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1" r:id="rId1"/>
    <p:sldMasterId id="2147484893" r:id="rId2"/>
    <p:sldMasterId id="2147485007" r:id="rId3"/>
    <p:sldMasterId id="2147485594" r:id="rId4"/>
    <p:sldMasterId id="2147485598" r:id="rId5"/>
    <p:sldMasterId id="2147485654" r:id="rId6"/>
  </p:sldMasterIdLst>
  <p:notesMasterIdLst>
    <p:notesMasterId r:id="rId30"/>
  </p:notesMasterIdLst>
  <p:handoutMasterIdLst>
    <p:handoutMasterId r:id="rId31"/>
  </p:handoutMasterIdLst>
  <p:sldIdLst>
    <p:sldId id="1035" r:id="rId7"/>
    <p:sldId id="1068" r:id="rId8"/>
    <p:sldId id="1048" r:id="rId9"/>
    <p:sldId id="1069" r:id="rId10"/>
    <p:sldId id="1067" r:id="rId11"/>
    <p:sldId id="1051" r:id="rId12"/>
    <p:sldId id="1036" r:id="rId13"/>
    <p:sldId id="1037" r:id="rId14"/>
    <p:sldId id="1052" r:id="rId15"/>
    <p:sldId id="1053" r:id="rId16"/>
    <p:sldId id="1054" r:id="rId17"/>
    <p:sldId id="1055" r:id="rId18"/>
    <p:sldId id="1056" r:id="rId19"/>
    <p:sldId id="1057" r:id="rId20"/>
    <p:sldId id="1058" r:id="rId21"/>
    <p:sldId id="1059" r:id="rId22"/>
    <p:sldId id="1039" r:id="rId23"/>
    <p:sldId id="1064" r:id="rId24"/>
    <p:sldId id="1062" r:id="rId25"/>
    <p:sldId id="1065" r:id="rId26"/>
    <p:sldId id="1060" r:id="rId27"/>
    <p:sldId id="1040" r:id="rId28"/>
    <p:sldId id="1063" r:id="rId29"/>
  </p:sldIdLst>
  <p:sldSz cx="9144000" cy="6858000" type="screen4x3"/>
  <p:notesSz cx="7315200" cy="9601200"/>
  <p:custDataLst>
    <p:tags r:id="rId32"/>
  </p:custDataLst>
  <p:defaultTextStyle>
    <a:defPPr>
      <a:defRPr lang="en-US"/>
    </a:defPPr>
    <a:lvl1pPr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Black" panose="020B0A040201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Black" panose="020B0A040201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1">
          <p15:clr>
            <a:srgbClr val="A4A3A4"/>
          </p15:clr>
        </p15:guide>
        <p15:guide id="2" orient="horz" pos="672">
          <p15:clr>
            <a:srgbClr val="A4A3A4"/>
          </p15:clr>
        </p15:guide>
        <p15:guide id="3" pos="2880">
          <p15:clr>
            <a:srgbClr val="A4A3A4"/>
          </p15:clr>
        </p15:guide>
        <p15:guide id="4" pos="432">
          <p15:clr>
            <a:srgbClr val="A4A3A4"/>
          </p15:clr>
        </p15:guide>
        <p15:guide id="5" pos="177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CF000B"/>
    <a:srgbClr val="9AFD77"/>
    <a:srgbClr val="00CC00"/>
    <a:srgbClr val="FFCC00"/>
    <a:srgbClr val="FB1C0B"/>
    <a:srgbClr val="FB1C10"/>
    <a:srgbClr val="FDC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326" autoAdjust="0"/>
  </p:normalViewPr>
  <p:slideViewPr>
    <p:cSldViewPr snapToGrid="0">
      <p:cViewPr varScale="1">
        <p:scale>
          <a:sx n="92" d="100"/>
          <a:sy n="92" d="100"/>
        </p:scale>
        <p:origin x="1902" y="78"/>
      </p:cViewPr>
      <p:guideLst>
        <p:guide orient="horz" pos="361"/>
        <p:guide orient="horz" pos="672"/>
        <p:guide pos="2880"/>
        <p:guide pos="432"/>
        <p:guide pos="1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688"/>
    </p:cViewPr>
  </p:sorterViewPr>
  <p:notesViewPr>
    <p:cSldViewPr snapToGrid="0">
      <p:cViewPr varScale="1">
        <p:scale>
          <a:sx n="68" d="100"/>
          <a:sy n="68" d="100"/>
        </p:scale>
        <p:origin x="-2856" y="-12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A8F9A48-76F4-4E82-AD43-C895A82040A0}"/>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08E24C95-D543-48EC-9C4A-3BAFD945E3FD}"/>
              </a:ext>
            </a:extLst>
          </p:cNvPr>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051EADD3-2E78-4F94-AF37-599A22A88BB6}"/>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EAC33548-3B71-4B03-9AC3-33ED30E7CFD0}"/>
              </a:ext>
            </a:extLst>
          </p:cNvPr>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9D862C30-7162-495D-9247-3FB99EDF7B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9AE2B9-5AEF-4ACD-B611-53D961946ADA}"/>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7ED95B12-5296-4661-A5E7-8E2AA9CC4D74}"/>
              </a:ext>
            </a:extLst>
          </p:cNvPr>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lvl1pPr algn="r" defTabSz="941764" eaLnBrk="0" hangingPunct="0">
              <a:defRPr sz="1200">
                <a:latin typeface="Times" pitchFamily="18" charset="0"/>
                <a:ea typeface="+mn-ea"/>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C6284AF-5563-4BBA-8EF8-BB3F1AC9578A}"/>
              </a:ext>
            </a:extLst>
          </p:cNvPr>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4209" tIns="47106" rIns="94209" bIns="471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634B85E-BAD0-4AF6-BA2B-4B76B02892F6}"/>
              </a:ext>
            </a:extLst>
          </p:cNvPr>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l" defTabSz="941764" eaLnBrk="0" hangingPunct="0">
              <a:defRPr sz="1200">
                <a:latin typeface="Times" pitchFamily="18"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8C6BF314-4B9A-439B-A59C-6DBA392E5198}"/>
              </a:ext>
            </a:extLst>
          </p:cNvPr>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4209" tIns="47106" rIns="94209" bIns="47106" numCol="1" anchor="b" anchorCtr="0" compatLnSpc="1">
            <a:prstTxWarp prst="textNoShape">
              <a:avLst/>
            </a:prstTxWarp>
          </a:bodyPr>
          <a:lstStyle>
            <a:lvl1pPr algn="r" defTabSz="941764" eaLnBrk="0" hangingPunct="0">
              <a:defRPr sz="1200">
                <a:latin typeface="Times" panose="02020603050405020304" pitchFamily="18" charset="0"/>
              </a:defRPr>
            </a:lvl1pPr>
          </a:lstStyle>
          <a:p>
            <a:pPr>
              <a:defRPr/>
            </a:pPr>
            <a:fld id="{6B2E0AFB-FB18-4701-97A4-1931BC2A1A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r>
              <a:rPr lang="en-US" altLang="en-US"/>
              <a:t>Use the INSIGHT portal for Test Administrative functions such as rostering students, creating test sessions, scoring student responses and for On-Demand reporting.</a:t>
            </a:r>
          </a:p>
        </p:txBody>
      </p:sp>
    </p:spTree>
    <p:extLst>
      <p:ext uri="{BB962C8B-B14F-4D97-AF65-F5344CB8AC3E}">
        <p14:creationId xmlns:p14="http://schemas.microsoft.com/office/powerpoint/2010/main" val="368143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Tree>
    <p:extLst>
      <p:ext uri="{BB962C8B-B14F-4D97-AF65-F5344CB8AC3E}">
        <p14:creationId xmlns:p14="http://schemas.microsoft.com/office/powerpoint/2010/main" val="361080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Tree>
    <p:extLst>
      <p:ext uri="{BB962C8B-B14F-4D97-AF65-F5344CB8AC3E}">
        <p14:creationId xmlns:p14="http://schemas.microsoft.com/office/powerpoint/2010/main" val="331928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Tree>
    <p:extLst>
      <p:ext uri="{BB962C8B-B14F-4D97-AF65-F5344CB8AC3E}">
        <p14:creationId xmlns:p14="http://schemas.microsoft.com/office/powerpoint/2010/main" val="41285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Tree>
    <p:extLst>
      <p:ext uri="{BB962C8B-B14F-4D97-AF65-F5344CB8AC3E}">
        <p14:creationId xmlns:p14="http://schemas.microsoft.com/office/powerpoint/2010/main" val="402460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edit a student, first find that student.  You can do this by utilizing the fields provided on the top of the page or by generating a list by that student’s District and School and then scrolling through the generated list once you’ve pressed the “Find Student” button.   Please note that the list of Students provided is dependent upon which District and School they were assigned to upon set up in the system.</a:t>
            </a:r>
          </a:p>
          <a:p>
            <a:endParaRPr lang="en-US" altLang="en-US" dirty="0"/>
          </a:p>
          <a:p>
            <a:r>
              <a:rPr lang="en-US" altLang="en-US" dirty="0"/>
              <a:t>Your students will be listed alphabetically in a continuous list with 100 students viewable at a time — to narrow your list, you can search by School or any of the fields listed on the screen such as last name, first name, student ID, grade etc.  </a:t>
            </a:r>
          </a:p>
          <a:p>
            <a:endParaRPr lang="en-US" altLang="en-US" dirty="0"/>
          </a:p>
          <a:p>
            <a:r>
              <a:rPr lang="en-US" altLang="en-US" dirty="0"/>
              <a:t>When you click on the action button for View/Edit, the Student profile for the student appears.  Edit or Add any additional data prior to clicking the SAVE button.</a:t>
            </a:r>
          </a:p>
          <a:p>
            <a:endParaRPr lang="en-US" altLang="en-US" dirty="0"/>
          </a:p>
        </p:txBody>
      </p:sp>
    </p:spTree>
    <p:extLst>
      <p:ext uri="{BB962C8B-B14F-4D97-AF65-F5344CB8AC3E}">
        <p14:creationId xmlns:p14="http://schemas.microsoft.com/office/powerpoint/2010/main" val="360643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edit a student, first find that student.  You can do this by utilizing the fields provided on the top of the page or by generating a list by that student’s District and School and then scrolling through the generated list once you’ve pressed the “Find Student” button.   Please note that the list of Students provided is dependent upon which District and School they were assigned to upon set up in the system.</a:t>
            </a:r>
          </a:p>
          <a:p>
            <a:endParaRPr lang="en-US" altLang="en-US" dirty="0"/>
          </a:p>
          <a:p>
            <a:r>
              <a:rPr lang="en-US" altLang="en-US" dirty="0"/>
              <a:t>Your students will be listed alphabetically in a continuous list with 100 students viewable at a time — to narrow your list, you can search by School or any of the fields listed on the screen such as last name, first name, student ID, grade etc.  </a:t>
            </a:r>
          </a:p>
          <a:p>
            <a:endParaRPr lang="en-US" altLang="en-US" dirty="0"/>
          </a:p>
          <a:p>
            <a:r>
              <a:rPr lang="en-US" altLang="en-US" dirty="0"/>
              <a:t>When you click on the action button for View/Edit, the Student profile for the student appears.  Edit or Add any additional data prior to clicking the SAVE button.</a:t>
            </a:r>
          </a:p>
          <a:p>
            <a:endParaRPr lang="en-US" dirty="0"/>
          </a:p>
        </p:txBody>
      </p:sp>
    </p:spTree>
    <p:extLst>
      <p:ext uri="{BB962C8B-B14F-4D97-AF65-F5344CB8AC3E}">
        <p14:creationId xmlns:p14="http://schemas.microsoft.com/office/powerpoint/2010/main" val="92943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From the My Applications Menu, choose the “Student Group Management” application.  This will redirect the page to the Student Management page.  </a:t>
            </a:r>
          </a:p>
          <a:p>
            <a:endParaRPr lang="en-US" dirty="0"/>
          </a:p>
        </p:txBody>
      </p:sp>
    </p:spTree>
    <p:extLst>
      <p:ext uri="{BB962C8B-B14F-4D97-AF65-F5344CB8AC3E}">
        <p14:creationId xmlns:p14="http://schemas.microsoft.com/office/powerpoint/2010/main" val="250691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add a student group, click Add Student Group at the bottom of the page.</a:t>
            </a:r>
          </a:p>
          <a:p>
            <a:endParaRPr lang="en-US" dirty="0"/>
          </a:p>
        </p:txBody>
      </p:sp>
    </p:spTree>
    <p:extLst>
      <p:ext uri="{BB962C8B-B14F-4D97-AF65-F5344CB8AC3E}">
        <p14:creationId xmlns:p14="http://schemas.microsoft.com/office/powerpoint/2010/main" val="321684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First, enter a Group Name for the student group.  Be sure that your Group Name is exactly how you’d like it displayed in ORS.</a:t>
            </a:r>
          </a:p>
          <a:p>
            <a:endParaRPr lang="en-US" altLang="en-US" dirty="0"/>
          </a:p>
          <a:p>
            <a:r>
              <a:rPr lang="en-US" altLang="en-US" dirty="0"/>
              <a:t>Then, select a Teacher or Test Administrator from the dropdown menu or click Add to add a Teacher/Test Administrator to the Portal, then select the teacher for the student group.  Please note that a Teacher/Test Administrator added here does not give that Teacher/Test Administrator Portal User credentials. If you want to add this Teacher/Test Administrator as a Portal User too, you must go to the User Management application and add the Teacher/Test Administrator there as a User.</a:t>
            </a:r>
          </a:p>
          <a:p>
            <a:endParaRPr lang="en-US" altLang="en-US" dirty="0"/>
          </a:p>
          <a:p>
            <a:r>
              <a:rPr lang="en-US" altLang="en-US" dirty="0"/>
              <a:t>Finally, click Find students if the have already been rostered in the Portal or click New Student to be able to add a student to the portal.</a:t>
            </a:r>
          </a:p>
          <a:p>
            <a:endParaRPr lang="en-US" dirty="0"/>
          </a:p>
        </p:txBody>
      </p:sp>
    </p:spTree>
    <p:extLst>
      <p:ext uri="{BB962C8B-B14F-4D97-AF65-F5344CB8AC3E}">
        <p14:creationId xmlns:p14="http://schemas.microsoft.com/office/powerpoint/2010/main" val="139010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50095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From the My Applications Menu, choose the “Student Management” application.  This will redirect the page to the Student Management page.  </a:t>
            </a:r>
          </a:p>
          <a:p>
            <a:endParaRPr lang="en-US" dirty="0"/>
          </a:p>
        </p:txBody>
      </p:sp>
    </p:spTree>
    <p:extLst>
      <p:ext uri="{BB962C8B-B14F-4D97-AF65-F5344CB8AC3E}">
        <p14:creationId xmlns:p14="http://schemas.microsoft.com/office/powerpoint/2010/main" val="287703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From the My Applications Menu, choose the “Student Management” application.  This will redirect the page to the Student Management page.  </a:t>
            </a:r>
          </a:p>
        </p:txBody>
      </p:sp>
    </p:spTree>
    <p:extLst>
      <p:ext uri="{BB962C8B-B14F-4D97-AF65-F5344CB8AC3E}">
        <p14:creationId xmlns:p14="http://schemas.microsoft.com/office/powerpoint/2010/main" val="57549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add a single student, from the Manage Students page, once you have picked the District and School to add the student to, click on the Add Student button at the bottom of the page.  A new window will then appear.</a:t>
            </a:r>
          </a:p>
          <a:p>
            <a:endParaRPr lang="en-US" dirty="0"/>
          </a:p>
        </p:txBody>
      </p:sp>
    </p:spTree>
    <p:extLst>
      <p:ext uri="{BB962C8B-B14F-4D97-AF65-F5344CB8AC3E}">
        <p14:creationId xmlns:p14="http://schemas.microsoft.com/office/powerpoint/2010/main" val="137950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Enter the student’s Last Name, First Name, Middle Initial (if known) and the Student ID#, Date of Birth, Grade and Gender.  Please note that the required fields are marked by a red asterisk *.  Click Save to go back to the manage students page or click save and add another to add another student right away.</a:t>
            </a:r>
          </a:p>
          <a:p>
            <a:endParaRPr lang="en-US" dirty="0"/>
          </a:p>
        </p:txBody>
      </p:sp>
    </p:spTree>
    <p:extLst>
      <p:ext uri="{BB962C8B-B14F-4D97-AF65-F5344CB8AC3E}">
        <p14:creationId xmlns:p14="http://schemas.microsoft.com/office/powerpoint/2010/main" val="106722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additional tabs that the additional optional tabs available to capture “Accommodations”, “Demographics”, “Student Groups” and “Testing Codes”.  Testing Codes, while showing, is not active for LAS Links.  Let’s start with the Accommodations Tab.</a:t>
            </a:r>
          </a:p>
          <a:p>
            <a:endParaRPr lang="en-US" altLang="en-US" dirty="0"/>
          </a:p>
          <a:p>
            <a:r>
              <a:rPr lang="en-US" altLang="en-US" dirty="0"/>
              <a:t>Accommodations – Please consult your LAS Links Examiner’s Guide for Accommodation Definitions.  This area is available for you to track the accommodations you provide your student.  The</a:t>
            </a:r>
            <a:r>
              <a:rPr lang="en-US" altLang="en-US" baseline="0" dirty="0"/>
              <a:t> Text to Speech (TTS) accommodation is the only accommodation that will change the way the assessment is presented to the student in the online test.  TTS provides all written prompts and answer choices in the Reading and Writing assessments in a verbal/audio format.</a:t>
            </a:r>
          </a:p>
          <a:p>
            <a:endParaRPr lang="en-US" dirty="0"/>
          </a:p>
          <a:p>
            <a:r>
              <a:rPr lang="en-US" altLang="en-US" dirty="0"/>
              <a:t>Demographics – Demographic data can be stored for each student in this area of the application.  Best use of this area is to capture demographics across all of your students or none.  If you do capture this data in this area, you will be able to sort your data by demo in the Reporting Tool after testing is complete.</a:t>
            </a:r>
          </a:p>
          <a:p>
            <a:endParaRPr lang="en-US" altLang="en-US" dirty="0"/>
          </a:p>
          <a:p>
            <a:r>
              <a:rPr lang="en-US" altLang="en-US" dirty="0"/>
              <a:t>Once you have completed entering the data on the student, click SAVE or SAVE and ADD if you’d like to enter another student.</a:t>
            </a:r>
          </a:p>
          <a:p>
            <a:endParaRPr lang="en-US" altLang="en-US" dirty="0"/>
          </a:p>
          <a:p>
            <a:r>
              <a:rPr lang="en-US" altLang="en-US" dirty="0"/>
              <a:t>Accommodations – A feature included in LAS Links Online as an accommodation is Text to Speech.  If you would like to activate this accommodation, click on the corresponding Form(s) of LAS Links that you will be using and Text-to-Speech will then be delivered to this particular student. </a:t>
            </a:r>
          </a:p>
          <a:p>
            <a:endParaRPr lang="en-US" altLang="en-US" dirty="0"/>
          </a:p>
          <a:p>
            <a:endParaRPr lang="en-US" altLang="en-US" dirty="0"/>
          </a:p>
        </p:txBody>
      </p:sp>
    </p:spTree>
    <p:extLst>
      <p:ext uri="{BB962C8B-B14F-4D97-AF65-F5344CB8AC3E}">
        <p14:creationId xmlns:p14="http://schemas.microsoft.com/office/powerpoint/2010/main" val="332590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Indicate the student demographics by clicking on the Demographics tab.  Please note the LAS Links form(s) listed with the particular demographic field.  If you are using </a:t>
            </a:r>
            <a:r>
              <a:rPr lang="en-US" altLang="en-US" dirty="0" err="1"/>
              <a:t>Eng</a:t>
            </a:r>
            <a:r>
              <a:rPr lang="en-US" altLang="en-US" dirty="0"/>
              <a:t> C or D or </a:t>
            </a:r>
            <a:r>
              <a:rPr lang="en-US" altLang="en-US" dirty="0" err="1"/>
              <a:t>Esp</a:t>
            </a:r>
            <a:r>
              <a:rPr lang="en-US" altLang="en-US" dirty="0"/>
              <a:t> B and you choose Ethnicity for </a:t>
            </a:r>
            <a:r>
              <a:rPr lang="en-US" altLang="en-US" dirty="0" err="1"/>
              <a:t>Eng</a:t>
            </a:r>
            <a:r>
              <a:rPr lang="en-US" altLang="en-US" dirty="0"/>
              <a:t> A or B, the data will not be reported with that test administration.  </a:t>
            </a:r>
          </a:p>
          <a:p>
            <a:endParaRPr lang="en-US" altLang="en-US" dirty="0"/>
          </a:p>
          <a:p>
            <a:r>
              <a:rPr lang="en-US" altLang="en-US" dirty="0"/>
              <a:t>Please note, student demographic data will only be included in reporting when you add this information to the INSIGHT portal.</a:t>
            </a:r>
          </a:p>
          <a:p>
            <a:endParaRPr lang="en-US" dirty="0"/>
          </a:p>
        </p:txBody>
      </p:sp>
    </p:spTree>
    <p:extLst>
      <p:ext uri="{BB962C8B-B14F-4D97-AF65-F5344CB8AC3E}">
        <p14:creationId xmlns:p14="http://schemas.microsoft.com/office/powerpoint/2010/main" val="256116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Indicate the student demographics by clicking on the Demographics tab.  Please note the LAS Links form(s) listed with the particular demographic field.  If you are using Eng C or D or Esp B and you choose Ethnicity for Eng A or B, the data will not be reported with that test administration.  </a:t>
            </a:r>
          </a:p>
          <a:p>
            <a:endParaRPr lang="en-US" altLang="en-US"/>
          </a:p>
          <a:p>
            <a:r>
              <a:rPr lang="en-US" altLang="en-US"/>
              <a:t>Please note, student demographic data will only be included in Interactive Reporting (an additional purchase), not the OnDemand report, when you add this information to the INSIGHT portal.</a:t>
            </a:r>
          </a:p>
          <a:p>
            <a:endParaRPr lang="en-US" altLang="en-US"/>
          </a:p>
        </p:txBody>
      </p:sp>
    </p:spTree>
    <p:extLst>
      <p:ext uri="{BB962C8B-B14F-4D97-AF65-F5344CB8AC3E}">
        <p14:creationId xmlns:p14="http://schemas.microsoft.com/office/powerpoint/2010/main" val="237443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105475" name="Notes Placeholder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mn-lt"/>
              </a:rPr>
              <a:t>Users may load multiple students using an upload file. The file has a specific lay-out, and the upload data file must be in CSV format. Notice that the File Lay-out is accessed here, and the Sample File, which is already in CSV format can be opened here. After opening it, you can add your students after deleting the sample student—but be sure to keep the headings in place.—and save your file on your desktop so you can browse for it from this window. Once you see the file title in the File Field, you will click on Upload. </a:t>
            </a:r>
          </a:p>
          <a:p>
            <a:pPr>
              <a:defRPr/>
            </a:pPr>
            <a:r>
              <a:rPr lang="en-US" altLang="en-US" dirty="0">
                <a:latin typeface="+mn-lt"/>
              </a:rPr>
              <a:t> </a:t>
            </a:r>
          </a:p>
          <a:p>
            <a:pPr>
              <a:defRPr/>
            </a:pPr>
            <a:endParaRPr lang="en-US" altLang="en-US" dirty="0"/>
          </a:p>
        </p:txBody>
      </p:sp>
    </p:spTree>
    <p:extLst>
      <p:ext uri="{BB962C8B-B14F-4D97-AF65-F5344CB8AC3E}">
        <p14:creationId xmlns:p14="http://schemas.microsoft.com/office/powerpoint/2010/main" val="324364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8.bin"/><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oleObject" Target="../embeddings/oleObject10.bin"/><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oleObject" Target="../embeddings/oleObject12.bin"/><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C1B4AD-9C02-4DE5-AE1E-1B4559A3754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0918" name="Image" r:id="rId5" imgW="2628571" imgH="990476" progId="PhotoshopElements.Image.4">
                  <p:embed/>
                </p:oleObj>
              </mc:Choice>
              <mc:Fallback>
                <p:oleObj name="Image" r:id="rId5" imgW="2628571" imgH="990476" progId="PhotoshopElements.Image.4">
                  <p:embed/>
                  <p:pic>
                    <p:nvPicPr>
                      <p:cNvPr id="615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3682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18524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359393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7062" name="Image" r:id="rId5" imgW="2628571" imgH="990476" progId="PhotoshopElements.Image.4">
                  <p:embed/>
                </p:oleObj>
              </mc:Choice>
              <mc:Fallback>
                <p:oleObj name="Image" r:id="rId5" imgW="2628571" imgH="990476" progId="PhotoshopElements.Image.4">
                  <p:embed/>
                  <p:pic>
                    <p:nvPicPr>
                      <p:cNvPr id="1946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52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8086" name="Image" r:id="rId5" imgW="2628571" imgH="990476" progId="PhotoshopElements.Image.4">
                  <p:embed/>
                </p:oleObj>
              </mc:Choice>
              <mc:Fallback>
                <p:oleObj name="Image" r:id="rId5" imgW="2628571" imgH="990476" progId="PhotoshopElements.Image.4">
                  <p:embed/>
                  <p:pic>
                    <p:nvPicPr>
                      <p:cNvPr id="2049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4871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9110" name="Image" r:id="rId5" imgW="2628571" imgH="990476" progId="PhotoshopElements.Image.4">
                  <p:embed/>
                </p:oleObj>
              </mc:Choice>
              <mc:Fallback>
                <p:oleObj name="Image" r:id="rId5" imgW="2628571" imgH="990476" progId="PhotoshopElements.Image.4">
                  <p:embed/>
                  <p:pic>
                    <p:nvPicPr>
                      <p:cNvPr id="21517"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34670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374241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198330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defRPr/>
            </a:pPr>
            <a:endParaRPr lang="en-US" altLang="en-US" sz="1200"/>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72B21EAD-09A5-4577-A9A6-E6636A9007D9}" type="slidenum">
              <a:rPr lang="en-US" smtClean="0">
                <a:solidFill>
                  <a:schemeClr val="tx1"/>
                </a:solidFill>
              </a:rPr>
              <a:pPr>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b="1">
              <a:latin typeface="Arial Narrow" panose="020B0606020202030204" pitchFamily="34" charset="0"/>
            </a:endParaRPr>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28898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103220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200" b="1">
                <a:solidFill>
                  <a:schemeClr val="tx1"/>
                </a:solidFill>
                <a:latin typeface="Arial Narrow" panose="020B0606020202030204" pitchFamily="34" charset="0"/>
              </a:defRPr>
            </a:lvl1pPr>
            <a:lvl2pPr marL="742950" indent="-285750">
              <a:defRPr sz="1200" b="1">
                <a:solidFill>
                  <a:schemeClr val="tx1"/>
                </a:solidFill>
                <a:latin typeface="Arial Narrow" panose="020B0606020202030204" pitchFamily="34" charset="0"/>
              </a:defRPr>
            </a:lvl2pPr>
            <a:lvl3pPr marL="1143000" indent="-228600">
              <a:defRPr sz="1200" b="1">
                <a:solidFill>
                  <a:schemeClr val="tx1"/>
                </a:solidFill>
                <a:latin typeface="Arial Narrow" panose="020B0606020202030204" pitchFamily="34" charset="0"/>
              </a:defRPr>
            </a:lvl3pPr>
            <a:lvl4pPr marL="1600200" indent="-228600">
              <a:defRPr sz="1200" b="1">
                <a:solidFill>
                  <a:schemeClr val="tx1"/>
                </a:solidFill>
                <a:latin typeface="Arial Narrow" panose="020B0606020202030204" pitchFamily="34" charset="0"/>
              </a:defRPr>
            </a:lvl4pPr>
            <a:lvl5pPr marL="2057400" indent="-228600">
              <a:defRPr sz="12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2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2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2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200" b="1">
                <a:solidFill>
                  <a:schemeClr val="tx1"/>
                </a:solidFill>
                <a:latin typeface="Arial Narrow" panose="020B0606020202030204" pitchFamily="34" charset="0"/>
              </a:defRPr>
            </a:lvl9pPr>
          </a:lstStyle>
          <a:p>
            <a:pPr eaLnBrk="1" hangingPunct="1">
              <a:defRPr/>
            </a:pPr>
            <a:endParaRPr lang="en-US" altLang="en-US"/>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41766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F9DDAC5-0637-4A53-BCAC-57707E88BF7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1942" name="Image" r:id="rId5" imgW="2628571" imgH="990476" progId="PhotoshopElements.Image.4">
                  <p:embed/>
                </p:oleObj>
              </mc:Choice>
              <mc:Fallback>
                <p:oleObj name="Image" r:id="rId5" imgW="2628571" imgH="990476" progId="PhotoshopElements.Image.4">
                  <p:embed/>
                  <p:pic>
                    <p:nvPicPr>
                      <p:cNvPr id="717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695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Narrow" panose="020B0606020202030204" pitchFamily="34" charset="0"/>
              </a:defRPr>
            </a:lvl1pPr>
            <a:lvl2pPr marL="742950" indent="-285750">
              <a:defRPr sz="1200" b="1">
                <a:solidFill>
                  <a:schemeClr val="tx1"/>
                </a:solidFill>
                <a:latin typeface="Arial Narrow" panose="020B0606020202030204" pitchFamily="34" charset="0"/>
              </a:defRPr>
            </a:lvl2pPr>
            <a:lvl3pPr marL="1143000" indent="-228600">
              <a:defRPr sz="1200" b="1">
                <a:solidFill>
                  <a:schemeClr val="tx1"/>
                </a:solidFill>
                <a:latin typeface="Arial Narrow" panose="020B0606020202030204" pitchFamily="34" charset="0"/>
              </a:defRPr>
            </a:lvl3pPr>
            <a:lvl4pPr marL="1600200" indent="-228600">
              <a:defRPr sz="1200" b="1">
                <a:solidFill>
                  <a:schemeClr val="tx1"/>
                </a:solidFill>
                <a:latin typeface="Arial Narrow" panose="020B0606020202030204" pitchFamily="34" charset="0"/>
              </a:defRPr>
            </a:lvl4pPr>
            <a:lvl5pPr marL="2057400" indent="-228600">
              <a:defRPr sz="12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2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2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2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200" b="1">
                <a:solidFill>
                  <a:schemeClr val="tx1"/>
                </a:solidFill>
                <a:latin typeface="Arial Narrow" panose="020B0606020202030204" pitchFamily="34" charset="0"/>
              </a:defRPr>
            </a:lvl9pPr>
          </a:lstStyle>
          <a:p>
            <a:pPr eaLnBrk="1" hangingPunct="1">
              <a:defRPr/>
            </a:pPr>
            <a:endParaRPr lang="en-US" altLang="en-US"/>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8D38593A-E636-42E5-9C70-99C1C176CEE1}" type="slidenum">
              <a:rPr lang="en-US" smtClean="0">
                <a:solidFill>
                  <a:schemeClr val="tx1"/>
                </a:solidFill>
              </a:rPr>
              <a:pPr eaLnBrk="1" hangingPunct="1">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200" b="1">
                <a:solidFill>
                  <a:schemeClr val="tx1"/>
                </a:solidFill>
                <a:latin typeface="Arial Narrow" panose="020B0606020202030204" pitchFamily="34" charset="0"/>
              </a:defRPr>
            </a:lvl1pPr>
            <a:lvl2pPr marL="742950" indent="-285750">
              <a:defRPr sz="1200" b="1">
                <a:solidFill>
                  <a:schemeClr val="tx1"/>
                </a:solidFill>
                <a:latin typeface="Arial Narrow" panose="020B0606020202030204" pitchFamily="34" charset="0"/>
              </a:defRPr>
            </a:lvl2pPr>
            <a:lvl3pPr marL="1143000" indent="-228600">
              <a:defRPr sz="1200" b="1">
                <a:solidFill>
                  <a:schemeClr val="tx1"/>
                </a:solidFill>
                <a:latin typeface="Arial Narrow" panose="020B0606020202030204" pitchFamily="34" charset="0"/>
              </a:defRPr>
            </a:lvl3pPr>
            <a:lvl4pPr marL="1600200" indent="-228600">
              <a:defRPr sz="1200" b="1">
                <a:solidFill>
                  <a:schemeClr val="tx1"/>
                </a:solidFill>
                <a:latin typeface="Arial Narrow" panose="020B0606020202030204" pitchFamily="34" charset="0"/>
              </a:defRPr>
            </a:lvl4pPr>
            <a:lvl5pPr marL="2057400" indent="-228600">
              <a:defRPr sz="12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2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2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2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200" b="1">
                <a:solidFill>
                  <a:schemeClr val="tx1"/>
                </a:solidFill>
                <a:latin typeface="Arial Narrow" panose="020B0606020202030204" pitchFamily="34" charset="0"/>
              </a:defRPr>
            </a:lvl9pPr>
          </a:lstStyle>
          <a:p>
            <a:pPr eaLnBrk="1" hangingPunct="1">
              <a:defRPr/>
            </a:pPr>
            <a:endParaRPr lang="en-US" altLang="en-US"/>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724133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61322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2477276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defRPr/>
            </a:pPr>
            <a:endParaRPr lang="en-US" altLang="en-US" sz="1200"/>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195CBEB6-5CFA-481B-A154-6250F800A9B7}" type="slidenum">
              <a:rPr lang="en-US" smtClean="0">
                <a:solidFill>
                  <a:schemeClr val="tx1"/>
                </a:solidFill>
              </a:rPr>
              <a:pPr>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endParaRPr lang="en-US" altLang="en-US" sz="1200">
              <a:latin typeface="Arial Narrow" panose="020B0606020202030204" pitchFamily="34" charset="0"/>
            </a:endParaRPr>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027341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990599" y="1676400"/>
            <a:ext cx="7086601" cy="3124200"/>
          </a:xfrm>
          <a:prstGeom prst="rect">
            <a:avLst/>
          </a:prstGeom>
        </p:spPr>
        <p:txBody>
          <a:bodyPr/>
          <a:lstStyle>
            <a:lvl1pPr marL="0" indent="0" algn="l">
              <a:buNone/>
              <a:defRPr sz="2000" b="1" baseline="0">
                <a:solidFill>
                  <a:srgbClr val="022F65"/>
                </a:solidFill>
                <a:latin typeface="Garamond" panose="02020404030301010803" pitchFamily="18" charset="0"/>
              </a:defRPr>
            </a:lvl1pPr>
            <a:lvl2pPr marL="27432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ctrTitle"/>
          </p:nvPr>
        </p:nvSpPr>
        <p:spPr>
          <a:xfrm>
            <a:off x="990600" y="51435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spTree>
    <p:extLst>
      <p:ext uri="{BB962C8B-B14F-4D97-AF65-F5344CB8AC3E}">
        <p14:creationId xmlns:p14="http://schemas.microsoft.com/office/powerpoint/2010/main" val="348707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extLst>
      <p:ext uri="{BB962C8B-B14F-4D97-AF65-F5344CB8AC3E}">
        <p14:creationId xmlns:p14="http://schemas.microsoft.com/office/powerpoint/2010/main" val="2015259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fontAlgn="auto" hangingPunct="1">
              <a:spcBef>
                <a:spcPts val="0"/>
              </a:spcBef>
              <a:spcAft>
                <a:spcPts val="0"/>
              </a:spcAft>
              <a:defRPr/>
            </a:pPr>
            <a:endParaRPr lang="en-US" altLang="en-US" sz="1200" b="1">
              <a:latin typeface="Arial Narrow" panose="020B0606020202030204" pitchFamily="34" charset="0"/>
            </a:endParaRPr>
          </a:p>
        </p:txBody>
      </p:sp>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lvl="1"/>
            <a:r>
              <a:rPr lang="en-US" dirty="0"/>
              <a:t>Click to edit Master text styles</a:t>
            </a:r>
          </a:p>
          <a:p>
            <a:pPr lvl="2"/>
            <a:r>
              <a:rPr lang="en-US" dirty="0"/>
              <a:t>Second level</a:t>
            </a:r>
          </a:p>
          <a:p>
            <a:pPr lvl="3"/>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2008149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993900" y="2565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fontAlgn="auto" hangingPunct="1">
              <a:spcBef>
                <a:spcPts val="0"/>
              </a:spcBef>
              <a:spcAft>
                <a:spcPts val="0"/>
              </a:spcAft>
              <a:defRPr/>
            </a:pPr>
            <a:endParaRPr lang="en-US" altLang="en-US" sz="1200"/>
          </a:p>
        </p:txBody>
      </p:sp>
      <p:sp>
        <p:nvSpPr>
          <p:cNvPr id="4"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F7D2C7E9-FF2C-4D98-8FEC-73DE6AE0F683}" type="slidenum">
              <a:rPr lang="en-US" smtClean="0">
                <a:solidFill>
                  <a:schemeClr val="tx1"/>
                </a:solidFill>
              </a:rPr>
              <a:pPr eaLnBrk="1" hangingPunct="1">
                <a:defRPr/>
              </a:pPr>
              <a:t>‹#›</a:t>
            </a:fld>
            <a:r>
              <a:rPr lang="en-US" dirty="0">
                <a:solidFill>
                  <a:schemeClr val="tx1"/>
                </a:solidFill>
              </a:rPr>
              <a:t> ~</a:t>
            </a: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975" y="688975"/>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75675" y="6596063"/>
            <a:ext cx="457200" cy="117475"/>
          </a:xfrm>
          <a:prstGeom prst="rect">
            <a:avLst/>
          </a:prstGeom>
          <a:solidFill>
            <a:schemeClr val="bg1"/>
          </a:solidFill>
          <a:ln w="9525" algn="ctr">
            <a:solidFill>
              <a:schemeClr val="bg1"/>
            </a:solidFill>
            <a:round/>
            <a:headEnd/>
            <a:tailEnd/>
          </a:ln>
        </p:spPr>
        <p:txBody>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fontAlgn="auto" hangingPunct="1">
              <a:spcBef>
                <a:spcPts val="0"/>
              </a:spcBef>
              <a:spcAft>
                <a:spcPts val="0"/>
              </a:spcAft>
              <a:defRPr/>
            </a:pPr>
            <a:endParaRPr lang="en-US" altLang="en-US" sz="1200" b="1">
              <a:latin typeface="Arial Narrow" panose="020B0606020202030204" pitchFamily="34" charset="0"/>
            </a:endParaRPr>
          </a:p>
        </p:txBody>
      </p:sp>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924640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990599" y="1676400"/>
            <a:ext cx="7086601" cy="3124200"/>
          </a:xfrm>
          <a:prstGeom prst="rect">
            <a:avLst/>
          </a:prstGeom>
        </p:spPr>
        <p:txBody>
          <a:bodyPr/>
          <a:lstStyle>
            <a:lvl1pPr marL="0" indent="0" algn="l">
              <a:buNone/>
              <a:defRPr sz="2000" b="1" baseline="0">
                <a:solidFill>
                  <a:srgbClr val="022F65"/>
                </a:solidFill>
                <a:latin typeface="Garamond" panose="02020404030301010803" pitchFamily="18" charset="0"/>
              </a:defRPr>
            </a:lvl1pPr>
            <a:lvl2pPr marL="27432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ctrTitle"/>
          </p:nvPr>
        </p:nvSpPr>
        <p:spPr>
          <a:xfrm>
            <a:off x="990600" y="51435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spTree>
    <p:extLst>
      <p:ext uri="{BB962C8B-B14F-4D97-AF65-F5344CB8AC3E}">
        <p14:creationId xmlns:p14="http://schemas.microsoft.com/office/powerpoint/2010/main" val="455405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DDB3D3E-3313-46C9-B437-47F30B5482A4}"/>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0105"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63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0CF0A5-560A-4773-BCE6-4D7BB6AB05A0}"/>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02766DFD-AC6D-416C-ADA0-BBC8171A400D}" type="slidenum">
              <a:rPr lang="en-US" altLang="en-US" smtClean="0"/>
              <a:pPr algn="r" eaLnBrk="1" hangingPunct="1">
                <a:defRPr/>
              </a:pPr>
              <a:t>‹#›</a:t>
            </a:fld>
            <a:endParaRPr lang="en-US" altLang="en-US"/>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6E969FDD-657E-4CA6-8BEE-F5CCB8612AFC}"/>
              </a:ext>
            </a:extLst>
          </p:cNvPr>
          <p:cNvSpPr>
            <a:spLocks noGrp="1"/>
          </p:cNvSpPr>
          <p:nvPr>
            <p:ph type="dt" sz="half" idx="10"/>
          </p:nvPr>
        </p:nvSpPr>
        <p:spPr/>
        <p:txBody>
          <a:bodyPr/>
          <a:lstStyle>
            <a:lvl1pPr>
              <a:defRPr/>
            </a:lvl1pPr>
          </a:lstStyle>
          <a:p>
            <a:pPr>
              <a:defRPr/>
            </a:pPr>
            <a:fld id="{B53838E5-F98D-4116-A9AD-B73F4742ECD3}" type="datetime1">
              <a:rPr lang="en-US" altLang="en-US"/>
              <a:pPr>
                <a:defRPr/>
              </a:pPr>
              <a:t>10/8/2020</a:t>
            </a:fld>
            <a:endParaRPr lang="en-US" altLang="en-US"/>
          </a:p>
        </p:txBody>
      </p:sp>
      <p:sp>
        <p:nvSpPr>
          <p:cNvPr id="9" name="Slide Number Placeholder 6">
            <a:extLst>
              <a:ext uri="{FF2B5EF4-FFF2-40B4-BE49-F238E27FC236}">
                <a16:creationId xmlns:a16="http://schemas.microsoft.com/office/drawing/2014/main" id="{A5728BC2-868A-428B-9E51-7B51840956C8}"/>
              </a:ext>
            </a:extLst>
          </p:cNvPr>
          <p:cNvSpPr>
            <a:spLocks noGrp="1"/>
          </p:cNvSpPr>
          <p:nvPr>
            <p:ph type="sldNum" sz="quarter" idx="11"/>
          </p:nvPr>
        </p:nvSpPr>
        <p:spPr/>
        <p:txBody>
          <a:bodyPr/>
          <a:lstStyle>
            <a:lvl1pPr>
              <a:defRPr/>
            </a:lvl1pPr>
          </a:lstStyle>
          <a:p>
            <a:pPr>
              <a:defRPr/>
            </a:pPr>
            <a:fld id="{DDEFEA6A-A24A-44BB-A33D-99ED3F71A80F}" type="slidenum">
              <a:rPr lang="en-US" altLang="en-US"/>
              <a:pPr>
                <a:defRPr/>
              </a:pPr>
              <a:t>‹#›</a:t>
            </a:fld>
            <a:endParaRPr lang="en-US" altLang="en-US"/>
          </a:p>
        </p:txBody>
      </p:sp>
      <p:sp>
        <p:nvSpPr>
          <p:cNvPr id="10" name="Footer Placeholder 4">
            <a:extLst>
              <a:ext uri="{FF2B5EF4-FFF2-40B4-BE49-F238E27FC236}">
                <a16:creationId xmlns:a16="http://schemas.microsoft.com/office/drawing/2014/main" id="{0DDE2B96-3BBC-48CE-889B-B8992E21C742}"/>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1275580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76FEAF7-DB7F-46C2-BAA6-DBB447A2D85A}"/>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1129"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665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2098C9B-A936-41AA-8B78-EB8B2845928E}"/>
              </a:ext>
            </a:extLst>
          </p:cNvPr>
          <p:cNvSpPr txBox="1"/>
          <p:nvPr/>
        </p:nvSpPr>
        <p:spPr>
          <a:xfrm>
            <a:off x="446088" y="469900"/>
            <a:ext cx="7110412" cy="687388"/>
          </a:xfrm>
          <a:prstGeom prst="rect">
            <a:avLst/>
          </a:prstGeom>
        </p:spPr>
        <p:txBody>
          <a:bodyPr/>
          <a:lstStyle>
            <a:defPPr/>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a:defRPr>
            </a:lvl2pPr>
            <a:lvl3pPr algn="ctr" rtl="0" eaLnBrk="0" fontAlgn="base" hangingPunct="0">
              <a:spcBef>
                <a:spcPct val="0"/>
              </a:spcBef>
              <a:spcAft>
                <a:spcPct val="0"/>
              </a:spcAft>
              <a:defRPr sz="4400">
                <a:solidFill>
                  <a:schemeClr val="tx2"/>
                </a:solidFill>
                <a:latin typeface="Arial"/>
              </a:defRPr>
            </a:lvl3pPr>
            <a:lvl4pPr algn="ctr" rtl="0" eaLnBrk="0" fontAlgn="base" hangingPunct="0">
              <a:spcBef>
                <a:spcPct val="0"/>
              </a:spcBef>
              <a:spcAft>
                <a:spcPct val="0"/>
              </a:spcAft>
              <a:defRPr sz="4400">
                <a:solidFill>
                  <a:schemeClr val="tx2"/>
                </a:solidFill>
                <a:latin typeface="Arial"/>
              </a:defRPr>
            </a:lvl4pPr>
            <a:lvl5pPr algn="ctr" rtl="0" eaLnBrk="0" fontAlgn="base" hangingPunct="0">
              <a:spcBef>
                <a:spcPct val="0"/>
              </a:spcBef>
              <a:spcAft>
                <a:spcPct val="0"/>
              </a:spcAft>
              <a:defRPr sz="4400">
                <a:solidFill>
                  <a:schemeClr val="tx2"/>
                </a:solidFill>
                <a:latin typeface="Arial"/>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a:lstStyle>
          <a:p>
            <a:pPr>
              <a:defRPr/>
            </a:pPr>
            <a:endParaRPr lang="en-US"/>
          </a:p>
        </p:txBody>
      </p:sp>
      <p:pic>
        <p:nvPicPr>
          <p:cNvPr id="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62153" name="Image" r:id="rId5" imgW="2628571" imgH="990476" progId="PhotoshopElements.Image.4">
                  <p:embed/>
                </p:oleObj>
              </mc:Choice>
              <mc:Fallback>
                <p:oleObj name="Image" r:id="rId5" imgW="2628571" imgH="990476" progId="PhotoshopElements.Image.4">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62511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1B0EF80-3C5A-4C4C-ACC8-CB916C2DBB4C}"/>
              </a:ext>
            </a:extLst>
          </p:cNvPr>
          <p:cNvSpPr txBox="1">
            <a:spLocks noChangeArrowheads="1"/>
          </p:cNvSpPr>
          <p:nvPr userDrawn="1"/>
        </p:nvSpPr>
        <p:spPr bwMode="auto">
          <a:xfrm>
            <a:off x="6851650" y="6611938"/>
            <a:ext cx="199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E11F31B5-8692-420D-97DE-604998B05EA2}" type="slidenum">
              <a:rPr lang="en-US" altLang="en-US" smtClean="0"/>
              <a:pPr algn="r" eaLnBrk="1" hangingPunct="1">
                <a:defRPr/>
              </a:pPr>
              <a:t>‹#›</a:t>
            </a:fld>
            <a:endParaRPr lang="en-US" altLang="en-US"/>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5" y="6049963"/>
            <a:ext cx="13890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276F8BCD-7716-4CE6-911B-A6802ECA12A8}"/>
              </a:ext>
            </a:extLst>
          </p:cNvPr>
          <p:cNvSpPr>
            <a:spLocks noGrp="1"/>
          </p:cNvSpPr>
          <p:nvPr>
            <p:ph type="dt" sz="half" idx="10"/>
          </p:nvPr>
        </p:nvSpPr>
        <p:spPr/>
        <p:txBody>
          <a:bodyPr/>
          <a:lstStyle>
            <a:lvl1pPr>
              <a:defRPr/>
            </a:lvl1pPr>
          </a:lstStyle>
          <a:p>
            <a:pPr>
              <a:defRPr/>
            </a:pPr>
            <a:fld id="{900C7046-5174-4397-9014-9EC9813FA87E}" type="datetime1">
              <a:rPr lang="en-US" altLang="en-US"/>
              <a:pPr>
                <a:defRPr/>
              </a:pPr>
              <a:t>10/8/2020</a:t>
            </a:fld>
            <a:endParaRPr lang="en-US" altLang="en-US"/>
          </a:p>
        </p:txBody>
      </p:sp>
      <p:sp>
        <p:nvSpPr>
          <p:cNvPr id="11" name="Slide Number Placeholder 8">
            <a:extLst>
              <a:ext uri="{FF2B5EF4-FFF2-40B4-BE49-F238E27FC236}">
                <a16:creationId xmlns:a16="http://schemas.microsoft.com/office/drawing/2014/main" id="{3B66386B-01F1-4D1C-95D7-C92E23D4D1E3}"/>
              </a:ext>
            </a:extLst>
          </p:cNvPr>
          <p:cNvSpPr>
            <a:spLocks noGrp="1"/>
          </p:cNvSpPr>
          <p:nvPr>
            <p:ph type="sldNum" sz="quarter" idx="11"/>
          </p:nvPr>
        </p:nvSpPr>
        <p:spPr/>
        <p:txBody>
          <a:bodyPr/>
          <a:lstStyle>
            <a:lvl1pPr>
              <a:defRPr/>
            </a:lvl1pPr>
          </a:lstStyle>
          <a:p>
            <a:pPr>
              <a:defRPr/>
            </a:pPr>
            <a:fld id="{1556DCA6-DA2E-4CCF-BD68-AE6A4F85B101}" type="slidenum">
              <a:rPr lang="en-US" altLang="en-US"/>
              <a:pPr>
                <a:defRPr/>
              </a:pPr>
              <a:t>‹#›</a:t>
            </a:fld>
            <a:endParaRPr lang="en-US" altLang="en-US"/>
          </a:p>
        </p:txBody>
      </p:sp>
      <p:sp>
        <p:nvSpPr>
          <p:cNvPr id="12" name="Footer Placeholder 4">
            <a:extLst>
              <a:ext uri="{FF2B5EF4-FFF2-40B4-BE49-F238E27FC236}">
                <a16:creationId xmlns:a16="http://schemas.microsoft.com/office/drawing/2014/main" id="{A1BAAF97-A7AD-4B9B-A8FC-F83124EDCBC5}"/>
              </a:ext>
            </a:extLst>
          </p:cNvPr>
          <p:cNvSpPr>
            <a:spLocks noGrp="1"/>
          </p:cNvSpPr>
          <p:nvPr>
            <p:ph type="ftr" sz="quarter" idx="12"/>
          </p:nvPr>
        </p:nvSpPr>
        <p:spPr/>
        <p:txBody>
          <a:bodyPr/>
          <a:lstStyle>
            <a:lvl1pPr>
              <a:defRPr/>
            </a:lvl1pPr>
          </a:lstStyle>
          <a:p>
            <a:pPr>
              <a:defRPr/>
            </a:pPr>
            <a:r>
              <a:rPr lang="en-US"/>
              <a:t>Copyright © 2016 by Data Recognition Corporation. All rights reserved. </a:t>
            </a:r>
            <a:endParaRPr lang="en-US" altLang="en-US"/>
          </a:p>
        </p:txBody>
      </p:sp>
    </p:spTree>
    <p:extLst>
      <p:ext uri="{BB962C8B-B14F-4D97-AF65-F5344CB8AC3E}">
        <p14:creationId xmlns:p14="http://schemas.microsoft.com/office/powerpoint/2010/main" val="324769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DB2E5C3-49E2-4458-B98C-75F05BC0503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2966" name="Image" r:id="rId5" imgW="2628571" imgH="990476" progId="PhotoshopElements.Image.4">
                  <p:embed/>
                </p:oleObj>
              </mc:Choice>
              <mc:Fallback>
                <p:oleObj name="Image" r:id="rId5" imgW="2628571" imgH="990476" progId="PhotoshopElements.Image.4">
                  <p:embed/>
                  <p:pic>
                    <p:nvPicPr>
                      <p:cNvPr id="1024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288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39B44D4-76CC-403B-9F01-F7DA8B7743D3}"/>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3990" name="Image" r:id="rId5" imgW="2628571" imgH="990476" progId="PhotoshopElements.Image.4">
                  <p:embed/>
                </p:oleObj>
              </mc:Choice>
              <mc:Fallback>
                <p:oleObj name="Image" r:id="rId5" imgW="2628571" imgH="990476" progId="PhotoshopElements.Image.4">
                  <p:embed/>
                  <p:pic>
                    <p:nvPicPr>
                      <p:cNvPr id="1127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274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14400"/>
            <a:ext cx="7958138" cy="460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a:extLst>
              <a:ext uri="{FF2B5EF4-FFF2-40B4-BE49-F238E27FC236}">
                <a16:creationId xmlns:a16="http://schemas.microsoft.com/office/drawing/2014/main" id="{5C482E6F-0356-4EE4-B96F-5C0478EC9CD3}"/>
              </a:ext>
            </a:extLst>
          </p:cNvPr>
          <p:cNvSpPr txBox="1">
            <a:spLocks noChangeArrowheads="1"/>
          </p:cNvSpPr>
          <p:nvPr userDrawn="1"/>
        </p:nvSpPr>
        <p:spPr bwMode="auto">
          <a:xfrm>
            <a:off x="1460500" y="6354763"/>
            <a:ext cx="728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itchFamily="34" charset="0"/>
                <a:ea typeface="MS PGothic" pitchFamily="34" charset="-128"/>
              </a:defRPr>
            </a:lvl1pPr>
            <a:lvl2pPr marL="742950" indent="-285750" eaLnBrk="0" hangingPunct="0">
              <a:defRPr sz="1000">
                <a:solidFill>
                  <a:schemeClr val="tx1"/>
                </a:solidFill>
                <a:latin typeface="Arial Black" pitchFamily="34" charset="0"/>
                <a:ea typeface="MS PGothic" pitchFamily="34" charset="-128"/>
              </a:defRPr>
            </a:lvl2pPr>
            <a:lvl3pPr marL="1143000" indent="-228600" eaLnBrk="0" hangingPunct="0">
              <a:defRPr sz="1000">
                <a:solidFill>
                  <a:schemeClr val="tx1"/>
                </a:solidFill>
                <a:latin typeface="Arial Black" pitchFamily="34" charset="0"/>
                <a:ea typeface="MS PGothic" pitchFamily="34" charset="-128"/>
              </a:defRPr>
            </a:lvl3pPr>
            <a:lvl4pPr marL="1600200" indent="-228600" eaLnBrk="0" hangingPunct="0">
              <a:defRPr sz="1000">
                <a:solidFill>
                  <a:schemeClr val="tx1"/>
                </a:solidFill>
                <a:latin typeface="Arial Black" pitchFamily="34" charset="0"/>
                <a:ea typeface="MS PGothic" pitchFamily="34" charset="-128"/>
              </a:defRPr>
            </a:lvl4pPr>
            <a:lvl5pPr marL="2057400" indent="-228600" eaLnBrk="0" hangingPunct="0">
              <a:defRPr sz="1000">
                <a:solidFill>
                  <a:schemeClr val="tx1"/>
                </a:solidFill>
                <a:latin typeface="Arial Black"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Black"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Black"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Black"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Black" pitchFamily="34" charset="0"/>
                <a:ea typeface="MS PGothic" pitchFamily="34" charset="-128"/>
              </a:defRPr>
            </a:lvl9pPr>
          </a:lstStyle>
          <a:p>
            <a:pPr eaLnBrk="1" hangingPunct="1">
              <a:defRPr/>
            </a:pPr>
            <a:r>
              <a:rPr lang="en-US" altLang="en-US" sz="800" b="1">
                <a:latin typeface="Arial" pitchFamily="34" charset="0"/>
              </a:rPr>
              <a:t>Copyright © 2013 by the State of Washington Office of Superintendent of Public Instruction (OSPI).  Portions copyright ©</a:t>
            </a:r>
            <a:r>
              <a:rPr lang="en-US" altLang="en-US" sz="800" b="1" i="1">
                <a:latin typeface="Arial" pitchFamily="34" charset="0"/>
              </a:rPr>
              <a:t> </a:t>
            </a:r>
            <a:r>
              <a:rPr lang="en-US" altLang="en-US" sz="800" b="1">
                <a:latin typeface="Arial" pitchFamily="34" charset="0"/>
              </a:rPr>
              <a:t>by CTB/McGraw-Hill LLC</a:t>
            </a:r>
            <a:r>
              <a:rPr lang="en-US" altLang="en-US" sz="800" b="1">
                <a:solidFill>
                  <a:schemeClr val="bg2"/>
                </a:solidFill>
                <a:latin typeface="Arial" pitchFamily="34" charset="0"/>
              </a:rPr>
              <a:t>.</a:t>
            </a:r>
          </a:p>
        </p:txBody>
      </p:sp>
      <p:sp>
        <p:nvSpPr>
          <p:cNvPr id="7" name="TextBox 1">
            <a:extLst>
              <a:ext uri="{FF2B5EF4-FFF2-40B4-BE49-F238E27FC236}">
                <a16:creationId xmlns:a16="http://schemas.microsoft.com/office/drawing/2014/main" id="{81A23590-882A-439B-BBE9-C9E2B2266995}"/>
              </a:ext>
            </a:extLst>
          </p:cNvPr>
          <p:cNvSpPr txBox="1">
            <a:spLocks noChangeArrowheads="1"/>
          </p:cNvSpPr>
          <p:nvPr userDrawn="1"/>
        </p:nvSpPr>
        <p:spPr bwMode="auto">
          <a:xfrm>
            <a:off x="457200" y="6354763"/>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defRPr/>
            </a:pPr>
            <a:fld id="{E9B42BF5-3E01-48E7-87E9-E17DF24A9C93}" type="slidenum">
              <a:rPr lang="en-US" altLang="en-US" sz="1400" b="1" smtClean="0">
                <a:solidFill>
                  <a:srgbClr val="FF0000"/>
                </a:solidFill>
                <a:latin typeface="Arial" panose="020B0604020202020204" pitchFamily="34" charset="0"/>
              </a:rPr>
              <a:pPr eaLnBrk="1" hangingPunct="1">
                <a:defRPr/>
              </a:pPr>
              <a:t>‹#›</a:t>
            </a:fld>
            <a:endParaRPr lang="en-US" altLang="en-US" sz="1400" b="1">
              <a:solidFill>
                <a:srgbClr val="FF0000"/>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Footer Placeholder 7">
            <a:extLst>
              <a:ext uri="{FF2B5EF4-FFF2-40B4-BE49-F238E27FC236}">
                <a16:creationId xmlns:a16="http://schemas.microsoft.com/office/drawing/2014/main" id="{0EF910AF-ED12-4372-B493-B6316A546170}"/>
              </a:ext>
            </a:extLst>
          </p:cNvPr>
          <p:cNvSpPr>
            <a:spLocks noGrp="1" noChangeArrowheads="1"/>
          </p:cNvSpPr>
          <p:nvPr>
            <p:ph type="ftr" sz="quarter" idx="10"/>
          </p:nvPr>
        </p:nvSpPr>
        <p:spPr>
          <a:xfrm>
            <a:off x="1460500" y="6245225"/>
            <a:ext cx="5118100" cy="476250"/>
          </a:xfrm>
        </p:spPr>
        <p:txBody>
          <a:bodyPr rtlCol="0"/>
          <a:lstStyle>
            <a:lvl1pPr algn="l">
              <a:defRPr sz="1000">
                <a:latin typeface="Arial" pitchFamily="34" charset="0"/>
                <a:ea typeface="+mn-ea"/>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7285E2CC-F1DE-4911-A379-5659D203CF03}"/>
              </a:ext>
            </a:extLst>
          </p:cNvPr>
          <p:cNvSpPr>
            <a:spLocks noGrp="1" noChangeArrowheads="1"/>
          </p:cNvSpPr>
          <p:nvPr>
            <p:ph type="sldNum" sz="quarter" idx="11"/>
          </p:nvPr>
        </p:nvSpPr>
        <p:spPr>
          <a:xfrm>
            <a:off x="581025" y="6357938"/>
            <a:ext cx="1981200" cy="476250"/>
          </a:xfrm>
        </p:spPr>
        <p:txBody>
          <a:bodyPr anchor="t"/>
          <a:lstStyle>
            <a:lvl1pPr>
              <a:defRPr>
                <a:solidFill>
                  <a:srgbClr val="FF0000"/>
                </a:solidFill>
                <a:latin typeface="Arial" panose="020B0604020202020204" pitchFamily="34" charset="0"/>
              </a:defRPr>
            </a:lvl1pPr>
          </a:lstStyle>
          <a:p>
            <a:pPr>
              <a:defRPr/>
            </a:pPr>
            <a:fld id="{683E7F2B-81BD-4BB5-BD6E-005969ACD480}" type="slidenum">
              <a:rPr lang="en-US" altLang="en-US"/>
              <a:pPr>
                <a:defRPr/>
              </a:pPr>
              <a:t>‹#›</a:t>
            </a:fld>
            <a:endParaRPr lang="en-US" altLang="en-US"/>
          </a:p>
        </p:txBody>
      </p:sp>
    </p:spTree>
    <p:extLst>
      <p:ext uri="{BB962C8B-B14F-4D97-AF65-F5344CB8AC3E}">
        <p14:creationId xmlns:p14="http://schemas.microsoft.com/office/powerpoint/2010/main" val="183292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271E85C-16BE-4115-9D5E-5DE6C2D9F13E}"/>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5014" name="Image" r:id="rId5" imgW="2628571" imgH="990476" progId="PhotoshopElements.Image.4">
                  <p:embed/>
                </p:oleObj>
              </mc:Choice>
              <mc:Fallback>
                <p:oleObj name="Image" r:id="rId5" imgW="2628571" imgH="990476" progId="PhotoshopElements.Image.4">
                  <p:embed/>
                  <p:pic>
                    <p:nvPicPr>
                      <p:cNvPr id="1434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23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81F63F7-9463-4425-A7ED-82CD24C266BC}"/>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888" y="57245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1"/>
          <p:cNvGraphicFramePr>
            <a:graphicFrameLocks noChangeAspect="1"/>
          </p:cNvGraphicFramePr>
          <p:nvPr userDrawn="1"/>
        </p:nvGraphicFramePr>
        <p:xfrm>
          <a:off x="7207250" y="6148388"/>
          <a:ext cx="1695450" cy="639762"/>
        </p:xfrm>
        <a:graphic>
          <a:graphicData uri="http://schemas.openxmlformats.org/presentationml/2006/ole">
            <mc:AlternateContent xmlns:mc="http://schemas.openxmlformats.org/markup-compatibility/2006">
              <mc:Choice xmlns:v="urn:schemas-microsoft-com:vml" Requires="v">
                <p:oleObj spid="_x0000_s256038" name="Image" r:id="rId5" imgW="2628571" imgH="990476" progId="PhotoshopElements.Image.4">
                  <p:embed/>
                </p:oleObj>
              </mc:Choice>
              <mc:Fallback>
                <p:oleObj name="Image" r:id="rId5" imgW="2628571" imgH="990476" progId="PhotoshopElements.Image.4">
                  <p:embed/>
                  <p:pic>
                    <p:nvPicPr>
                      <p:cNvPr id="1536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6148388"/>
                        <a:ext cx="1695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756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6.jpe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7.jpeg"/><Relationship Id="rId4" Type="http://schemas.openxmlformats.org/officeDocument/2006/relationships/slideLayout" Target="../slideLayouts/slideLayout28.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E6806-6287-4748-87FC-D06C10C92E36}"/>
              </a:ext>
            </a:extLst>
          </p:cNvPr>
          <p:cNvSpPr>
            <a:spLocks noGrp="1"/>
          </p:cNvSpPr>
          <p:nvPr>
            <p:ph type="dt" sz="half" idx="2"/>
          </p:nvPr>
        </p:nvSpPr>
        <p:spPr bwMode="white">
          <a:xfrm>
            <a:off x="304800" y="65405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AC090"/>
                </a:solidFill>
                <a:ea typeface="MS PGothic" pitchFamily="34" charset="-128"/>
                <a:cs typeface="+mn-cs"/>
              </a:defRPr>
            </a:lvl1pPr>
          </a:lstStyle>
          <a:p>
            <a:pPr>
              <a:defRPr/>
            </a:pPr>
            <a:fld id="{73843CB5-7342-42AE-A01B-857027C0918E}" type="datetime1">
              <a:rPr lang="en-US" altLang="en-US"/>
              <a:pPr>
                <a:defRPr/>
              </a:pPr>
              <a:t>10/8/2020</a:t>
            </a:fld>
            <a:endParaRPr lang="en-US" altLang="en-US"/>
          </a:p>
        </p:txBody>
      </p:sp>
      <p:sp>
        <p:nvSpPr>
          <p:cNvPr id="6" name="Slide Number Placeholder 5">
            <a:extLst>
              <a:ext uri="{FF2B5EF4-FFF2-40B4-BE49-F238E27FC236}">
                <a16:creationId xmlns:a16="http://schemas.microsoft.com/office/drawing/2014/main" id="{BE239A10-D0B2-455A-B3E1-555BA946ABD1}"/>
              </a:ext>
            </a:extLst>
          </p:cNvPr>
          <p:cNvSpPr>
            <a:spLocks noGrp="1"/>
          </p:cNvSpPr>
          <p:nvPr>
            <p:ph type="sldNum" sz="quarter" idx="4"/>
          </p:nvPr>
        </p:nvSpPr>
        <p:spPr bwMode="white">
          <a:xfrm>
            <a:off x="6705600" y="65405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3A2C7"/>
                </a:solidFill>
              </a:defRPr>
            </a:lvl1pPr>
          </a:lstStyle>
          <a:p>
            <a:pPr>
              <a:defRPr/>
            </a:pPr>
            <a:fld id="{467C0842-BB87-4CA5-A778-AC55CCFFA596}" type="slidenum">
              <a:rPr lang="en-US" altLang="en-US"/>
              <a:pPr>
                <a:defRPr/>
              </a:pPr>
              <a:t>‹#›</a:t>
            </a:fld>
            <a:endParaRPr lang="en-US" altLang="en-US"/>
          </a:p>
        </p:txBody>
      </p:sp>
      <p:sp>
        <p:nvSpPr>
          <p:cNvPr id="1031" name="TextBox 1">
            <a:extLst>
              <a:ext uri="{FF2B5EF4-FFF2-40B4-BE49-F238E27FC236}">
                <a16:creationId xmlns:a16="http://schemas.microsoft.com/office/drawing/2014/main" id="{2C31F676-FFB8-45D1-8AD3-8E3424BCAFF7}"/>
              </a:ext>
            </a:extLst>
          </p:cNvPr>
          <p:cNvSpPr txBox="1">
            <a:spLocks noChangeArrowheads="1"/>
          </p:cNvSpPr>
          <p:nvPr userDrawn="1"/>
        </p:nvSpPr>
        <p:spPr bwMode="auto">
          <a:xfrm>
            <a:off x="6851650" y="6530975"/>
            <a:ext cx="199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lgn="r" eaLnBrk="1" hangingPunct="1">
              <a:defRPr/>
            </a:pPr>
            <a:fld id="{A19CE229-3EC9-464E-B61D-5DF46C095995}" type="slidenum">
              <a:rPr lang="en-US" altLang="en-US" smtClean="0"/>
              <a:pPr algn="r" eaLnBrk="1" hangingPunct="1">
                <a:defRPr/>
              </a:pPr>
              <a:t>‹#›</a:t>
            </a:fld>
            <a:endParaRPr lang="en-US" altLang="en-US"/>
          </a:p>
        </p:txBody>
      </p:sp>
      <p:sp>
        <p:nvSpPr>
          <p:cNvPr id="8" name="Footer Placeholder 4">
            <a:extLst>
              <a:ext uri="{FF2B5EF4-FFF2-40B4-BE49-F238E27FC236}">
                <a16:creationId xmlns:a16="http://schemas.microsoft.com/office/drawing/2014/main" id="{B014E912-B696-4B33-9A37-3E7BB8449158}"/>
              </a:ext>
            </a:extLst>
          </p:cNvPr>
          <p:cNvSpPr>
            <a:spLocks noGrp="1"/>
          </p:cNvSpPr>
          <p:nvPr>
            <p:ph type="ftr" sz="quarter" idx="3"/>
          </p:nvPr>
        </p:nvSpPr>
        <p:spPr>
          <a:xfrm>
            <a:off x="2284413" y="6572250"/>
            <a:ext cx="5184775" cy="285750"/>
          </a:xfrm>
          <a:prstGeom prst="rect">
            <a:avLst/>
          </a:prstGeom>
        </p:spPr>
        <p:txBody>
          <a:bodyPr/>
          <a:lstStyle>
            <a:lvl1pPr algn="ctr" eaLnBrk="1" hangingPunct="1">
              <a:defRPr sz="900">
                <a:latin typeface="+mn-lt"/>
                <a:cs typeface="+mn-cs"/>
              </a:defRPr>
            </a:lvl1pPr>
          </a:lstStyle>
          <a:p>
            <a:pPr>
              <a:defRPr/>
            </a:pPr>
            <a:r>
              <a:rPr lang="en-US"/>
              <a:t>Copyright © 2016 by Data Recognition Corporation. All rights reserved. </a:t>
            </a:r>
            <a:endParaRPr lang="en-US" altLang="en-US"/>
          </a:p>
        </p:txBody>
      </p:sp>
    </p:spTree>
  </p:cSld>
  <p:clrMap bg1="lt1" tx1="dk1" bg2="lt2" tx2="dk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 id="2147485633" r:id="rId5"/>
    <p:sldLayoutId id="2147485634" r:id="rId6"/>
    <p:sldLayoutId id="2147485635" r:id="rId7"/>
    <p:sldLayoutId id="2147485637" r:id="rId8"/>
    <p:sldLayoutId id="2147485638" r:id="rId9"/>
  </p:sldLayoutIdLst>
  <p:hf hdr="0" dt="0"/>
  <p:txStyles>
    <p:titleStyle>
      <a:lvl1pPr algn="ctr" rtl="0" eaLnBrk="0" fontAlgn="base" hangingPunct="0">
        <a:spcBef>
          <a:spcPct val="0"/>
        </a:spcBef>
        <a:spcAft>
          <a:spcPct val="0"/>
        </a:spcAft>
        <a:defRPr sz="3600" b="1" kern="1200">
          <a:solidFill>
            <a:srgbClr val="0072BC"/>
          </a:solidFill>
          <a:latin typeface="+mj-lt"/>
          <a:ea typeface="ＭＳ Ｐゴシック" pitchFamily="34" charset="-128"/>
          <a:cs typeface="ＭＳ Ｐゴシック" charset="0"/>
        </a:defRPr>
      </a:lvl1pPr>
      <a:lvl2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3600" b="1">
          <a:solidFill>
            <a:srgbClr val="0072BC"/>
          </a:solidFill>
          <a:latin typeface="Arial" charset="0"/>
          <a:ea typeface="ＭＳ Ｐゴシック" pitchFamily="34" charset="-128"/>
          <a:cs typeface="ＭＳ Ｐゴシック" charset="0"/>
        </a:defRPr>
      </a:lvl5pPr>
      <a:lvl6pPr marL="457200" algn="ctr" rtl="0" fontAlgn="base">
        <a:spcBef>
          <a:spcPct val="0"/>
        </a:spcBef>
        <a:spcAft>
          <a:spcPct val="0"/>
        </a:spcAft>
        <a:defRPr sz="3600" b="1">
          <a:solidFill>
            <a:srgbClr val="0072BC"/>
          </a:solidFill>
          <a:latin typeface="Arial" charset="0"/>
        </a:defRPr>
      </a:lvl6pPr>
      <a:lvl7pPr marL="914400" algn="ctr" rtl="0" fontAlgn="base">
        <a:spcBef>
          <a:spcPct val="0"/>
        </a:spcBef>
        <a:spcAft>
          <a:spcPct val="0"/>
        </a:spcAft>
        <a:defRPr sz="3600" b="1">
          <a:solidFill>
            <a:srgbClr val="0072BC"/>
          </a:solidFill>
          <a:latin typeface="Arial" charset="0"/>
        </a:defRPr>
      </a:lvl7pPr>
      <a:lvl8pPr marL="1371600" algn="ctr" rtl="0" fontAlgn="base">
        <a:spcBef>
          <a:spcPct val="0"/>
        </a:spcBef>
        <a:spcAft>
          <a:spcPct val="0"/>
        </a:spcAft>
        <a:defRPr sz="3600" b="1">
          <a:solidFill>
            <a:srgbClr val="0072BC"/>
          </a:solidFill>
          <a:latin typeface="Arial" charset="0"/>
        </a:defRPr>
      </a:lvl8pPr>
      <a:lvl9pPr marL="1828800" algn="ctr" rtl="0" fontAlgn="base">
        <a:spcBef>
          <a:spcPct val="0"/>
        </a:spcBef>
        <a:spcAft>
          <a:spcPct val="0"/>
        </a:spcAft>
        <a:defRPr sz="3600" b="1">
          <a:solidFill>
            <a:srgbClr val="0072BC"/>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404040"/>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FCDBA258-F433-470F-9A0E-2B8CC0E92C22}" type="slidenum">
              <a:rPr lang="en-US" smtClean="0">
                <a:solidFill>
                  <a:schemeClr val="tx1"/>
                </a:solidFill>
              </a:rPr>
              <a:pPr>
                <a:defRPr/>
              </a:pPr>
              <a:t>‹#›</a:t>
            </a:fld>
            <a:r>
              <a:rPr lang="en-US" dirty="0">
                <a:solidFill>
                  <a:schemeClr val="tx1"/>
                </a:solidFill>
              </a:rPr>
              <a:t> ~</a:t>
            </a:r>
          </a:p>
        </p:txBody>
      </p:sp>
      <p:pic>
        <p:nvPicPr>
          <p:cNvPr id="2053" name="Picture 5"/>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639" r:id="rId1"/>
    <p:sldLayoutId id="2147485640" r:id="rId2"/>
    <p:sldLayoutId id="2147485642" r:id="rId3"/>
    <p:sldLayoutId id="2147485643" r:id="rId4"/>
    <p:sldLayoutId id="2147485644" r:id="rId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18240F41-7D9F-4E9F-B2F4-AA4716578682}" type="slidenum">
              <a:rPr lang="en-US" smtClean="0">
                <a:solidFill>
                  <a:schemeClr val="tx1"/>
                </a:solidFill>
              </a:rPr>
              <a:pPr>
                <a:defRPr/>
              </a:pPr>
              <a:t>‹#›</a:t>
            </a:fld>
            <a:r>
              <a:rPr lang="en-US" dirty="0">
                <a:solidFill>
                  <a:schemeClr val="tx1"/>
                </a:solidFill>
              </a:rPr>
              <a:t> ~</a:t>
            </a:r>
          </a:p>
        </p:txBody>
      </p:sp>
      <p:pic>
        <p:nvPicPr>
          <p:cNvPr id="3077" name="Pictur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645" r:id="rId1"/>
    <p:sldLayoutId id="2147485646" r:id="rId2"/>
    <p:sldLayoutId id="2147485647" r:id="rId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02EE3C49-3569-4803-8737-B2A2E50B310E}" type="slidenum">
              <a:rPr lang="en-US" smtClean="0">
                <a:solidFill>
                  <a:schemeClr val="tx1"/>
                </a:solidFill>
              </a:rPr>
              <a:pPr eaLnBrk="1" hangingPunct="1">
                <a:defRPr/>
              </a:pPr>
              <a:t>‹#›</a:t>
            </a:fld>
            <a:r>
              <a:rPr lang="en-US" dirty="0">
                <a:solidFill>
                  <a:schemeClr val="tx1"/>
                </a:solidFill>
              </a:rPr>
              <a:t> ~</a:t>
            </a:r>
          </a:p>
        </p:txBody>
      </p:sp>
      <p:pic>
        <p:nvPicPr>
          <p:cNvPr id="4101" name="Pictur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2985D6FD-03D4-4994-AA45-AF6204E7E7C0}" type="slidenum">
              <a:rPr lang="en-US" smtClean="0">
                <a:solidFill>
                  <a:schemeClr val="tx1"/>
                </a:solidFill>
              </a:rPr>
              <a:pPr>
                <a:defRPr/>
              </a:pPr>
              <a:t>‹#›</a:t>
            </a:fld>
            <a:r>
              <a:rPr lang="en-US" dirty="0">
                <a:solidFill>
                  <a:schemeClr val="tx1"/>
                </a:solidFill>
              </a:rPr>
              <a:t> ~</a:t>
            </a:r>
          </a:p>
        </p:txBody>
      </p:sp>
      <p:pic>
        <p:nvPicPr>
          <p:cNvPr id="5125" name="Pictur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651" r:id="rId1"/>
    <p:sldLayoutId id="2147485652" r:id="rId2"/>
    <p:sldLayoutId id="2147485653" r:id="rId3"/>
    <p:sldLayoutId id="2147485628"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dirty="0"/>
          </a:p>
        </p:txBody>
      </p:sp>
      <p:sp>
        <p:nvSpPr>
          <p:cNvPr id="5" name="Slide Number Placeholder 6"/>
          <p:cNvSpPr txBox="1">
            <a:spLocks/>
          </p:cNvSpPr>
          <p:nvPr userDrawn="1"/>
        </p:nvSpPr>
        <p:spPr>
          <a:xfrm>
            <a:off x="8486775" y="6511925"/>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r>
              <a:rPr lang="en-US" dirty="0">
                <a:solidFill>
                  <a:schemeClr val="tx1"/>
                </a:solidFill>
              </a:rPr>
              <a:t>~ </a:t>
            </a:r>
            <a:fld id="{DFE59D2D-C411-4C1E-A811-6954B922FBA7}" type="slidenum">
              <a:rPr lang="en-US" smtClean="0">
                <a:solidFill>
                  <a:schemeClr val="tx1"/>
                </a:solidFill>
              </a:rPr>
              <a:pPr eaLnBrk="1" hangingPunct="1">
                <a:defRPr/>
              </a:pPr>
              <a:t>‹#›</a:t>
            </a:fld>
            <a:r>
              <a:rPr lang="en-US" dirty="0">
                <a:solidFill>
                  <a:schemeClr val="tx1"/>
                </a:solidFill>
              </a:rPr>
              <a:t> ~</a:t>
            </a:r>
          </a:p>
        </p:txBody>
      </p:sp>
      <p:pic>
        <p:nvPicPr>
          <p:cNvPr id="2053" name="Picture 5"/>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263" y="6243638"/>
            <a:ext cx="8620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
        <p:nvSpPr>
          <p:cNvPr id="9" name="Rectangle 8"/>
          <p:cNvSpPr/>
          <p:nvPr userDrawn="1"/>
        </p:nvSpPr>
        <p:spPr bwMode="auto">
          <a:xfrm>
            <a:off x="423863" y="371475"/>
            <a:ext cx="5400675" cy="868363"/>
          </a:xfrm>
          <a:prstGeom prst="rect">
            <a:avLst/>
          </a:prstGeom>
          <a:solidFill>
            <a:schemeClr val="bg1"/>
          </a:solidFill>
          <a:ln w="9525" cap="flat" cmpd="sng" algn="ctr">
            <a:noFill/>
            <a:prstDash val="solid"/>
            <a:round/>
            <a:headEnd type="none" w="med" len="med"/>
            <a:tailEnd type="none" w="med" len="med"/>
          </a:ln>
          <a:effectLst/>
        </p:spPr>
        <p:txBody>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eaLnBrk="1" hangingPunct="1">
              <a:defRPr/>
            </a:pPr>
            <a:endParaRPr lang="en-US"/>
          </a:p>
        </p:txBody>
      </p:sp>
    </p:spTree>
    <p:extLst>
      <p:ext uri="{BB962C8B-B14F-4D97-AF65-F5344CB8AC3E}">
        <p14:creationId xmlns:p14="http://schemas.microsoft.com/office/powerpoint/2010/main" val="2499442513"/>
      </p:ext>
    </p:extLst>
  </p:cSld>
  <p:clrMap bg1="lt1" tx1="dk1" bg2="lt2" tx2="dk2" accent1="accent1" accent2="accent2" accent3="accent3" accent4="accent4" accent5="accent5" accent6="accent6" hlink="hlink" folHlink="folHlink"/>
  <p:sldLayoutIdLst>
    <p:sldLayoutId id="2147485655" r:id="rId1"/>
    <p:sldLayoutId id="2147485656" r:id="rId2"/>
    <p:sldLayoutId id="2147485657" r:id="rId3"/>
    <p:sldLayoutId id="2147485658" r:id="rId4"/>
    <p:sldLayoutId id="2147485659" r:id="rId5"/>
    <p:sldLayoutId id="2147485660" r:id="rId6"/>
    <p:sldLayoutId id="2147485661" r:id="rId7"/>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mailto:LASLinksHelpDesk@datarecognitioncor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1540" y="3707964"/>
            <a:ext cx="8336280" cy="822325"/>
          </a:xfrm>
        </p:spPr>
        <p:txBody>
          <a:bodyPr/>
          <a:lstStyle/>
          <a:p>
            <a:r>
              <a:rPr lang="en-US" dirty="0"/>
              <a:t>Guide to Student Registration</a:t>
            </a:r>
          </a:p>
        </p:txBody>
      </p:sp>
      <p:sp>
        <p:nvSpPr>
          <p:cNvPr id="5" name="Title 3"/>
          <p:cNvSpPr txBox="1">
            <a:spLocks/>
          </p:cNvSpPr>
          <p:nvPr/>
        </p:nvSpPr>
        <p:spPr>
          <a:xfrm>
            <a:off x="4181539" y="1674212"/>
            <a:ext cx="4888888" cy="822325"/>
          </a:xfrm>
          <a:prstGeom prst="rect">
            <a:avLst/>
          </a:prstGeom>
        </p:spPr>
        <p:txBody>
          <a:bodyPr/>
          <a:lstStyle>
            <a:lvl1pPr algn="ctr" rtl="0" eaLnBrk="0" fontAlgn="base" hangingPunct="0">
              <a:spcBef>
                <a:spcPct val="0"/>
              </a:spcBef>
              <a:spcAft>
                <a:spcPct val="0"/>
              </a:spcAft>
              <a:defRPr sz="36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LAS Links Online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924" y="5741716"/>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517" y="6004360"/>
            <a:ext cx="1141910" cy="6852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49652"/>
            <a:ext cx="1565563" cy="1131787"/>
          </a:xfrm>
          <a:prstGeom prst="rect">
            <a:avLst/>
          </a:prstGeom>
        </p:spPr>
      </p:pic>
    </p:spTree>
    <p:extLst>
      <p:ext uri="{BB962C8B-B14F-4D97-AF65-F5344CB8AC3E}">
        <p14:creationId xmlns:p14="http://schemas.microsoft.com/office/powerpoint/2010/main" val="230591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Uploading Multiple Students</a:t>
            </a:r>
          </a:p>
        </p:txBody>
      </p:sp>
      <p:pic>
        <p:nvPicPr>
          <p:cNvPr id="6" name="Picture 5"/>
          <p:cNvPicPr>
            <a:picLocks noChangeAspect="1"/>
          </p:cNvPicPr>
          <p:nvPr/>
        </p:nvPicPr>
        <p:blipFill>
          <a:blip r:embed="rId3"/>
          <a:stretch>
            <a:fillRect/>
          </a:stretch>
        </p:blipFill>
        <p:spPr>
          <a:xfrm>
            <a:off x="1059543" y="1433724"/>
            <a:ext cx="5867246" cy="4845159"/>
          </a:xfrm>
          <a:prstGeom prst="rect">
            <a:avLst/>
          </a:prstGeom>
          <a:ln>
            <a:solidFill>
              <a:schemeClr val="tx1"/>
            </a:solidFill>
          </a:ln>
        </p:spPr>
      </p:pic>
      <p:sp>
        <p:nvSpPr>
          <p:cNvPr id="7" name="TextBox 6"/>
          <p:cNvSpPr txBox="1">
            <a:spLocks noChangeArrowheads="1"/>
          </p:cNvSpPr>
          <p:nvPr/>
        </p:nvSpPr>
        <p:spPr bwMode="auto">
          <a:xfrm>
            <a:off x="1346201" y="4982716"/>
            <a:ext cx="7325002" cy="1754326"/>
          </a:xfrm>
          <a:prstGeom prst="rect">
            <a:avLst/>
          </a:prstGeom>
          <a:solidFill>
            <a:srgbClr val="FFFF00"/>
          </a:solidFill>
          <a:ln>
            <a:solidFill>
              <a:schemeClr val="tx1"/>
            </a:solidFill>
          </a:ln>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Click My Applications &gt;&gt; Manage Students</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Click the Upload</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Multiple Students tab</a:t>
            </a: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  </a:t>
            </a:r>
          </a:p>
          <a:p>
            <a:pPr marR="0" lvl="0" defTabSz="914400" eaLnBrk="1" fontAlgn="auto" latinLnBrk="0" hangingPunct="1">
              <a:lnSpc>
                <a:spcPct val="100000"/>
              </a:lnSpc>
              <a:spcBef>
                <a:spcPts val="0"/>
              </a:spcBef>
              <a:spcAft>
                <a:spcPts val="0"/>
              </a:spcAft>
              <a:buClrTx/>
              <a:buSzTx/>
              <a:tabLst/>
              <a:defRPr/>
            </a:pP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kern="0" dirty="0">
                <a:latin typeface="Calibri" panose="020F0502020204030204" pitchFamily="34" charset="0"/>
              </a:rPr>
              <a:t>Download the File Layout PDF and the Sample File (CSV Text File)</a:t>
            </a:r>
            <a:r>
              <a:rPr lang="en-US" altLang="en-US" sz="1800" kern="0" noProof="0" dirty="0">
                <a:latin typeface="Calibri" panose="020F0502020204030204" pitchFamily="34" charset="0"/>
              </a:rPr>
              <a:t>.</a:t>
            </a: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sp>
        <p:nvSpPr>
          <p:cNvPr id="9" name="Rectangle 8"/>
          <p:cNvSpPr/>
          <p:nvPr/>
        </p:nvSpPr>
        <p:spPr>
          <a:xfrm>
            <a:off x="2238996" y="2015639"/>
            <a:ext cx="1869177" cy="4270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43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a:t>Student Management:</a:t>
            </a:r>
            <a:br>
              <a:rPr altLang="en-US"/>
            </a:br>
            <a:r>
              <a:rPr altLang="en-US"/>
              <a:t>Multiple Student Upload (MSU)</a:t>
            </a:r>
          </a:p>
        </p:txBody>
      </p:sp>
      <p:pic>
        <p:nvPicPr>
          <p:cNvPr id="4" name="Picture 3"/>
          <p:cNvPicPr>
            <a:picLocks noChangeAspect="1"/>
          </p:cNvPicPr>
          <p:nvPr/>
        </p:nvPicPr>
        <p:blipFill>
          <a:blip r:embed="rId3"/>
          <a:stretch>
            <a:fillRect/>
          </a:stretch>
        </p:blipFill>
        <p:spPr>
          <a:xfrm>
            <a:off x="1806009" y="1743251"/>
            <a:ext cx="2720232" cy="354741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62368" y="1381696"/>
            <a:ext cx="2758177" cy="3547414"/>
          </a:xfrm>
          <a:prstGeom prst="rect">
            <a:avLst/>
          </a:prstGeom>
          <a:ln>
            <a:solidFill>
              <a:schemeClr val="tx1"/>
            </a:solidFill>
          </a:ln>
        </p:spPr>
      </p:pic>
      <p:sp>
        <p:nvSpPr>
          <p:cNvPr id="9" name="TextBox 7"/>
          <p:cNvSpPr txBox="1">
            <a:spLocks noChangeArrowheads="1"/>
          </p:cNvSpPr>
          <p:nvPr/>
        </p:nvSpPr>
        <p:spPr bwMode="auto">
          <a:xfrm>
            <a:off x="4604835" y="1743251"/>
            <a:ext cx="4284661" cy="3416320"/>
          </a:xfrm>
          <a:prstGeom prst="rect">
            <a:avLst/>
          </a:prstGeom>
          <a:solidFill>
            <a:schemeClr val="bg1"/>
          </a:solidFill>
          <a:ln>
            <a:noFill/>
          </a:ln>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Use the File Layout PDF to guide</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you on file requirements.</a:t>
            </a:r>
          </a:p>
          <a:p>
            <a:pPr marL="285750" indent="-285750" eaLnBrk="1" fontAlgn="auto" hangingPunct="1">
              <a:spcBef>
                <a:spcPts val="0"/>
              </a:spcBef>
              <a:spcAft>
                <a:spcPts val="0"/>
              </a:spcAft>
              <a:buFont typeface="Arial" panose="020B0604020202020204" pitchFamily="34" charset="0"/>
              <a:buChar char="•"/>
            </a:pPr>
            <a:r>
              <a:rPr lang="en-US" altLang="en-US" sz="1800" kern="0" dirty="0">
                <a:latin typeface="Calibri" panose="020F0502020204030204" pitchFamily="34" charset="0"/>
              </a:rPr>
              <a:t>Delete the sample data in the first 6 rows;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Required cells are highlighted</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in screenshot below;</a:t>
            </a: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DO</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NOT change the header row – INSIGHT will not accept your file if you change the header row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kern="0" noProof="0" dirty="0">
                <a:latin typeface="Calibri" panose="020F0502020204030204" pitchFamily="34" charset="0"/>
              </a:rPr>
              <a:t>Once data is inserted, save as a .CSV file – INSIGHT will not accept your file if it is not a .CSV file.</a:t>
            </a: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sp>
        <p:nvSpPr>
          <p:cNvPr id="5" name="Rectangle 4"/>
          <p:cNvSpPr/>
          <p:nvPr/>
        </p:nvSpPr>
        <p:spPr>
          <a:xfrm>
            <a:off x="0" y="6121400"/>
            <a:ext cx="1059543"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025" y="5436570"/>
            <a:ext cx="8404877" cy="123180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6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a:t>Student Management:</a:t>
            </a:r>
            <a:br>
              <a:rPr altLang="en-US"/>
            </a:br>
            <a:r>
              <a:rPr altLang="en-US"/>
              <a:t>Multiple Student Upload (MSU)</a:t>
            </a:r>
          </a:p>
        </p:txBody>
      </p:sp>
      <p:sp>
        <p:nvSpPr>
          <p:cNvPr id="5" name="Rectangle 4"/>
          <p:cNvSpPr/>
          <p:nvPr/>
        </p:nvSpPr>
        <p:spPr>
          <a:xfrm>
            <a:off x="0" y="6121400"/>
            <a:ext cx="1059543"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99393" y="2952264"/>
            <a:ext cx="8667274" cy="3905735"/>
          </a:xfrm>
          <a:prstGeom prst="rect">
            <a:avLst/>
          </a:prstGeom>
        </p:spPr>
      </p:pic>
      <p:sp>
        <p:nvSpPr>
          <p:cNvPr id="9" name="TextBox 7"/>
          <p:cNvSpPr txBox="1">
            <a:spLocks noChangeArrowheads="1"/>
          </p:cNvSpPr>
          <p:nvPr/>
        </p:nvSpPr>
        <p:spPr bwMode="auto">
          <a:xfrm>
            <a:off x="132041" y="1293645"/>
            <a:ext cx="9011959" cy="1200329"/>
          </a:xfrm>
          <a:prstGeom prst="rect">
            <a:avLst/>
          </a:prstGeom>
          <a:solidFill>
            <a:schemeClr val="bg1"/>
          </a:solidFill>
          <a:ln>
            <a:noFill/>
          </a:ln>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kern="0" dirty="0">
                <a:latin typeface="Calibri" panose="020F0502020204030204" pitchFamily="34" charset="0"/>
              </a:rPr>
              <a:t>Insert your </a:t>
            </a: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District Code and School Codes in the corresponding columns.</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District and School codes </a:t>
            </a:r>
            <a:r>
              <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rPr>
              <a:t>can be found by clicking on the District and School drop</a:t>
            </a:r>
            <a:r>
              <a:rPr kumimoji="0" lang="en-US" altLang="en-US" sz="1800" b="0" i="0" u="none" strike="noStrike" kern="0" cap="none" spc="0" normalizeH="0" noProof="0" dirty="0">
                <a:ln>
                  <a:noFill/>
                </a:ln>
                <a:solidFill>
                  <a:schemeClr val="tx1"/>
                </a:solidFill>
                <a:effectLst/>
                <a:uLnTx/>
                <a:uFillTx/>
                <a:latin typeface="Calibri" panose="020F0502020204030204" pitchFamily="34" charset="0"/>
              </a:rPr>
              <a:t> down </a:t>
            </a:r>
            <a:r>
              <a:rPr lang="en-US" altLang="en-US" sz="1800" kern="0" noProof="0" dirty="0">
                <a:latin typeface="Calibri" panose="020F0502020204030204" pitchFamily="34" charset="0"/>
              </a:rPr>
              <a:t>buttons in INSIGHT</a:t>
            </a: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sp>
        <p:nvSpPr>
          <p:cNvPr id="11" name="TextBox 10"/>
          <p:cNvSpPr txBox="1"/>
          <p:nvPr/>
        </p:nvSpPr>
        <p:spPr>
          <a:xfrm>
            <a:off x="5261112" y="3875593"/>
            <a:ext cx="2663687" cy="830997"/>
          </a:xfrm>
          <a:prstGeom prst="rect">
            <a:avLst/>
          </a:prstGeom>
          <a:solidFill>
            <a:srgbClr val="FFFF00"/>
          </a:solidFill>
        </p:spPr>
        <p:txBody>
          <a:bodyPr wrap="square" rtlCol="0">
            <a:spAutoFit/>
          </a:bodyPr>
          <a:lstStyle/>
          <a:p>
            <a:r>
              <a:rPr lang="en-US" sz="1600" dirty="0">
                <a:latin typeface="Arial" panose="020B0604020202020204" pitchFamily="34" charset="0"/>
                <a:cs typeface="Arial" panose="020B0604020202020204" pitchFamily="34" charset="0"/>
              </a:rPr>
              <a:t>District and School codes are found in the drop down menu(s)</a:t>
            </a:r>
          </a:p>
        </p:txBody>
      </p:sp>
    </p:spTree>
    <p:extLst>
      <p:ext uri="{BB962C8B-B14F-4D97-AF65-F5344CB8AC3E}">
        <p14:creationId xmlns:p14="http://schemas.microsoft.com/office/powerpoint/2010/main" val="426982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Multiple Student Upload (MSU)</a:t>
            </a:r>
          </a:p>
        </p:txBody>
      </p:sp>
      <p:sp>
        <p:nvSpPr>
          <p:cNvPr id="9" name="TextBox 7"/>
          <p:cNvSpPr txBox="1">
            <a:spLocks noChangeArrowheads="1"/>
          </p:cNvSpPr>
          <p:nvPr/>
        </p:nvSpPr>
        <p:spPr bwMode="auto">
          <a:xfrm>
            <a:off x="121735" y="1552479"/>
            <a:ext cx="8863239" cy="4708981"/>
          </a:xfrm>
          <a:prstGeom prst="rect">
            <a:avLst/>
          </a:prstGeom>
          <a:solidFill>
            <a:schemeClr val="bg1"/>
          </a:solidFill>
          <a:ln>
            <a:noFill/>
          </a:ln>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Highlighted cells (below) indicate required fields;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kern="0" dirty="0">
                <a:latin typeface="Calibri" panose="020F0502020204030204" pitchFamily="34" charset="0"/>
              </a:rPr>
              <a:t>District Code and School Codes are found in the drop down menu(s) in INSIGHT;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kern="0" dirty="0">
                <a:latin typeface="Calibri" panose="020F0502020204030204" pitchFamily="34" charset="0"/>
              </a:rPr>
              <a:t>Grade must be two digits: 01, 02, 03….;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kern="0" dirty="0">
                <a:latin typeface="Calibri" panose="020F0502020204030204" pitchFamily="34" charset="0"/>
              </a:rPr>
              <a:t>Date of Birth must be in the mm/</a:t>
            </a:r>
            <a:r>
              <a:rPr lang="en-US" altLang="en-US" sz="2000" kern="0" dirty="0" err="1">
                <a:latin typeface="Calibri" panose="020F0502020204030204" pitchFamily="34" charset="0"/>
              </a:rPr>
              <a:t>dd</a:t>
            </a:r>
            <a:r>
              <a:rPr lang="en-US" altLang="en-US" sz="2000" kern="0" dirty="0">
                <a:latin typeface="Calibri" panose="020F0502020204030204" pitchFamily="34" charset="0"/>
              </a:rPr>
              <a:t>/</a:t>
            </a:r>
            <a:r>
              <a:rPr lang="en-US" altLang="en-US" sz="2000" kern="0" dirty="0" err="1">
                <a:latin typeface="Calibri" panose="020F0502020204030204" pitchFamily="34" charset="0"/>
              </a:rPr>
              <a:t>yyyy</a:t>
            </a:r>
            <a:r>
              <a:rPr lang="en-US" altLang="en-US" sz="2000" kern="0" dirty="0">
                <a:latin typeface="Calibri" panose="020F0502020204030204" pitchFamily="34" charset="0"/>
              </a:rPr>
              <a:t> format (see next slide to see how to format the cells correctly)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kern="0" dirty="0">
                <a:latin typeface="Calibri" panose="020F0502020204030204" pitchFamily="34" charset="0"/>
              </a:rPr>
              <a:t>Student ID must be unique to your LEA/District.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800" kern="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121735" y="3906969"/>
            <a:ext cx="8695238" cy="1219048"/>
          </a:xfrm>
          <a:prstGeom prst="rect">
            <a:avLst/>
          </a:prstGeom>
        </p:spPr>
      </p:pic>
    </p:spTree>
    <p:extLst>
      <p:ext uri="{BB962C8B-B14F-4D97-AF65-F5344CB8AC3E}">
        <p14:creationId xmlns:p14="http://schemas.microsoft.com/office/powerpoint/2010/main" val="341359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dirty="0"/>
              <a:t>Student Management:</a:t>
            </a:r>
            <a:br>
              <a:rPr lang="en-US" altLang="en-US" dirty="0"/>
            </a:br>
            <a:r>
              <a:rPr lang="en-US" altLang="en-US" dirty="0"/>
              <a:t>Multiple Student Upload (MSU)</a:t>
            </a:r>
            <a:endParaRPr altLang="en-US" dirty="0"/>
          </a:p>
        </p:txBody>
      </p:sp>
      <p:sp>
        <p:nvSpPr>
          <p:cNvPr id="9" name="TextBox 7"/>
          <p:cNvSpPr txBox="1">
            <a:spLocks noChangeArrowheads="1"/>
          </p:cNvSpPr>
          <p:nvPr/>
        </p:nvSpPr>
        <p:spPr bwMode="auto">
          <a:xfrm>
            <a:off x="0" y="1195166"/>
            <a:ext cx="9028386" cy="2585323"/>
          </a:xfrm>
          <a:prstGeom prst="rect">
            <a:avLst/>
          </a:prstGeom>
          <a:solidFill>
            <a:schemeClr val="bg1"/>
          </a:solidFill>
          <a:ln>
            <a:noFill/>
          </a:ln>
          <a:extLst/>
        </p:spPr>
        <p:txBody>
          <a:bodyPr wrap="square">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R="0" lvl="0" defTabSz="914400" eaLnBrk="1" fontAlgn="auto" latinLnBrk="0" hangingPunct="1">
              <a:lnSpc>
                <a:spcPct val="100000"/>
              </a:lnSpc>
              <a:spcBef>
                <a:spcPts val="0"/>
              </a:spcBef>
              <a:spcAft>
                <a:spcPts val="0"/>
              </a:spcAft>
              <a:buClrTx/>
              <a:buSzTx/>
              <a:tabLst/>
              <a:defRPr/>
            </a:pPr>
            <a:r>
              <a:rPr lang="en-US" sz="1800" dirty="0">
                <a:latin typeface="+mn-lt"/>
              </a:rPr>
              <a:t>To format the Grade and DOB:</a:t>
            </a:r>
          </a:p>
          <a:p>
            <a:pPr marL="285750" eaLnBrk="1" fontAlgn="auto" hangingPunct="1">
              <a:spcBef>
                <a:spcPts val="0"/>
              </a:spcBef>
              <a:spcAft>
                <a:spcPts val="0"/>
              </a:spcAft>
              <a:buFont typeface="Arial" panose="020B0604020202020204" pitchFamily="34" charset="0"/>
              <a:buChar char="•"/>
              <a:defRPr/>
            </a:pPr>
            <a:r>
              <a:rPr lang="en-US" sz="1800" dirty="0">
                <a:latin typeface="+mn-lt"/>
              </a:rPr>
              <a:t> For grade, often the cells will default to a single digit;</a:t>
            </a:r>
          </a:p>
          <a:p>
            <a:pPr marL="285750" eaLnBrk="1" fontAlgn="auto" hangingPunct="1">
              <a:spcBef>
                <a:spcPts val="0"/>
              </a:spcBef>
              <a:spcAft>
                <a:spcPts val="0"/>
              </a:spcAft>
              <a:buFont typeface="Arial" panose="020B0604020202020204" pitchFamily="34" charset="0"/>
              <a:buChar char="•"/>
            </a:pPr>
            <a:r>
              <a:rPr lang="en-US" sz="1800" dirty="0">
                <a:latin typeface="+mn-lt"/>
              </a:rPr>
              <a:t> To change and save the format, highlight the grade column, then right click and choose “format cells”.  Choose “custom” at the bottom of the list.  Click on “0” then change the open “type” box to read “00”, click OK.</a:t>
            </a:r>
          </a:p>
          <a:p>
            <a:pPr marL="285750" eaLnBrk="1" fontAlgn="auto" hangingPunct="1">
              <a:spcBef>
                <a:spcPts val="0"/>
              </a:spcBef>
              <a:spcAft>
                <a:spcPts val="0"/>
              </a:spcAft>
              <a:buFont typeface="Arial" panose="020B0604020202020204" pitchFamily="34" charset="0"/>
              <a:buChar char="•"/>
            </a:pPr>
            <a:r>
              <a:rPr lang="en-US" sz="1800" dirty="0">
                <a:latin typeface="+mn-lt"/>
              </a:rPr>
              <a:t> Often, the date cells will default to m/d/</a:t>
            </a:r>
            <a:r>
              <a:rPr lang="en-US" sz="1800" dirty="0" err="1">
                <a:latin typeface="+mn-lt"/>
              </a:rPr>
              <a:t>yyyy</a:t>
            </a:r>
            <a:r>
              <a:rPr lang="en-US" sz="1800" dirty="0">
                <a:latin typeface="+mn-lt"/>
              </a:rPr>
              <a:t> format.  </a:t>
            </a:r>
          </a:p>
          <a:p>
            <a:pPr marL="285750" eaLnBrk="1" fontAlgn="auto" hangingPunct="1">
              <a:spcBef>
                <a:spcPts val="0"/>
              </a:spcBef>
              <a:spcAft>
                <a:spcPts val="0"/>
              </a:spcAft>
              <a:buFont typeface="Arial" panose="020B0604020202020204" pitchFamily="34" charset="0"/>
              <a:buChar char="•"/>
            </a:pPr>
            <a:r>
              <a:rPr lang="en-US" sz="1800" dirty="0">
                <a:latin typeface="+mn-lt"/>
              </a:rPr>
              <a:t> To change and save the format, highlight the DOB column, right click and choose “format cells” then choose “custom” at the bottom of the list.  Scroll down and choose m/d/</a:t>
            </a:r>
            <a:r>
              <a:rPr lang="en-US" sz="1800" dirty="0" err="1">
                <a:latin typeface="+mn-lt"/>
              </a:rPr>
              <a:t>yyyy</a:t>
            </a:r>
            <a:r>
              <a:rPr lang="en-US" sz="1800" dirty="0">
                <a:latin typeface="+mn-lt"/>
              </a:rPr>
              <a:t>. Change the open “type” line to mm/</a:t>
            </a:r>
            <a:r>
              <a:rPr lang="en-US" sz="1800" dirty="0" err="1">
                <a:latin typeface="+mn-lt"/>
              </a:rPr>
              <a:t>dd</a:t>
            </a:r>
            <a:r>
              <a:rPr lang="en-US" sz="1800" dirty="0">
                <a:latin typeface="+mn-lt"/>
              </a:rPr>
              <a:t>/</a:t>
            </a:r>
            <a:r>
              <a:rPr lang="en-US" sz="1800" dirty="0" err="1">
                <a:latin typeface="+mn-lt"/>
              </a:rPr>
              <a:t>yyyy</a:t>
            </a:r>
            <a:r>
              <a:rPr lang="en-US" sz="1800" dirty="0">
                <a:latin typeface="+mn-lt"/>
              </a:rPr>
              <a:t>, click OK. </a:t>
            </a:r>
          </a:p>
        </p:txBody>
      </p:sp>
      <p:sp>
        <p:nvSpPr>
          <p:cNvPr id="5" name="Rectangle 4"/>
          <p:cNvSpPr/>
          <p:nvPr/>
        </p:nvSpPr>
        <p:spPr>
          <a:xfrm>
            <a:off x="0" y="6121400"/>
            <a:ext cx="1059543"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240154" y="3829549"/>
            <a:ext cx="3451902" cy="2948635"/>
          </a:xfrm>
          <a:prstGeom prst="rect">
            <a:avLst/>
          </a:prstGeom>
          <a:ln>
            <a:solidFill>
              <a:schemeClr val="bg2">
                <a:lumMod val="75000"/>
              </a:schemeClr>
            </a:solidFill>
          </a:ln>
        </p:spPr>
      </p:pic>
      <p:pic>
        <p:nvPicPr>
          <p:cNvPr id="3" name="Picture 2"/>
          <p:cNvPicPr>
            <a:picLocks noChangeAspect="1"/>
          </p:cNvPicPr>
          <p:nvPr/>
        </p:nvPicPr>
        <p:blipFill>
          <a:blip r:embed="rId4"/>
          <a:stretch>
            <a:fillRect/>
          </a:stretch>
        </p:blipFill>
        <p:spPr>
          <a:xfrm>
            <a:off x="424185" y="3838427"/>
            <a:ext cx="3391070" cy="2952299"/>
          </a:xfrm>
          <a:prstGeom prst="rect">
            <a:avLst/>
          </a:prstGeom>
        </p:spPr>
      </p:pic>
    </p:spTree>
    <p:extLst>
      <p:ext uri="{BB962C8B-B14F-4D97-AF65-F5344CB8AC3E}">
        <p14:creationId xmlns:p14="http://schemas.microsoft.com/office/powerpoint/2010/main" val="97567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dirty="0"/>
              <a:t>Uploading the MSU file</a:t>
            </a:r>
          </a:p>
        </p:txBody>
      </p:sp>
      <p:sp>
        <p:nvSpPr>
          <p:cNvPr id="86020" name="TextBox 12"/>
          <p:cNvSpPr txBox="1">
            <a:spLocks noChangeArrowheads="1"/>
          </p:cNvSpPr>
          <p:nvPr/>
        </p:nvSpPr>
        <p:spPr bwMode="auto">
          <a:xfrm>
            <a:off x="103188" y="1500634"/>
            <a:ext cx="31416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tx1"/>
                </a:solidFill>
                <a:latin typeface="Arial Black" panose="020B0A04020102020204" pitchFamily="34" charset="0"/>
                <a:ea typeface="ＭＳ Ｐゴシック" panose="020B0600070205080204" pitchFamily="34" charset="-128"/>
              </a:defRPr>
            </a:lvl1pPr>
            <a:lvl2pPr marL="800100" indent="-34290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buFont typeface="Arial" panose="020B0604020202020204" pitchFamily="34" charset="0"/>
              <a:buAutoNum type="arabicPeriod"/>
            </a:pPr>
            <a:r>
              <a:rPr lang="en-US" altLang="en-US" sz="2000" dirty="0">
                <a:latin typeface="Calibri" panose="020F0502020204030204" pitchFamily="34" charset="0"/>
              </a:rPr>
              <a:t>Once your .CSV is complete, Click on Browse to find the file;</a:t>
            </a:r>
          </a:p>
          <a:p>
            <a:pPr>
              <a:buFont typeface="Arial" panose="020B0604020202020204" pitchFamily="34" charset="0"/>
              <a:buAutoNum type="arabicPeriod"/>
            </a:pPr>
            <a:r>
              <a:rPr lang="en-US" altLang="en-US" sz="2000" dirty="0">
                <a:latin typeface="Calibri" panose="020F0502020204030204" pitchFamily="34" charset="0"/>
              </a:rPr>
              <a:t>Click Upload;</a:t>
            </a:r>
          </a:p>
          <a:p>
            <a:pPr>
              <a:buFont typeface="Arial" panose="020B0604020202020204" pitchFamily="34" charset="0"/>
              <a:buAutoNum type="arabicPeriod"/>
            </a:pPr>
            <a:r>
              <a:rPr lang="en-US" altLang="en-US" sz="2000" dirty="0">
                <a:latin typeface="Calibri" panose="020F0502020204030204" pitchFamily="34" charset="0"/>
              </a:rPr>
              <a:t>Refresh occasionally to see if your file uploaded correctly;</a:t>
            </a:r>
          </a:p>
          <a:p>
            <a:pPr>
              <a:buFont typeface="Arial" panose="020B0604020202020204" pitchFamily="34" charset="0"/>
              <a:buAutoNum type="arabicPeriod"/>
            </a:pPr>
            <a:r>
              <a:rPr lang="en-US" altLang="en-US" sz="2000" dirty="0">
                <a:latin typeface="Calibri" panose="020F0502020204030204" pitchFamily="34" charset="0"/>
              </a:rPr>
              <a:t>You will receive an error report if there are any issues with your file;</a:t>
            </a:r>
          </a:p>
          <a:p>
            <a:pPr>
              <a:buFont typeface="Arial" panose="020B0604020202020204" pitchFamily="34" charset="0"/>
              <a:buAutoNum type="arabicPeriod"/>
            </a:pPr>
            <a:r>
              <a:rPr lang="en-US" altLang="en-US" sz="2000" dirty="0">
                <a:latin typeface="Calibri" panose="020F0502020204030204" pitchFamily="34" charset="0"/>
              </a:rPr>
              <a:t>Correct the issues indicated in the error file, save, browse and upload the file again.</a:t>
            </a:r>
          </a:p>
          <a:p>
            <a:pPr>
              <a:buFont typeface="Arial" panose="020B0604020202020204" pitchFamily="34" charset="0"/>
              <a:buAutoNum type="arabicPeriod"/>
            </a:pPr>
            <a:endParaRPr lang="en-US" altLang="en-US" sz="20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3123653" y="2280745"/>
            <a:ext cx="5852255" cy="2866411"/>
          </a:xfrm>
          <a:prstGeom prst="rect">
            <a:avLst/>
          </a:prstGeom>
        </p:spPr>
      </p:pic>
    </p:spTree>
    <p:extLst>
      <p:ext uri="{BB962C8B-B14F-4D97-AF65-F5344CB8AC3E}">
        <p14:creationId xmlns:p14="http://schemas.microsoft.com/office/powerpoint/2010/main" val="445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849DE6C-233D-4F3E-AF6B-5E624F8A430D}"/>
              </a:ext>
            </a:extLst>
          </p:cNvPr>
          <p:cNvSpPr/>
          <p:nvPr/>
        </p:nvSpPr>
        <p:spPr>
          <a:xfrm>
            <a:off x="7018338" y="5686425"/>
            <a:ext cx="2043112" cy="1171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View and Edit Students</a:t>
            </a:r>
          </a:p>
        </p:txBody>
      </p:sp>
      <p:pic>
        <p:nvPicPr>
          <p:cNvPr id="4" name="Picture 3"/>
          <p:cNvPicPr>
            <a:picLocks noChangeAspect="1"/>
          </p:cNvPicPr>
          <p:nvPr/>
        </p:nvPicPr>
        <p:blipFill>
          <a:blip r:embed="rId3"/>
          <a:stretch>
            <a:fillRect/>
          </a:stretch>
        </p:blipFill>
        <p:spPr>
          <a:xfrm>
            <a:off x="333563" y="1148084"/>
            <a:ext cx="8523196" cy="5709916"/>
          </a:xfrm>
          <a:prstGeom prst="rect">
            <a:avLst/>
          </a:prstGeom>
        </p:spPr>
      </p:pic>
      <p:sp>
        <p:nvSpPr>
          <p:cNvPr id="16" name="TextBox 11"/>
          <p:cNvSpPr txBox="1">
            <a:spLocks noChangeArrowheads="1"/>
          </p:cNvSpPr>
          <p:nvPr/>
        </p:nvSpPr>
        <p:spPr bwMode="auto">
          <a:xfrm>
            <a:off x="6070449" y="4910439"/>
            <a:ext cx="124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r>
              <a:rPr lang="en-US" altLang="en-US" sz="2000" dirty="0">
                <a:solidFill>
                  <a:srgbClr val="FF0000"/>
                </a:solidFill>
                <a:latin typeface="Calibri" panose="020F0502020204030204" pitchFamily="34" charset="0"/>
              </a:rPr>
              <a:t>View/Edit</a:t>
            </a:r>
          </a:p>
        </p:txBody>
      </p:sp>
      <p:pic>
        <p:nvPicPr>
          <p:cNvPr id="17" name="Picture 1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9419" y="4999640"/>
            <a:ext cx="879475" cy="123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Straight Arrow Connector 9"/>
          <p:cNvCxnSpPr>
            <a:cxnSpLocks noChangeShapeType="1"/>
          </p:cNvCxnSpPr>
          <p:nvPr/>
        </p:nvCxnSpPr>
        <p:spPr bwMode="auto">
          <a:xfrm>
            <a:off x="7161911" y="5177474"/>
            <a:ext cx="1037865" cy="634950"/>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9" name="TextBox 11"/>
          <p:cNvSpPr txBox="1">
            <a:spLocks noChangeArrowheads="1"/>
          </p:cNvSpPr>
          <p:nvPr/>
        </p:nvSpPr>
        <p:spPr bwMode="auto">
          <a:xfrm>
            <a:off x="5380037" y="265204"/>
            <a:ext cx="3681413" cy="4524315"/>
          </a:xfrm>
          <a:prstGeom prst="rect">
            <a:avLst/>
          </a:prstGeom>
          <a:solidFill>
            <a:srgbClr val="FFFF00"/>
          </a:solidFill>
          <a:ln w="9525">
            <a:solidFill>
              <a:schemeClr val="accent1"/>
            </a:solidFill>
            <a:miter lim="800000"/>
            <a:headEnd/>
            <a:tailEnd/>
          </a:ln>
        </p:spPr>
        <p:txBody>
          <a:bodyPr>
            <a:spAutoFit/>
          </a:bodyPr>
          <a:lstStyle>
            <a:lvl1pPr marL="342900" indent="-342900">
              <a:defRPr sz="1000">
                <a:solidFill>
                  <a:schemeClr val="tx1"/>
                </a:solidFill>
                <a:latin typeface="Arial Black" panose="020B0A04020102020204" pitchFamily="34" charset="0"/>
                <a:ea typeface="ＭＳ Ｐゴシック" panose="020B0600070205080204" pitchFamily="34" charset="-128"/>
              </a:defRPr>
            </a:lvl1pPr>
            <a:lvl2pPr marL="800100" indent="-34290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a:buFont typeface="Arial" panose="020B0604020202020204" pitchFamily="34" charset="0"/>
              <a:buChar char="•"/>
            </a:pPr>
            <a:r>
              <a:rPr lang="en-US" altLang="en-US" sz="1600" dirty="0">
                <a:latin typeface="Calibri" panose="020F0502020204030204" pitchFamily="34" charset="0"/>
              </a:rPr>
              <a:t>To see a roster of all students rostered in INSIGHT:</a:t>
            </a:r>
          </a:p>
          <a:p>
            <a:pPr lvl="1">
              <a:buFont typeface="Arial" panose="020B0604020202020204" pitchFamily="34" charset="0"/>
              <a:buChar char="•"/>
            </a:pPr>
            <a:r>
              <a:rPr lang="en-US" altLang="en-US" sz="1600" dirty="0">
                <a:latin typeface="Calibri" panose="020F0502020204030204" pitchFamily="34" charset="0"/>
              </a:rPr>
              <a:t>Choose “all” from the School drop down menu.</a:t>
            </a:r>
          </a:p>
          <a:p>
            <a:pPr>
              <a:buFont typeface="Arial" panose="020B0604020202020204" pitchFamily="34" charset="0"/>
              <a:buChar char="•"/>
            </a:pPr>
            <a:r>
              <a:rPr lang="en-US" altLang="en-US" sz="1600" dirty="0">
                <a:latin typeface="Calibri" panose="020F0502020204030204" pitchFamily="34" charset="0"/>
              </a:rPr>
              <a:t>To find a particular student:</a:t>
            </a:r>
          </a:p>
          <a:p>
            <a:pPr lvl="1">
              <a:buFont typeface="Arial" panose="020B0604020202020204" pitchFamily="34" charset="0"/>
              <a:buChar char="•"/>
            </a:pPr>
            <a:r>
              <a:rPr lang="en-US" altLang="en-US" sz="1600" dirty="0">
                <a:latin typeface="Calibri" panose="020F0502020204030204" pitchFamily="34" charset="0"/>
              </a:rPr>
              <a:t>Fill one or more of the search fields (</a:t>
            </a:r>
            <a:r>
              <a:rPr lang="en-US" altLang="en-US" sz="1600" dirty="0" err="1">
                <a:latin typeface="Calibri" panose="020F0502020204030204" pitchFamily="34" charset="0"/>
              </a:rPr>
              <a:t>ie</a:t>
            </a:r>
            <a:r>
              <a:rPr lang="en-US" altLang="en-US" sz="1600" dirty="0">
                <a:latin typeface="Calibri" panose="020F0502020204030204" pitchFamily="34" charset="0"/>
              </a:rPr>
              <a:t> Name and/or Student ID).</a:t>
            </a:r>
          </a:p>
          <a:p>
            <a:pPr>
              <a:buFont typeface="Arial" panose="020B0604020202020204" pitchFamily="34" charset="0"/>
              <a:buChar char="•"/>
            </a:pPr>
            <a:r>
              <a:rPr lang="en-US" altLang="en-US" sz="1600" dirty="0">
                <a:latin typeface="Calibri" panose="020F0502020204030204" pitchFamily="34" charset="0"/>
              </a:rPr>
              <a:t>Click Find Students;</a:t>
            </a:r>
          </a:p>
          <a:p>
            <a:pPr>
              <a:buFont typeface="Arial" panose="020B0604020202020204" pitchFamily="34" charset="0"/>
              <a:buChar char="•"/>
            </a:pPr>
            <a:r>
              <a:rPr lang="en-US" altLang="en-US" sz="1600" dirty="0">
                <a:latin typeface="Calibri" panose="020F0502020204030204" pitchFamily="34" charset="0"/>
              </a:rPr>
              <a:t>Roster will appear below;</a:t>
            </a:r>
          </a:p>
          <a:p>
            <a:pPr>
              <a:buFont typeface="Arial" panose="020B0604020202020204" pitchFamily="34" charset="0"/>
              <a:buChar char="•"/>
            </a:pPr>
            <a:r>
              <a:rPr lang="en-US" altLang="en-US" sz="1600" dirty="0">
                <a:latin typeface="Calibri" panose="020F0502020204030204" pitchFamily="34" charset="0"/>
              </a:rPr>
              <a:t>Click the View/Edit action button to edit a student’s information;</a:t>
            </a:r>
          </a:p>
          <a:p>
            <a:pPr lvl="0">
              <a:buFont typeface="Arial" panose="020B0604020202020204" pitchFamily="34" charset="0"/>
              <a:buChar char="•"/>
            </a:pPr>
            <a:r>
              <a:rPr lang="en-US" altLang="en-US" sz="1600" b="1" kern="0" dirty="0">
                <a:latin typeface="Calibri" panose="020F0502020204030204" pitchFamily="34" charset="0"/>
              </a:rPr>
              <a:t>Caution: DO NOT utilize the MSU to edit students’ first and last names, IDs, nor DOB.  If you change any of these via the MSU, you will create a duplicate student.  Only use “edit student” to change these elements.</a:t>
            </a:r>
          </a:p>
        </p:txBody>
      </p:sp>
    </p:spTree>
    <p:extLst>
      <p:ext uri="{BB962C8B-B14F-4D97-AF65-F5344CB8AC3E}">
        <p14:creationId xmlns:p14="http://schemas.microsoft.com/office/powerpoint/2010/main" val="122486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018338" y="5686425"/>
            <a:ext cx="2043112" cy="1171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54138"/>
            <a:ext cx="7853362" cy="522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11"/>
          <p:cNvSpPr txBox="1">
            <a:spLocks noChangeArrowheads="1"/>
          </p:cNvSpPr>
          <p:nvPr/>
        </p:nvSpPr>
        <p:spPr bwMode="auto">
          <a:xfrm>
            <a:off x="5908675" y="5380038"/>
            <a:ext cx="124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0000"/>
                </a:solidFill>
                <a:latin typeface="Calibri" panose="020F0502020204030204" pitchFamily="34" charset="0"/>
              </a:rPr>
              <a:t>View/Edit</a:t>
            </a:r>
          </a:p>
        </p:txBody>
      </p:sp>
      <p:pic>
        <p:nvPicPr>
          <p:cNvPr id="8" name="Picture 1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7013" y="5314950"/>
            <a:ext cx="879475" cy="123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9"/>
          <p:cNvCxnSpPr>
            <a:cxnSpLocks noChangeShapeType="1"/>
          </p:cNvCxnSpPr>
          <p:nvPr/>
        </p:nvCxnSpPr>
        <p:spPr bwMode="auto">
          <a:xfrm>
            <a:off x="7067550" y="5649913"/>
            <a:ext cx="889000" cy="3921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itle 1"/>
          <p:cNvSpPr>
            <a:spLocks noGrp="1"/>
          </p:cNvSpPr>
          <p:nvPr>
            <p:ph type="title"/>
          </p:nvPr>
        </p:nvSpPr>
        <p:spPr bwMode="auto">
          <a:xfrm>
            <a:off x="1059543" y="484634"/>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Editing Student Information</a:t>
            </a:r>
          </a:p>
        </p:txBody>
      </p:sp>
    </p:spTree>
    <p:extLst>
      <p:ext uri="{BB962C8B-B14F-4D97-AF65-F5344CB8AC3E}">
        <p14:creationId xmlns:p14="http://schemas.microsoft.com/office/powerpoint/2010/main" val="259131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1540" y="3707964"/>
            <a:ext cx="8336280" cy="822325"/>
          </a:xfrm>
        </p:spPr>
        <p:txBody>
          <a:bodyPr/>
          <a:lstStyle/>
          <a:p>
            <a:r>
              <a:rPr lang="en-US" dirty="0"/>
              <a:t>Creating Student Groups</a:t>
            </a:r>
          </a:p>
        </p:txBody>
      </p:sp>
      <p:sp>
        <p:nvSpPr>
          <p:cNvPr id="5" name="Title 3"/>
          <p:cNvSpPr txBox="1">
            <a:spLocks/>
          </p:cNvSpPr>
          <p:nvPr/>
        </p:nvSpPr>
        <p:spPr>
          <a:xfrm>
            <a:off x="4181539" y="1674212"/>
            <a:ext cx="4888888" cy="822325"/>
          </a:xfrm>
          <a:prstGeom prst="rect">
            <a:avLst/>
          </a:prstGeom>
        </p:spPr>
        <p:txBody>
          <a:bodyPr/>
          <a:lstStyle>
            <a:lvl1pPr algn="ctr" rtl="0" eaLnBrk="0" fontAlgn="base" hangingPunct="0">
              <a:spcBef>
                <a:spcPct val="0"/>
              </a:spcBef>
              <a:spcAft>
                <a:spcPct val="0"/>
              </a:spcAft>
              <a:defRPr sz="36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LAS Links Online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5737225"/>
            <a:ext cx="9683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365" y="5737225"/>
            <a:ext cx="1587062" cy="952395"/>
          </a:xfrm>
          <a:prstGeom prst="rect">
            <a:avLst/>
          </a:prstGeom>
        </p:spPr>
      </p:pic>
    </p:spTree>
    <p:extLst>
      <p:ext uri="{BB962C8B-B14F-4D97-AF65-F5344CB8AC3E}">
        <p14:creationId xmlns:p14="http://schemas.microsoft.com/office/powerpoint/2010/main" val="394404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8424" y="1273175"/>
            <a:ext cx="892455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Wingdings" panose="05000000000000000000" pitchFamily="2" charset="2"/>
              <a:buChar char="§"/>
              <a:defRPr sz="28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9pPr>
          </a:lstStyle>
          <a:p>
            <a:pPr>
              <a:spcBef>
                <a:spcPct val="0"/>
              </a:spcBef>
              <a:buFont typeface="Arial" panose="020B0604020202020204" pitchFamily="34" charset="0"/>
              <a:buChar char="•"/>
              <a:defRPr/>
            </a:pPr>
            <a:r>
              <a:rPr lang="en-US" altLang="en-US" sz="1600" dirty="0">
                <a:solidFill>
                  <a:srgbClr val="000000"/>
                </a:solidFill>
                <a:latin typeface="Calibri" panose="020F0502020204030204" pitchFamily="34" charset="0"/>
              </a:rPr>
              <a:t>Use student groups in order to designate a “Class” within your organization’s testing hierarchy.</a:t>
            </a:r>
          </a:p>
          <a:p>
            <a:pPr marL="0" indent="0">
              <a:spcBef>
                <a:spcPct val="0"/>
              </a:spcBef>
              <a:buFont typeface="Wingdings" panose="05000000000000000000" pitchFamily="2" charset="2"/>
              <a:buNone/>
              <a:defRPr/>
            </a:pPr>
            <a:endParaRPr lang="en-US" altLang="en-US" sz="1600" dirty="0">
              <a:solidFill>
                <a:srgbClr val="000000"/>
              </a:solidFill>
              <a:latin typeface="Calibri" panose="020F0502020204030204" pitchFamily="34" charset="0"/>
            </a:endParaRPr>
          </a:p>
          <a:p>
            <a:pPr lvl="1">
              <a:spcBef>
                <a:spcPct val="0"/>
              </a:spcBef>
              <a:buFont typeface="Arial" panose="020B0604020202020204" pitchFamily="34" charset="0"/>
              <a:buChar char="•"/>
              <a:defRPr/>
            </a:pPr>
            <a:r>
              <a:rPr lang="en-US" altLang="en-US" sz="1600" dirty="0">
                <a:solidFill>
                  <a:srgbClr val="000000"/>
                </a:solidFill>
                <a:latin typeface="Calibri" panose="020F0502020204030204" pitchFamily="34" charset="0"/>
              </a:rPr>
              <a:t>If Student Groups are NOT created, when you receive your Interactive reports, all students will be visible to all Users at that site.  Example: Second Grade ESL </a:t>
            </a:r>
            <a:r>
              <a:rPr lang="en-US" altLang="en-US" sz="1600" dirty="0">
                <a:solidFill>
                  <a:schemeClr val="tx1"/>
                </a:solidFill>
                <a:latin typeface="Calibri" panose="020F0502020204030204" pitchFamily="34" charset="0"/>
              </a:rPr>
              <a:t>Test Administrator will see all other grade levels reports at that school unless they </a:t>
            </a:r>
            <a:r>
              <a:rPr lang="en-US" altLang="en-US" sz="1600" dirty="0">
                <a:solidFill>
                  <a:srgbClr val="000000"/>
                </a:solidFill>
                <a:latin typeface="Calibri" panose="020F0502020204030204" pitchFamily="34" charset="0"/>
              </a:rPr>
              <a:t>are associated to a specific Student Group only.</a:t>
            </a:r>
          </a:p>
          <a:p>
            <a:pPr marL="457200" lvl="1" indent="0">
              <a:spcBef>
                <a:spcPct val="0"/>
              </a:spcBef>
              <a:buFont typeface="Arial" panose="020B0604020202020204" pitchFamily="34" charset="0"/>
              <a:buNone/>
              <a:defRPr/>
            </a:pPr>
            <a:endParaRPr lang="en-US" altLang="en-US" sz="1600" dirty="0">
              <a:solidFill>
                <a:srgbClr val="000000"/>
              </a:solidFill>
              <a:latin typeface="Calibri" panose="020F0502020204030204" pitchFamily="34" charset="0"/>
            </a:endParaRPr>
          </a:p>
          <a:p>
            <a:pPr lvl="1">
              <a:spcBef>
                <a:spcPct val="0"/>
              </a:spcBef>
              <a:buFont typeface="Arial" panose="020B0604020202020204" pitchFamily="34" charset="0"/>
              <a:buChar char="•"/>
              <a:defRPr/>
            </a:pPr>
            <a:r>
              <a:rPr lang="en-US" altLang="en-US" sz="1600" dirty="0">
                <a:solidFill>
                  <a:srgbClr val="000000"/>
                </a:solidFill>
                <a:latin typeface="Calibri" panose="020F0502020204030204" pitchFamily="34" charset="0"/>
              </a:rPr>
              <a:t>Student groups allow users at the </a:t>
            </a:r>
            <a:r>
              <a:rPr lang="en-US" altLang="en-US" sz="1600" dirty="0">
                <a:solidFill>
                  <a:schemeClr val="tx1"/>
                </a:solidFill>
                <a:latin typeface="Calibri" panose="020F0502020204030204" pitchFamily="34" charset="0"/>
              </a:rPr>
              <a:t>Test Administrator</a:t>
            </a:r>
            <a:r>
              <a:rPr lang="en-US" altLang="en-US" sz="1600" dirty="0">
                <a:solidFill>
                  <a:srgbClr val="000000"/>
                </a:solidFill>
                <a:latin typeface="Calibri" panose="020F0502020204030204" pitchFamily="34" charset="0"/>
              </a:rPr>
              <a:t> level (and above) who are associated with a student group to be the only users that are able to view the testing results for students who are associated to that group in the ORS system. </a:t>
            </a:r>
          </a:p>
          <a:p>
            <a:pPr lvl="1">
              <a:spcBef>
                <a:spcPct val="0"/>
              </a:spcBef>
              <a:buFont typeface="Arial" panose="020B0604020202020204" pitchFamily="34" charset="0"/>
              <a:buChar char="•"/>
              <a:defRPr/>
            </a:pPr>
            <a:endParaRPr lang="en-US" altLang="en-US" sz="1600" dirty="0">
              <a:solidFill>
                <a:srgbClr val="000000"/>
              </a:solidFill>
              <a:latin typeface="Calibri" panose="020F0502020204030204" pitchFamily="34" charset="0"/>
            </a:endParaRPr>
          </a:p>
          <a:p>
            <a:pPr lvl="1">
              <a:spcBef>
                <a:spcPct val="0"/>
              </a:spcBef>
              <a:buFont typeface="Arial" panose="020B0604020202020204" pitchFamily="34" charset="0"/>
              <a:buChar char="•"/>
              <a:defRPr/>
            </a:pPr>
            <a:r>
              <a:rPr lang="en-US" altLang="en-US" sz="1600" dirty="0">
                <a:solidFill>
                  <a:srgbClr val="000000"/>
                </a:solidFill>
                <a:latin typeface="Calibri" panose="020F0502020204030204" pitchFamily="34" charset="0"/>
              </a:rPr>
              <a:t>Student groups allow you to associate students to </a:t>
            </a:r>
            <a:r>
              <a:rPr lang="en-US" altLang="en-US" sz="1600" dirty="0">
                <a:solidFill>
                  <a:schemeClr val="tx1"/>
                </a:solidFill>
                <a:latin typeface="Calibri" panose="020F0502020204030204" pitchFamily="34" charset="0"/>
              </a:rPr>
              <a:t>Test Administrators </a:t>
            </a:r>
            <a:r>
              <a:rPr lang="en-US" altLang="en-US" sz="1600" dirty="0">
                <a:solidFill>
                  <a:srgbClr val="000000"/>
                </a:solidFill>
                <a:latin typeface="Calibri" panose="020F0502020204030204" pitchFamily="34" charset="0"/>
              </a:rPr>
              <a:t>in the Portal. </a:t>
            </a:r>
          </a:p>
          <a:p>
            <a:pPr marL="457200" lvl="1" indent="0">
              <a:spcBef>
                <a:spcPct val="0"/>
              </a:spcBef>
              <a:buFont typeface="Arial" panose="020B0604020202020204" pitchFamily="34" charset="0"/>
              <a:buNone/>
              <a:defRPr/>
            </a:pPr>
            <a:endParaRPr lang="en-US" altLang="en-US" sz="1600" b="1" dirty="0">
              <a:solidFill>
                <a:srgbClr val="000000"/>
              </a:solidFill>
              <a:latin typeface="Calibri" panose="020F0502020204030204" pitchFamily="34" charset="0"/>
            </a:endParaRPr>
          </a:p>
          <a:p>
            <a:pPr lvl="1">
              <a:spcBef>
                <a:spcPct val="0"/>
              </a:spcBef>
              <a:buFont typeface="Arial" panose="020B0604020202020204" pitchFamily="34" charset="0"/>
              <a:buChar char="•"/>
              <a:defRPr/>
            </a:pPr>
            <a:r>
              <a:rPr lang="en-US" altLang="en-US" sz="1600" b="1" dirty="0">
                <a:solidFill>
                  <a:srgbClr val="000000"/>
                </a:solidFill>
                <a:latin typeface="Calibri" panose="020F0502020204030204" pitchFamily="34" charset="0"/>
              </a:rPr>
              <a:t>Students may only be associated to one student group only</a:t>
            </a:r>
            <a:r>
              <a:rPr lang="en-US" altLang="en-US" sz="1600" dirty="0">
                <a:solidFill>
                  <a:srgbClr val="000000"/>
                </a:solidFill>
                <a:latin typeface="Calibri" panose="020F0502020204030204" pitchFamily="34" charset="0"/>
              </a:rPr>
              <a:t>. </a:t>
            </a:r>
          </a:p>
          <a:p>
            <a:pPr marL="0" indent="0">
              <a:spcBef>
                <a:spcPct val="0"/>
              </a:spcBef>
              <a:buFont typeface="Wingdings" panose="05000000000000000000" pitchFamily="2" charset="2"/>
              <a:buNone/>
              <a:defRPr/>
            </a:pPr>
            <a:endParaRPr lang="en-US" altLang="en-US" sz="1600" b="1" dirty="0">
              <a:solidFill>
                <a:srgbClr val="000000"/>
              </a:solidFill>
              <a:latin typeface="Calibri" panose="020F0502020204030204" pitchFamily="34" charset="0"/>
            </a:endParaRPr>
          </a:p>
          <a:p>
            <a:pPr lvl="1">
              <a:spcBef>
                <a:spcPct val="0"/>
              </a:spcBef>
              <a:buFont typeface="Arial" panose="020B0604020202020204" pitchFamily="34" charset="0"/>
              <a:buChar char="•"/>
              <a:defRPr/>
            </a:pPr>
            <a:r>
              <a:rPr lang="en-US" altLang="en-US" sz="1600" dirty="0">
                <a:solidFill>
                  <a:srgbClr val="000000"/>
                </a:solidFill>
                <a:latin typeface="Calibri" panose="020F0502020204030204" pitchFamily="34" charset="0"/>
              </a:rPr>
              <a:t>Students and </a:t>
            </a:r>
            <a:r>
              <a:rPr lang="en-US" altLang="en-US" sz="1600" dirty="0">
                <a:solidFill>
                  <a:schemeClr val="tx1"/>
                </a:solidFill>
                <a:latin typeface="Calibri" panose="020F0502020204030204" pitchFamily="34" charset="0"/>
              </a:rPr>
              <a:t>Test Administrators </a:t>
            </a:r>
            <a:r>
              <a:rPr lang="en-US" altLang="en-US" sz="1600" dirty="0">
                <a:solidFill>
                  <a:srgbClr val="000000"/>
                </a:solidFill>
                <a:latin typeface="Calibri" panose="020F0502020204030204" pitchFamily="34" charset="0"/>
              </a:rPr>
              <a:t>must be added to the Portal before Student Groups can be created. </a:t>
            </a:r>
          </a:p>
          <a:p>
            <a:pPr marL="457200" lvl="1" indent="0">
              <a:spcBef>
                <a:spcPct val="0"/>
              </a:spcBef>
              <a:buNone/>
              <a:defRPr/>
            </a:pPr>
            <a:endParaRPr lang="en-US" altLang="en-US" sz="1600" dirty="0">
              <a:solidFill>
                <a:srgbClr val="000000"/>
              </a:solidFill>
              <a:latin typeface="Calibri" panose="020F0502020204030204" pitchFamily="34" charset="0"/>
            </a:endParaRPr>
          </a:p>
        </p:txBody>
      </p:sp>
      <p:sp>
        <p:nvSpPr>
          <p:cNvPr id="6" name="Title 1"/>
          <p:cNvSpPr>
            <a:spLocks noGrp="1"/>
          </p:cNvSpPr>
          <p:nvPr>
            <p:ph type="title"/>
          </p:nvPr>
        </p:nvSpPr>
        <p:spPr bwMode="auto">
          <a:xfrm>
            <a:off x="1026089" y="474441"/>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r>
              <a:rPr altLang="en-US" dirty="0"/>
              <a:t>Why Use Stud</a:t>
            </a:r>
            <a:r>
              <a:rPr lang="en-US" altLang="en-US" dirty="0"/>
              <a:t>en</a:t>
            </a:r>
            <a:r>
              <a:rPr altLang="en-US" dirty="0"/>
              <a:t>t Groups?</a:t>
            </a:r>
          </a:p>
        </p:txBody>
      </p:sp>
    </p:spTree>
    <p:extLst>
      <p:ext uri="{BB962C8B-B14F-4D97-AF65-F5344CB8AC3E}">
        <p14:creationId xmlns:p14="http://schemas.microsoft.com/office/powerpoint/2010/main" val="134002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a:t>Access the DRC INSIGHT Portal</a:t>
            </a:r>
          </a:p>
        </p:txBody>
      </p:sp>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286000"/>
            <a:ext cx="7937500" cy="38766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357188" y="1390650"/>
            <a:ext cx="8401050" cy="731838"/>
          </a:xfrm>
          <a:prstGeom prst="rect">
            <a:avLst/>
          </a:prstGeom>
          <a:solidFill>
            <a:schemeClr val="bg1"/>
          </a:solidFill>
          <a:ln w="9525">
            <a:solidFill>
              <a:schemeClr val="tx1"/>
            </a:solidFill>
            <a:miter lim="800000"/>
            <a:headEnd/>
            <a:tailEnd/>
          </a:ln>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0" i="0" u="none" strike="noStrike" kern="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rPr>
              <a:t>www.drcedirect.com</a:t>
            </a:r>
          </a:p>
        </p:txBody>
      </p:sp>
    </p:spTree>
    <p:extLst>
      <p:ext uri="{BB962C8B-B14F-4D97-AF65-F5344CB8AC3E}">
        <p14:creationId xmlns:p14="http://schemas.microsoft.com/office/powerpoint/2010/main" val="48702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1026089" y="474441"/>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Creating Student Groups</a:t>
            </a:r>
            <a:br>
              <a:rPr altLang="en-US" dirty="0"/>
            </a:br>
            <a:r>
              <a:rPr lang="en-US" altLang="en-US" dirty="0"/>
              <a:t>Add/View/Edit</a:t>
            </a:r>
            <a:endParaRPr altLang="en-US" dirty="0"/>
          </a:p>
        </p:txBody>
      </p:sp>
      <p:pic>
        <p:nvPicPr>
          <p:cNvPr id="2" name="Picture 1"/>
          <p:cNvPicPr>
            <a:picLocks noChangeAspect="1"/>
          </p:cNvPicPr>
          <p:nvPr/>
        </p:nvPicPr>
        <p:blipFill>
          <a:blip r:embed="rId3"/>
          <a:stretch>
            <a:fillRect/>
          </a:stretch>
        </p:blipFill>
        <p:spPr>
          <a:xfrm>
            <a:off x="1026089" y="1394947"/>
            <a:ext cx="7700400" cy="4814679"/>
          </a:xfrm>
          <a:prstGeom prst="rect">
            <a:avLst/>
          </a:prstGeom>
        </p:spPr>
      </p:pic>
      <p:sp>
        <p:nvSpPr>
          <p:cNvPr id="6" name="object 6"/>
          <p:cNvSpPr/>
          <p:nvPr/>
        </p:nvSpPr>
        <p:spPr>
          <a:xfrm>
            <a:off x="2616697" y="2167451"/>
            <a:ext cx="1719776" cy="257094"/>
          </a:xfrm>
          <a:custGeom>
            <a:avLst/>
            <a:gdLst/>
            <a:ahLst/>
            <a:cxnLst/>
            <a:rect l="l" t="t" r="r" b="b"/>
            <a:pathLst>
              <a:path w="893445" h="297180">
                <a:moveTo>
                  <a:pt x="0" y="297179"/>
                </a:moveTo>
                <a:lnTo>
                  <a:pt x="893063" y="297179"/>
                </a:lnTo>
                <a:lnTo>
                  <a:pt x="893063" y="0"/>
                </a:lnTo>
                <a:lnTo>
                  <a:pt x="0" y="0"/>
                </a:lnTo>
                <a:lnTo>
                  <a:pt x="0" y="297179"/>
                </a:lnTo>
                <a:close/>
              </a:path>
            </a:pathLst>
          </a:custGeom>
          <a:ln w="25908">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314220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4095" y="1370447"/>
            <a:ext cx="8273960" cy="5312823"/>
          </a:xfrm>
          <a:prstGeom prst="rect">
            <a:avLst/>
          </a:prstGeom>
          <a:ln>
            <a:solidFill>
              <a:schemeClr val="tx1"/>
            </a:solidFill>
          </a:ln>
        </p:spPr>
      </p:pic>
      <p:sp>
        <p:nvSpPr>
          <p:cNvPr id="5" name="Rectangle 4"/>
          <p:cNvSpPr/>
          <p:nvPr/>
        </p:nvSpPr>
        <p:spPr>
          <a:xfrm>
            <a:off x="556305" y="6272586"/>
            <a:ext cx="1006475" cy="4106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p:cNvSpPr txBox="1">
            <a:spLocks/>
          </p:cNvSpPr>
          <p:nvPr/>
        </p:nvSpPr>
        <p:spPr bwMode="auto">
          <a:xfrm>
            <a:off x="1059542" y="462232"/>
            <a:ext cx="6429829"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200" kern="0" dirty="0"/>
              <a:t>Creating Student Groups</a:t>
            </a:r>
            <a:br>
              <a:rPr lang="en-US" altLang="en-US" sz="2200" kern="0" dirty="0"/>
            </a:br>
            <a:r>
              <a:rPr lang="en-US" altLang="en-US" sz="2200" kern="0" dirty="0"/>
              <a:t>Add/View/Edit</a:t>
            </a:r>
          </a:p>
        </p:txBody>
      </p:sp>
    </p:spTree>
    <p:extLst>
      <p:ext uri="{BB962C8B-B14F-4D97-AF65-F5344CB8AC3E}">
        <p14:creationId xmlns:p14="http://schemas.microsoft.com/office/powerpoint/2010/main" val="425860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491" y="1438547"/>
            <a:ext cx="6494929" cy="448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p:cNvSpPr txBox="1">
            <a:spLocks noChangeArrowheads="1"/>
          </p:cNvSpPr>
          <p:nvPr/>
        </p:nvSpPr>
        <p:spPr bwMode="auto">
          <a:xfrm>
            <a:off x="1492624" y="6240463"/>
            <a:ext cx="7090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8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dirty="0">
                <a:solidFill>
                  <a:schemeClr val="tx1"/>
                </a:solidFill>
                <a:latin typeface="Calibri" panose="020F0502020204030204" pitchFamily="34" charset="0"/>
              </a:rPr>
              <a:t>Be sure that your “Group Name” is unique and exactly how you’d like it displayed in IR (</a:t>
            </a:r>
            <a:r>
              <a:rPr lang="en-US" altLang="en-US" sz="1800" dirty="0" err="1">
                <a:solidFill>
                  <a:schemeClr val="tx1"/>
                </a:solidFill>
                <a:latin typeface="Calibri" panose="020F0502020204030204" pitchFamily="34" charset="0"/>
              </a:rPr>
              <a:t>i.e</a:t>
            </a:r>
            <a:r>
              <a:rPr lang="en-US" altLang="en-US" sz="1800" dirty="0">
                <a:solidFill>
                  <a:schemeClr val="tx1"/>
                </a:solidFill>
                <a:latin typeface="Calibri" panose="020F0502020204030204" pitchFamily="34" charset="0"/>
              </a:rPr>
              <a:t> 2</a:t>
            </a:r>
            <a:r>
              <a:rPr lang="en-US" altLang="en-US" sz="1800" baseline="30000" dirty="0">
                <a:solidFill>
                  <a:schemeClr val="tx1"/>
                </a:solidFill>
                <a:latin typeface="Calibri" panose="020F0502020204030204" pitchFamily="34" charset="0"/>
              </a:rPr>
              <a:t>nd</a:t>
            </a:r>
            <a:r>
              <a:rPr lang="en-US" altLang="en-US" sz="1800" dirty="0">
                <a:solidFill>
                  <a:schemeClr val="tx1"/>
                </a:solidFill>
                <a:latin typeface="Calibri" panose="020F0502020204030204" pitchFamily="34" charset="0"/>
              </a:rPr>
              <a:t> Grade ESL)</a:t>
            </a:r>
          </a:p>
        </p:txBody>
      </p:sp>
      <p:sp>
        <p:nvSpPr>
          <p:cNvPr id="5" name="Title 1"/>
          <p:cNvSpPr txBox="1">
            <a:spLocks/>
          </p:cNvSpPr>
          <p:nvPr/>
        </p:nvSpPr>
        <p:spPr bwMode="auto">
          <a:xfrm>
            <a:off x="1059542" y="462232"/>
            <a:ext cx="6429829"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200" kern="0" dirty="0"/>
              <a:t>Creating Student Groups</a:t>
            </a:r>
            <a:br>
              <a:rPr lang="en-US" altLang="en-US" sz="2200" kern="0" dirty="0"/>
            </a:br>
            <a:r>
              <a:rPr lang="en-US" altLang="en-US" sz="2200" kern="0" dirty="0"/>
              <a:t>Add/View/Edit</a:t>
            </a:r>
          </a:p>
        </p:txBody>
      </p:sp>
    </p:spTree>
    <p:extLst>
      <p:ext uri="{BB962C8B-B14F-4D97-AF65-F5344CB8AC3E}">
        <p14:creationId xmlns:p14="http://schemas.microsoft.com/office/powerpoint/2010/main" val="1717277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altLang="en-US" dirty="0"/>
              <a:t>Support</a:t>
            </a:r>
          </a:p>
        </p:txBody>
      </p:sp>
      <p:pic>
        <p:nvPicPr>
          <p:cNvPr id="17412" name="Picture 2" descr="Happy 29th! | My Little World by Mommy Racke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051425"/>
            <a:ext cx="23923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ea typeface="+mn-ea"/>
                <a:cs typeface="+mn-cs"/>
              </a:rPr>
              <a:t>LAS Links Help Desk: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rPr>
              <a:t>866.282.2250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rPr>
              <a:t>7:00 a.m. - 8:00 p.m. EDT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ea typeface="+mn-ea"/>
                <a:cs typeface="+mn-cs"/>
                <a:hlinkClick r:id="rId4"/>
              </a:rPr>
              <a:t>LASLinksHelpDesk@datarecognitioncorp.com</a:t>
            </a: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chemeClr val="tx1"/>
                </a:solidFill>
                <a:effectLst/>
                <a:uLnTx/>
                <a:uFillTx/>
                <a:latin typeface="Calibri" panose="020F0502020204030204" pitchFamily="34" charset="0"/>
              </a:rPr>
              <a:t>If you already called in and have a case, provide your case number for expedited service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295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E54BD9C-1BEB-4BAB-BF7D-53C3D9703F24}"/>
              </a:ext>
            </a:extLst>
          </p:cNvPr>
          <p:cNvGrpSpPr/>
          <p:nvPr/>
        </p:nvGrpSpPr>
        <p:grpSpPr>
          <a:xfrm>
            <a:off x="1075654" y="1487003"/>
            <a:ext cx="7391400" cy="4491220"/>
            <a:chOff x="1086466" y="1458205"/>
            <a:chExt cx="7391400" cy="4491220"/>
          </a:xfrm>
        </p:grpSpPr>
        <p:pic>
          <p:nvPicPr>
            <p:cNvPr id="5" name="Picture 4" descr="A screenshot of a social media post&#10;&#10;Description automatically generated">
              <a:extLst>
                <a:ext uri="{FF2B5EF4-FFF2-40B4-BE49-F238E27FC236}">
                  <a16:creationId xmlns:a16="http://schemas.microsoft.com/office/drawing/2014/main" id="{1BE8E963-0330-49A7-B192-368CB232B168}"/>
                </a:ext>
              </a:extLst>
            </p:cNvPr>
            <p:cNvPicPr>
              <a:picLocks noChangeAspect="1"/>
            </p:cNvPicPr>
            <p:nvPr/>
          </p:nvPicPr>
          <p:blipFill rotWithShape="1">
            <a:blip r:embed="rId3">
              <a:extLst>
                <a:ext uri="{28A0092B-C50C-407E-A947-70E740481C1C}">
                  <a14:useLocalDpi xmlns:a14="http://schemas.microsoft.com/office/drawing/2010/main" val="0"/>
                </a:ext>
              </a:extLst>
            </a:blip>
            <a:srcRect r="46667" b="21874"/>
            <a:stretch/>
          </p:blipFill>
          <p:spPr>
            <a:xfrm>
              <a:off x="1086466" y="1458205"/>
              <a:ext cx="7391400" cy="4491220"/>
            </a:xfrm>
            <a:prstGeom prst="rect">
              <a:avLst/>
            </a:prstGeom>
          </p:spPr>
        </p:pic>
        <p:sp>
          <p:nvSpPr>
            <p:cNvPr id="6" name="object 6"/>
            <p:cNvSpPr/>
            <p:nvPr/>
          </p:nvSpPr>
          <p:spPr>
            <a:xfrm>
              <a:off x="3201612" y="2311957"/>
              <a:ext cx="1612125" cy="304800"/>
            </a:xfrm>
            <a:custGeom>
              <a:avLst/>
              <a:gdLst/>
              <a:ahLst/>
              <a:cxnLst/>
              <a:rect l="l" t="t" r="r" b="b"/>
              <a:pathLst>
                <a:path w="893445" h="297180">
                  <a:moveTo>
                    <a:pt x="0" y="297179"/>
                  </a:moveTo>
                  <a:lnTo>
                    <a:pt x="893063" y="297179"/>
                  </a:lnTo>
                  <a:lnTo>
                    <a:pt x="893063" y="0"/>
                  </a:lnTo>
                  <a:lnTo>
                    <a:pt x="0" y="0"/>
                  </a:lnTo>
                  <a:lnTo>
                    <a:pt x="0" y="297179"/>
                  </a:lnTo>
                  <a:close/>
                </a:path>
              </a:pathLst>
            </a:custGeom>
            <a:ln w="25908">
              <a:solidFill>
                <a:srgbClr val="C00000"/>
              </a:solidFill>
            </a:ln>
          </p:spPr>
          <p:txBody>
            <a:bodyPr wrap="square" lIns="0" tIns="0" rIns="0" bIns="0" rtlCol="0"/>
            <a:lstStyle/>
            <a:p>
              <a:endParaRPr/>
            </a:p>
          </p:txBody>
        </p:sp>
      </p:grpSp>
      <p:sp>
        <p:nvSpPr>
          <p:cNvPr id="8" name="Title 1"/>
          <p:cNvSpPr>
            <a:spLocks noGrp="1"/>
          </p:cNvSpPr>
          <p:nvPr>
            <p:ph type="title"/>
          </p:nvPr>
        </p:nvSpPr>
        <p:spPr bwMode="auto">
          <a:xfrm>
            <a:off x="1059543" y="484634"/>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Adding Students</a:t>
            </a:r>
          </a:p>
        </p:txBody>
      </p:sp>
    </p:spTree>
    <p:extLst>
      <p:ext uri="{BB962C8B-B14F-4D97-AF65-F5344CB8AC3E}">
        <p14:creationId xmlns:p14="http://schemas.microsoft.com/office/powerpoint/2010/main" val="62653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1058863" y="484188"/>
            <a:ext cx="6430962"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Student Management</a:t>
            </a:r>
            <a:br>
              <a:rPr lang="en-US" altLang="en-US" dirty="0"/>
            </a:br>
            <a:r>
              <a:rPr lang="en-US" altLang="en-US" dirty="0"/>
              <a:t>Adding Students</a:t>
            </a:r>
            <a:endParaRPr altLang="en-US" dirty="0"/>
          </a:p>
        </p:txBody>
      </p:sp>
      <p:pic>
        <p:nvPicPr>
          <p:cNvPr id="9" name="Picture 8"/>
          <p:cNvPicPr>
            <a:picLocks noChangeAspect="1"/>
          </p:cNvPicPr>
          <p:nvPr/>
        </p:nvPicPr>
        <p:blipFill>
          <a:blip r:embed="rId3"/>
          <a:stretch>
            <a:fillRect/>
          </a:stretch>
        </p:blipFill>
        <p:spPr>
          <a:xfrm>
            <a:off x="149733" y="1665288"/>
            <a:ext cx="8811387" cy="3891696"/>
          </a:xfrm>
          <a:prstGeom prst="rect">
            <a:avLst/>
          </a:prstGeom>
          <a:ln>
            <a:solidFill>
              <a:schemeClr val="tx1"/>
            </a:solidFill>
          </a:ln>
        </p:spPr>
      </p:pic>
      <p:sp>
        <p:nvSpPr>
          <p:cNvPr id="10" name="Rectangle 9"/>
          <p:cNvSpPr/>
          <p:nvPr/>
        </p:nvSpPr>
        <p:spPr bwMode="auto">
          <a:xfrm>
            <a:off x="2326005" y="2503170"/>
            <a:ext cx="1525905" cy="35433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Arial Narrow" pitchFamily="34" charset="0"/>
            </a:endParaRPr>
          </a:p>
        </p:txBody>
      </p:sp>
      <p:cxnSp>
        <p:nvCxnSpPr>
          <p:cNvPr id="11" name="Straight Arrow Connector 10"/>
          <p:cNvCxnSpPr/>
          <p:nvPr/>
        </p:nvCxnSpPr>
        <p:spPr bwMode="auto">
          <a:xfrm flipH="1">
            <a:off x="3371850" y="1335087"/>
            <a:ext cx="754380" cy="499428"/>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405305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1062711" y="471356"/>
            <a:ext cx="6429829"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t>Add a Student</a:t>
            </a:r>
          </a:p>
        </p:txBody>
      </p:sp>
      <p:pic>
        <p:nvPicPr>
          <p:cNvPr id="2" name="Picture 1"/>
          <p:cNvPicPr>
            <a:picLocks noChangeAspect="1"/>
          </p:cNvPicPr>
          <p:nvPr/>
        </p:nvPicPr>
        <p:blipFill>
          <a:blip r:embed="rId3"/>
          <a:stretch>
            <a:fillRect/>
          </a:stretch>
        </p:blipFill>
        <p:spPr>
          <a:xfrm>
            <a:off x="241999" y="1275145"/>
            <a:ext cx="5555828" cy="5180848"/>
          </a:xfrm>
          <a:prstGeom prst="rect">
            <a:avLst/>
          </a:prstGeom>
          <a:ln>
            <a:solidFill>
              <a:schemeClr val="tx1"/>
            </a:solidFill>
          </a:ln>
        </p:spPr>
      </p:pic>
      <p:pic>
        <p:nvPicPr>
          <p:cNvPr id="9"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5397" y="3708290"/>
            <a:ext cx="6444859" cy="31497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2168395" y="3152351"/>
            <a:ext cx="3462971" cy="4421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508489" y="6421314"/>
            <a:ext cx="719138" cy="2968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832244" y="1682572"/>
            <a:ext cx="1187669" cy="408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6093197" y="1379445"/>
            <a:ext cx="2631688" cy="2585323"/>
          </a:xfrm>
          <a:prstGeom prst="rect">
            <a:avLst/>
          </a:prstGeom>
          <a:solidFill>
            <a:srgbClr val="FFFF00"/>
          </a:solidFill>
          <a:ln>
            <a:solidFill>
              <a:schemeClr val="tx1"/>
            </a:solidFill>
          </a:ln>
        </p:spPr>
        <p:txBody>
          <a:bodyPr wrap="square" rtlCol="0">
            <a:spAutoFit/>
          </a:bodyPr>
          <a:lstStyle/>
          <a:p>
            <a:pPr marL="171450" indent="-171450">
              <a:buFont typeface="Arial" panose="020B0604020202020204" pitchFamily="34" charset="0"/>
              <a:buChar char="•"/>
            </a:pPr>
            <a:r>
              <a:rPr lang="en-US" sz="1800" dirty="0">
                <a:latin typeface="Calibri" panose="020F0502020204030204" pitchFamily="34" charset="0"/>
              </a:rPr>
              <a:t>Choose the administration – will default to LAS Links if you have not purchased preLAS Online</a:t>
            </a:r>
          </a:p>
          <a:p>
            <a:pPr marL="171450" indent="-171450">
              <a:buFont typeface="Arial" panose="020B0604020202020204" pitchFamily="34" charset="0"/>
              <a:buChar char="•"/>
            </a:pPr>
            <a:r>
              <a:rPr lang="en-US" sz="1800" dirty="0">
                <a:latin typeface="Calibri" panose="020F0502020204030204" pitchFamily="34" charset="0"/>
              </a:rPr>
              <a:t>Choose the District and School</a:t>
            </a:r>
          </a:p>
          <a:p>
            <a:pPr marL="171450" indent="-171450">
              <a:buFont typeface="Arial" panose="020B0604020202020204" pitchFamily="34" charset="0"/>
              <a:buChar char="•"/>
            </a:pPr>
            <a:r>
              <a:rPr lang="en-US" sz="1800" dirty="0">
                <a:latin typeface="Calibri" panose="020F0502020204030204" pitchFamily="34" charset="0"/>
              </a:rPr>
              <a:t>Click Add Student at the bottom of the screen</a:t>
            </a:r>
          </a:p>
        </p:txBody>
      </p:sp>
    </p:spTree>
    <p:extLst>
      <p:ext uri="{BB962C8B-B14F-4D97-AF65-F5344CB8AC3E}">
        <p14:creationId xmlns:p14="http://schemas.microsoft.com/office/powerpoint/2010/main" val="289140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83" y="1588540"/>
            <a:ext cx="8747125" cy="5099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474663" y="4457976"/>
            <a:ext cx="7989887" cy="1568450"/>
          </a:xfrm>
          <a:prstGeom prst="rect">
            <a:avLst/>
          </a:prstGeom>
          <a:solidFill>
            <a:srgbClr val="FFFF00"/>
          </a:solidFill>
          <a:ln w="9525">
            <a:solidFill>
              <a:schemeClr val="tx1"/>
            </a:solidFill>
            <a:miter lim="800000"/>
            <a:headEnd/>
            <a:tailEnd/>
          </a:ln>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r>
              <a:rPr lang="en-US" altLang="en-US" sz="1600" dirty="0">
                <a:latin typeface="Calibri" panose="020F0502020204030204" pitchFamily="34" charset="0"/>
              </a:rPr>
              <a:t>Any cell with an asterisk* next to it is required student information.</a:t>
            </a:r>
          </a:p>
          <a:p>
            <a:endParaRPr lang="en-US" altLang="en-US" sz="1600" dirty="0">
              <a:latin typeface="Calibri" panose="020F0502020204030204" pitchFamily="34" charset="0"/>
            </a:endParaRPr>
          </a:p>
          <a:p>
            <a:r>
              <a:rPr lang="en-US" altLang="en-US" sz="1600" dirty="0">
                <a:latin typeface="Calibri" panose="020F0502020204030204" pitchFamily="34" charset="0"/>
              </a:rPr>
              <a:t>If you do not have a student ID number established by the time you are testing the student, one recommendation is to enter a temporary ID number and once the student ID is available, find the student, click edit and update the student ID.   Student IDs must be unique throughout your district therefore a suggested temporary ID would be “temp01[</a:t>
            </a:r>
            <a:r>
              <a:rPr lang="en-US" altLang="en-US" sz="1600" dirty="0" err="1">
                <a:latin typeface="Calibri" panose="020F0502020204030204" pitchFamily="34" charset="0"/>
              </a:rPr>
              <a:t>schoolname</a:t>
            </a:r>
            <a:r>
              <a:rPr lang="en-US" altLang="en-US" sz="1600" dirty="0">
                <a:latin typeface="Calibri" panose="020F0502020204030204" pitchFamily="34" charset="0"/>
              </a:rPr>
              <a:t>]”</a:t>
            </a:r>
          </a:p>
        </p:txBody>
      </p:sp>
      <p:sp>
        <p:nvSpPr>
          <p:cNvPr id="7" name="Title 1"/>
          <p:cNvSpPr>
            <a:spLocks noGrp="1"/>
          </p:cNvSpPr>
          <p:nvPr>
            <p:ph type="title"/>
          </p:nvPr>
        </p:nvSpPr>
        <p:spPr bwMode="auto">
          <a:xfrm>
            <a:off x="1059543" y="484634"/>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r>
              <a:rPr altLang="en-US" dirty="0"/>
              <a:t>Add a Student</a:t>
            </a:r>
          </a:p>
        </p:txBody>
      </p:sp>
    </p:spTree>
    <p:extLst>
      <p:ext uri="{BB962C8B-B14F-4D97-AF65-F5344CB8AC3E}">
        <p14:creationId xmlns:p14="http://schemas.microsoft.com/office/powerpoint/2010/main" val="298995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17" y="1437551"/>
            <a:ext cx="8620775" cy="43978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215482" y="2584174"/>
            <a:ext cx="1025913" cy="3700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p:cNvSpPr>
          <p:nvPr>
            <p:ph type="title"/>
          </p:nvPr>
        </p:nvSpPr>
        <p:spPr bwMode="auto">
          <a:xfrm>
            <a:off x="1040408" y="495947"/>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Add a Student</a:t>
            </a:r>
            <a:br>
              <a:rPr altLang="en-US" dirty="0"/>
            </a:br>
            <a:r>
              <a:rPr lang="en-US" altLang="en-US" dirty="0"/>
              <a:t>Accommodations</a:t>
            </a:r>
            <a:endParaRPr altLang="en-US" dirty="0"/>
          </a:p>
        </p:txBody>
      </p:sp>
    </p:spTree>
    <p:extLst>
      <p:ext uri="{BB962C8B-B14F-4D97-AF65-F5344CB8AC3E}">
        <p14:creationId xmlns:p14="http://schemas.microsoft.com/office/powerpoint/2010/main" val="261647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549" y="1482449"/>
            <a:ext cx="5840412" cy="512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91776" y="2767427"/>
            <a:ext cx="1103970" cy="4926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a:spLocks noGrp="1"/>
          </p:cNvSpPr>
          <p:nvPr>
            <p:ph type="title"/>
          </p:nvPr>
        </p:nvSpPr>
        <p:spPr bwMode="auto">
          <a:xfrm>
            <a:off x="1059543" y="484634"/>
            <a:ext cx="6429829"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Adding Demographics</a:t>
            </a:r>
          </a:p>
        </p:txBody>
      </p:sp>
    </p:spTree>
    <p:extLst>
      <p:ext uri="{BB962C8B-B14F-4D97-AF65-F5344CB8AC3E}">
        <p14:creationId xmlns:p14="http://schemas.microsoft.com/office/powerpoint/2010/main" val="378962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1416050"/>
            <a:ext cx="5838825" cy="512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83" name="Rectangle 1"/>
          <p:cNvSpPr>
            <a:spLocks noChangeArrowheads="1"/>
          </p:cNvSpPr>
          <p:nvPr/>
        </p:nvSpPr>
        <p:spPr bwMode="auto">
          <a:xfrm>
            <a:off x="531813" y="1954213"/>
            <a:ext cx="24574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Black" panose="020B0A04020102020204" pitchFamily="34" charset="0"/>
                <a:ea typeface="ＭＳ Ｐゴシック" panose="020B0600070205080204" pitchFamily="34" charset="-128"/>
              </a:defRPr>
            </a:lvl1pPr>
            <a:lvl2pPr marL="742950" indent="-285750">
              <a:defRPr sz="1000">
                <a:solidFill>
                  <a:schemeClr val="tx1"/>
                </a:solidFill>
                <a:latin typeface="Arial Black" panose="020B0A04020102020204" pitchFamily="34" charset="0"/>
                <a:ea typeface="ＭＳ Ｐゴシック" panose="020B0600070205080204" pitchFamily="34" charset="-128"/>
              </a:defRPr>
            </a:lvl2pPr>
            <a:lvl3pPr marL="1143000" indent="-228600">
              <a:defRPr sz="1000">
                <a:solidFill>
                  <a:schemeClr val="tx1"/>
                </a:solidFill>
                <a:latin typeface="Arial Black" panose="020B0A04020102020204" pitchFamily="34" charset="0"/>
                <a:ea typeface="ＭＳ Ｐゴシック" panose="020B0600070205080204" pitchFamily="34" charset="-128"/>
              </a:defRPr>
            </a:lvl3pPr>
            <a:lvl4pPr marL="1600200" indent="-228600">
              <a:defRPr sz="1000">
                <a:solidFill>
                  <a:schemeClr val="tx1"/>
                </a:solidFill>
                <a:latin typeface="Arial Black" panose="020B0A04020102020204" pitchFamily="34" charset="0"/>
                <a:ea typeface="ＭＳ Ｐゴシック" panose="020B0600070205080204" pitchFamily="34" charset="-128"/>
              </a:defRPr>
            </a:lvl4pPr>
            <a:lvl5pPr marL="2057400" indent="-22860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r>
              <a:rPr lang="en-US" altLang="en-US" sz="1800">
                <a:latin typeface="Calibri" panose="020F0502020204030204" pitchFamily="34" charset="0"/>
              </a:rPr>
              <a:t>Please note, student demographic data will only be included in Interactive Reporting (an additional purchase), not the OnDemand report, when you add this information to the INSIGHT portal.</a:t>
            </a:r>
          </a:p>
        </p:txBody>
      </p:sp>
      <p:sp>
        <p:nvSpPr>
          <p:cNvPr id="7168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altLang="en-US" dirty="0"/>
              <a:t>Student Management</a:t>
            </a:r>
            <a:br>
              <a:rPr altLang="en-US" dirty="0"/>
            </a:br>
            <a:r>
              <a:rPr altLang="en-US" dirty="0"/>
              <a:t>Adding Demographics</a:t>
            </a:r>
          </a:p>
        </p:txBody>
      </p:sp>
    </p:spTree>
    <p:extLst>
      <p:ext uri="{BB962C8B-B14F-4D97-AF65-F5344CB8AC3E}">
        <p14:creationId xmlns:p14="http://schemas.microsoft.com/office/powerpoint/2010/main" val="846139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AS Links Online&amp;#x0D;&amp;#x0A;Form C&amp;quot;&quot;/&gt;&lt;property id=&quot;20307&quot; value=&quot;570&quot;/&gt;&lt;/object&gt;&lt;object type=&quot;3&quot; unique_id=&quot;10005&quot;&gt;&lt;property id=&quot;20148&quot; value=&quot;5&quot;/&gt;&lt;property id=&quot;20300&quot; value=&quot;Slide 2 - &amp;quot;Agenda&amp;quot;&quot;/&gt;&lt;property id=&quot;20307&quot; value=&quot;691&quot;/&gt;&lt;/object&gt;&lt;object type=&quot;3&quot; unique_id=&quot;10006&quot;&gt;&lt;property id=&quot;20148&quot; value=&quot;5&quot;/&gt;&lt;property id=&quot;20300&quot; value=&quot;Slide 3 - &amp;quot;About LAS Links&amp;quot;&quot;/&gt;&lt;property id=&quot;20307&quot; value=&quot;698&quot;/&gt;&lt;/object&gt;&lt;object type=&quot;3&quot; unique_id=&quot;10007&quot;&gt;&lt;property id=&quot;20148&quot; value=&quot;5&quot;/&gt;&lt;property id=&quot;20300&quot; value=&quot;Slide 4 - &amp;quot;Test Content Overview&amp;quot;&quot;/&gt;&lt;property id=&quot;20307&quot; value=&quot;699&quot;/&gt;&lt;/object&gt;&lt;object type=&quot;3&quot; unique_id=&quot;10008&quot;&gt;&lt;property id=&quot;20148&quot; value=&quot;5&quot;/&gt;&lt;property id=&quot;20300&quot; value=&quot;Slide 5 - &amp;quot;Estimated Total Time to Complete Administration of each Subtest&amp;quot;&quot;/&gt;&lt;property id=&quot;20307&quot; value=&quot;700&quot;/&gt;&lt;/object&gt;&lt;object type=&quot;3&quot; unique_id=&quot;10009&quot;&gt;&lt;property id=&quot;20148&quot; value=&quot;5&quot;/&gt;&lt;property id=&quot;20300&quot; value=&quot;Slide 6 - &amp;quot;LAS LinksTM Español by subtest&amp;quot;&quot;/&gt;&lt;property id=&quot;20307&quot; value=&quot;712&quot;/&gt;&lt;/object&gt;&lt;object type=&quot;3&quot; unique_id=&quot;10010&quot;&gt;&lt;property id=&quot;20148&quot; value=&quot;5&quot;/&gt;&lt;property id=&quot;20300&quot; value=&quot;Slide 7 - &amp;quot;Estimated Total Time to Complete Administration of each Subtest&amp;quot;&quot;/&gt;&lt;property id=&quot;20307&quot; value=&quot;713&quot;/&gt;&lt;/object&gt;&lt;object type=&quot;3&quot; unique_id=&quot;10011&quot;&gt;&lt;property id=&quot;20148&quot; value=&quot;5&quot;/&gt;&lt;property id=&quot;20300&quot; value=&quot;Slide 8 - &amp;quot;Uses of LAS Links:&amp;quot;&quot;/&gt;&lt;property id=&quot;20307&quot; value=&quot;701&quot;/&gt;&lt;/object&gt;&lt;object type=&quot;3&quot; unique_id=&quot;10012&quot;&gt;&lt;property id=&quot;20148&quot; value=&quot;5&quot;/&gt;&lt;property id=&quot;20300&quot; value=&quot;Slide 9 - &amp;quot;LAS Links: Correspondence to the CCSS&amp;quot;&quot;/&gt;&lt;property id=&quot;20307&quot; value=&quot;702&quot;/&gt;&lt;/object&gt;&lt;object type=&quot;3&quot; unique_id=&quot;10013&quot;&gt;&lt;property id=&quot;20148&quot; value=&quot;5&quot;/&gt;&lt;property id=&quot;20300&quot; value=&quot;Slide 10&quot;/&gt;&lt;property id=&quot;20307&quot; value=&quot;694&quot;/&gt;&lt;/object&gt;&lt;object type=&quot;3&quot; unique_id=&quot;10014&quot;&gt;&lt;property id=&quot;20148&quot; value=&quot;5&quot;/&gt;&lt;property id=&quot;20300&quot; value=&quot;Slide 11 - &amp;quot;LAS Links Online&amp;quot;&quot;/&gt;&lt;property id=&quot;20307&quot; value=&quot;695&quot;/&gt;&lt;/object&gt;&lt;object type=&quot;3&quot; unique_id=&quot;10015&quot;&gt;&lt;property id=&quot;20148&quot; value=&quot;5&quot;/&gt;&lt;property id=&quot;20300&quot; value=&quot;Slide 12 - &amp;quot;How is LAS Links Online Accessed?&amp;quot;&quot;/&gt;&lt;property id=&quot;20307&quot; value=&quot;696&quot;/&gt;&lt;/object&gt;&lt;object type=&quot;3&quot; unique_id=&quot;10016&quot;&gt;&lt;property id=&quot;20148&quot; value=&quot;5&quot;/&gt;&lt;property id=&quot;20300&quot; value=&quot;Slide 13 - &amp;quot;LAS Links Online Access&amp;quot;&quot;/&gt;&lt;property id=&quot;20307&quot; value=&quot;697&quot;/&gt;&lt;/object&gt;&lt;object type=&quot;3&quot; unique_id=&quot;10017&quot;&gt;&lt;property id=&quot;20148&quot; value=&quot;5&quot;/&gt;&lt;property id=&quot;20300&quot; value=&quot;Slide 14 - &amp;quot;Student Test Experience &amp;#x0D;&amp;#x0A;Demonstration&amp;quot;&quot;/&gt;&lt;property id=&quot;20307&quot; value=&quot;692&quot;/&gt;&lt;/object&gt;&lt;object type=&quot;3&quot; unique_id=&quot;10018&quot;&gt;&lt;property id=&quot;20148&quot; value=&quot;5&quot;/&gt;&lt;property id=&quot;20300&quot; value=&quot;Slide 15&quot;/&gt;&lt;property id=&quot;20307&quot; value=&quot;693&quot;/&gt;&lt;/object&gt;&lt;object type=&quot;3&quot; unique_id=&quot;10019&quot;&gt;&lt;property id=&quot;20148&quot; value=&quot;5&quot;/&gt;&lt;property id=&quot;20300&quot; value=&quot;Slide 16 - &amp;quot;Student Tutorial&amp;quot;&quot;/&gt;&lt;property id=&quot;20307&quot; value=&quot;574&quot;/&gt;&lt;/object&gt;&lt;object type=&quot;3&quot; unique_id=&quot;10020&quot;&gt;&lt;property id=&quot;20148&quot; value=&quot;5&quot;/&gt;&lt;property id=&quot;20300&quot; value=&quot;Slide 17 - &amp;quot;District Staff Access:&amp;#x0D;&amp;#x0A;Test Administration System&amp;#x0D;&amp;#x0A;Navigation Overview&amp;quot;&quot;/&gt;&lt;property id=&quot;20307&quot; value=&quot;703&quot;/&gt;&lt;/object&gt;&lt;object type=&quot;3&quot; unique_id=&quot;10021&quot;&gt;&lt;property id=&quot;20148&quot; value=&quot;5&quot;/&gt;&lt;property id=&quot;20300&quot; value=&quot;Slide 18 - &amp;quot;Test Administration System&amp;quot;&quot;/&gt;&lt;property id=&quot;20307&quot; value=&quot;576&quot;/&gt;&lt;/object&gt;&lt;object type=&quot;3&quot; unique_id=&quot;10022&quot;&gt;&lt;property id=&quot;20148&quot; value=&quot;5&quot;/&gt;&lt;property id=&quot;20300&quot; value=&quot;Slide 19 - &amp;quot;Test Administration System&amp;quot;&quot;/&gt;&lt;property id=&quot;20307&quot; value=&quot;627&quot;/&gt;&lt;/object&gt;&lt;object type=&quot;3&quot; unique_id=&quot;10023&quot;&gt;&lt;property id=&quot;20148&quot; value=&quot;5&quot;/&gt;&lt;property id=&quot;20300&quot; value=&quot;Slide 20 - &amp;quot;Test Administration System&amp;quot;&quot;/&gt;&lt;property id=&quot;20307&quot; value=&quot;629&quot;/&gt;&lt;/object&gt;&lt;object type=&quot;3&quot; unique_id=&quot;10024&quot;&gt;&lt;property id=&quot;20148&quot; value=&quot;5&quot;/&gt;&lt;property id=&quot;20300&quot; value=&quot;Slide 21 - &amp;quot;Test Administration System&amp;quot;&quot;/&gt;&lt;property id=&quot;20307&quot; value=&quot;630&quot;/&gt;&lt;/object&gt;&lt;object type=&quot;3&quot; unique_id=&quot;10025&quot;&gt;&lt;property id=&quot;20148&quot; value=&quot;5&quot;/&gt;&lt;property id=&quot;20300&quot; value=&quot;Slide 22 - &amp;quot;Test Administration System&amp;quot;&quot;/&gt;&lt;property id=&quot;20307&quot; value=&quot;631&quot;/&gt;&lt;/object&gt;&lt;object type=&quot;3&quot; unique_id=&quot;10026&quot;&gt;&lt;property id=&quot;20148&quot; value=&quot;5&quot;/&gt;&lt;property id=&quot;20300&quot; value=&quot;Slide 23 - &amp;quot;Test Administration System&amp;quot;&quot;/&gt;&lt;property id=&quot;20307&quot; value=&quot;596&quot;/&gt;&lt;/object&gt;&lt;object type=&quot;3&quot; unique_id=&quot;10027&quot;&gt;&lt;property id=&quot;20148&quot; value=&quot;5&quot;/&gt;&lt;property id=&quot;20300&quot; value=&quot;Slide 24 - &amp;quot;Test Administration System&amp;quot;&quot;/&gt;&lt;property id=&quot;20307&quot; value=&quot;634&quot;/&gt;&lt;/object&gt;&lt;object type=&quot;3&quot; unique_id=&quot;10028&quot;&gt;&lt;property id=&quot;20148&quot; value=&quot;5&quot;/&gt;&lt;property id=&quot;20300&quot; value=&quot;Slide 25 - &amp;quot;Test Administration System&amp;quot;&quot;/&gt;&lt;property id=&quot;20307&quot; value=&quot;635&quot;/&gt;&lt;/object&gt;&lt;object type=&quot;3&quot; unique_id=&quot;10029&quot;&gt;&lt;property id=&quot;20148&quot; value=&quot;5&quot;/&gt;&lt;property id=&quot;20300&quot; value=&quot;Slide 26 - &amp;quot;Test Administration System&amp;quot;&quot;/&gt;&lt;property id=&quot;20307&quot; value=&quot;636&quot;/&gt;&lt;/object&gt;&lt;object type=&quot;3&quot; unique_id=&quot;10030&quot;&gt;&lt;property id=&quot;20148&quot; value=&quot;5&quot;/&gt;&lt;property id=&quot;20300&quot; value=&quot;Slide 27 - &amp;quot;Test Administration System&amp;quot;&quot;/&gt;&lt;property id=&quot;20307&quot; value=&quot;637&quot;/&gt;&lt;/object&gt;&lt;object type=&quot;3&quot; unique_id=&quot;10031&quot;&gt;&lt;property id=&quot;20148&quot; value=&quot;5&quot;/&gt;&lt;property id=&quot;20300&quot; value=&quot;Slide 28 - &amp;quot;Test Administration System&amp;quot;&quot;/&gt;&lt;property id=&quot;20307&quot; value=&quot;638&quot;/&gt;&lt;/object&gt;&lt;object type=&quot;3&quot; unique_id=&quot;10032&quot;&gt;&lt;property id=&quot;20148&quot; value=&quot;5&quot;/&gt;&lt;property id=&quot;20300&quot; value=&quot;Slide 29 - &amp;quot;Test Administration System&amp;quot;&quot;/&gt;&lt;property id=&quot;20307&quot; value=&quot;639&quot;/&gt;&lt;/object&gt;&lt;object type=&quot;3&quot; unique_id=&quot;10033&quot;&gt;&lt;property id=&quot;20148&quot; value=&quot;5&quot;/&gt;&lt;property id=&quot;20300&quot; value=&quot;Slide 30 - &amp;quot;Test Administration System&amp;quot;&quot;/&gt;&lt;property id=&quot;20307&quot; value=&quot;640&quot;/&gt;&lt;/object&gt;&lt;object type=&quot;3&quot; unique_id=&quot;10034&quot;&gt;&lt;property id=&quot;20148&quot; value=&quot;5&quot;/&gt;&lt;property id=&quot;20300&quot; value=&quot;Slide 31 - &amp;quot;Test Administration System&amp;quot;&quot;/&gt;&lt;property id=&quot;20307&quot; value=&quot;641&quot;/&gt;&lt;/object&gt;&lt;object type=&quot;3&quot; unique_id=&quot;10035&quot;&gt;&lt;property id=&quot;20148&quot; value=&quot;5&quot;/&gt;&lt;property id=&quot;20300&quot; value=&quot;Slide 32 - &amp;quot;Test Administration System&amp;quot;&quot;/&gt;&lt;property id=&quot;20307&quot; value=&quot;642&quot;/&gt;&lt;/object&gt;&lt;object type=&quot;3&quot; unique_id=&quot;10036&quot;&gt;&lt;property id=&quot;20148&quot; value=&quot;5&quot;/&gt;&lt;property id=&quot;20300&quot; value=&quot;Slide 33 - &amp;quot;Test Administration System&amp;quot;&quot;/&gt;&lt;property id=&quot;20307&quot; value=&quot;643&quot;/&gt;&lt;/object&gt;&lt;object type=&quot;3&quot; unique_id=&quot;10037&quot;&gt;&lt;property id=&quot;20148&quot; value=&quot;5&quot;/&gt;&lt;property id=&quot;20300&quot; value=&quot;Slide 34 - &amp;quot;Test Administration System&amp;quot;&quot;/&gt;&lt;property id=&quot;20307&quot; value=&quot;606&quot;/&gt;&lt;/object&gt;&lt;object type=&quot;3&quot; unique_id=&quot;10038&quot;&gt;&lt;property id=&quot;20148&quot; value=&quot;5&quot;/&gt;&lt;property id=&quot;20300&quot; value=&quot;Slide 35 - &amp;quot;Test Administration System&amp;quot;&quot;/&gt;&lt;property id=&quot;20307&quot; value=&quot;607&quot;/&gt;&lt;/object&gt;&lt;object type=&quot;3&quot; unique_id=&quot;10039&quot;&gt;&lt;property id=&quot;20148&quot; value=&quot;5&quot;/&gt;&lt;property id=&quot;20300&quot; value=&quot;Slide 36 - &amp;quot;Test Administration System&amp;quot;&quot;/&gt;&lt;property id=&quot;20307&quot; value=&quot;644&quot;/&gt;&lt;/object&gt;&lt;object type=&quot;3&quot; unique_id=&quot;10040&quot;&gt;&lt;property id=&quot;20148&quot; value=&quot;5&quot;/&gt;&lt;property id=&quot;20300&quot; value=&quot;Slide 37 - &amp;quot;Student Experience (Test Delivery Client)&amp;quot;&quot;/&gt;&lt;property id=&quot;20307&quot; value=&quot;585&quot;/&gt;&lt;/object&gt;&lt;object type=&quot;3&quot; unique_id=&quot;10041&quot;&gt;&lt;property id=&quot;20148&quot; value=&quot;5&quot;/&gt;&lt;property id=&quot;20300&quot; value=&quot;Slide 38 - &amp;quot;Activity&amp;quot;&quot;/&gt;&lt;property id=&quot;20307&quot; value=&quot;633&quot;/&gt;&lt;/object&gt;&lt;object type=&quot;3&quot; unique_id=&quot;10042&quot;&gt;&lt;property id=&quot;20148&quot; value=&quot;5&quot;/&gt;&lt;property id=&quot;20300&quot; value=&quot;Slide 39 - &amp;quot;Administration Rules by Subtest&amp;quot;&quot;/&gt;&lt;property id=&quot;20307&quot; value=&quot;620&quot;/&gt;&lt;/object&gt;&lt;object type=&quot;3&quot; unique_id=&quot;10043&quot;&gt;&lt;property id=&quot;20148&quot; value=&quot;5&quot;/&gt;&lt;property id=&quot;20300&quot; value=&quot;Slide 40 - &amp;quot;Pre-administration Helpful Hints&amp;quot;&quot;/&gt;&lt;property id=&quot;20307&quot; value=&quot;622&quot;/&gt;&lt;/object&gt;&lt;object type=&quot;3&quot; unique_id=&quot;10044&quot;&gt;&lt;property id=&quot;20148&quot; value=&quot;5&quot;/&gt;&lt;property id=&quot;20300&quot; value=&quot;Slide 41 - &amp;quot;Pre-administration Helpful Hints&amp;quot;&quot;/&gt;&lt;property id=&quot;20307&quot; value=&quot;617&quot;/&gt;&lt;/object&gt;&lt;object type=&quot;3&quot; unique_id=&quot;10045&quot;&gt;&lt;property id=&quot;20148&quot; value=&quot;5&quot;/&gt;&lt;property id=&quot;20300&quot; value=&quot;Slide 42 - &amp;quot;During Testing – Helpful Hints&amp;quot;&quot;/&gt;&lt;property id=&quot;20307&quot; value=&quot;618&quot;/&gt;&lt;/object&gt;&lt;object type=&quot;3&quot; unique_id=&quot;10046&quot;&gt;&lt;property id=&quot;20148&quot; value=&quot;5&quot;/&gt;&lt;property id=&quot;20300&quot; value=&quot;Slide 43 - &amp;quot;During Testing (continued)&amp;quot;&quot;/&gt;&lt;property id=&quot;20307&quot; value=&quot;621&quot;/&gt;&lt;/object&gt;&lt;object type=&quot;3&quot; unique_id=&quot;10047&quot;&gt;&lt;property id=&quot;20148&quot; value=&quot;5&quot;/&gt;&lt;property id=&quot;20300&quot; value=&quot;Slide 44 - &amp;quot;Post-administration Helpful Hints&amp;quot;&quot;/&gt;&lt;property id=&quot;20307&quot; value=&quot;619&quot;/&gt;&lt;/object&gt;&lt;object type=&quot;3&quot; unique_id=&quot;10048&quot;&gt;&lt;property id=&quot;20148&quot; value=&quot;5&quot;/&gt;&lt;property id=&quot;20300&quot; value=&quot;Slide 45 - &amp;quot;Test Administration System&amp;quot;&quot;/&gt;&lt;property id=&quot;20307&quot; value=&quot;591&quot;/&gt;&lt;/object&gt;&lt;object type=&quot;3&quot; unique_id=&quot;10049&quot;&gt;&lt;property id=&quot;20148&quot; value=&quot;5&quot;/&gt;&lt;property id=&quot;20300&quot; value=&quot;Slide 46 - &amp;quot;Speaking Form C&amp;quot;&quot;/&gt;&lt;property id=&quot;20307&quot; value=&quot;652&quot;/&gt;&lt;/object&gt;&lt;object type=&quot;3&quot; unique_id=&quot;10050&quot;&gt;&lt;property id=&quot;20148&quot; value=&quot;5&quot;/&gt;&lt;property id=&quot;20300&quot; value=&quot;Slide 47 - &amp;quot;Make Conversation&amp;quot;&quot;/&gt;&lt;property id=&quot;20307&quot; value=&quot;663&quot;/&gt;&lt;/object&gt;&lt;object type=&quot;3&quot; unique_id=&quot;10051&quot;&gt;&lt;property id=&quot;20148&quot; value=&quot;5&quot;/&gt;&lt;property id=&quot;20300&quot; value=&quot;Slide 48 - &amp;quot;Use Academic Words&amp;quot;&quot;/&gt;&lt;property id=&quot;20307&quot; value=&quot;664&quot;/&gt;&lt;/object&gt;&lt;object type=&quot;3&quot; unique_id=&quot;10052&quot;&gt;&lt;property id=&quot;20148&quot; value=&quot;5&quot;/&gt;&lt;property id=&quot;20300&quot; value=&quot;Slide 49 - &amp;quot;Describe and Request Information&amp;quot;&quot;/&gt;&lt;property id=&quot;20307&quot; value=&quot;662&quot;/&gt;&lt;/object&gt;&lt;object type=&quot;3&quot; unique_id=&quot;10053&quot;&gt;&lt;property id=&quot;20148&quot; value=&quot;5&quot;/&gt;&lt;property id=&quot;20300&quot; value=&quot;Slide 50&quot;/&gt;&lt;property id=&quot;20307&quot; value=&quot;654&quot;/&gt;&lt;/object&gt;&lt;object type=&quot;3&quot; unique_id=&quot;10054&quot;&gt;&lt;property id=&quot;20148&quot; value=&quot;5&quot;/&gt;&lt;property id=&quot;20300&quot; value=&quot;Slide 51&quot;/&gt;&lt;property id=&quot;20307&quot; value=&quot;657&quot;/&gt;&lt;/object&gt;&lt;object type=&quot;3&quot; unique_id=&quot;10055&quot;&gt;&lt;property id=&quot;20148&quot; value=&quot;5&quot;/&gt;&lt;property id=&quot;20300&quot; value=&quot;Slide 52 - &amp;quot;Describe and Request Information&amp;quot;&quot;/&gt;&lt;property id=&quot;20307&quot; value=&quot;658&quot;/&gt;&lt;/object&gt;&lt;object type=&quot;3&quot; unique_id=&quot;10056&quot;&gt;&lt;property id=&quot;20148&quot; value=&quot;5&quot;/&gt;&lt;property id=&quot;20300&quot; value=&quot;Slide 53 - &amp;quot;Describe and Request Information&amp;quot;&quot;/&gt;&lt;property id=&quot;20307&quot; value=&quot;659&quot;/&gt;&lt;/object&gt;&lt;object type=&quot;3&quot; unique_id=&quot;10057&quot;&gt;&lt;property id=&quot;20148&quot; value=&quot;5&quot;/&gt;&lt;property id=&quot;20300&quot; value=&quot;Slide 54 - &amp;quot;Describe and Request Information&amp;quot;&quot;/&gt;&lt;property id=&quot;20307&quot; value=&quot;660&quot;/&gt;&lt;/object&gt;&lt;object type=&quot;3&quot; unique_id=&quot;10058&quot;&gt;&lt;property id=&quot;20148&quot; value=&quot;5&quot;/&gt;&lt;property id=&quot;20300&quot; value=&quot;Slide 55 - &amp;quot;Present and Explain Information&amp;quot;&quot;/&gt;&lt;property id=&quot;20307&quot; value=&quot;661&quot;/&gt;&lt;/object&gt;&lt;object type=&quot;3&quot; unique_id=&quot;10059&quot;&gt;&lt;property id=&quot;20148&quot; value=&quot;5&quot;/&gt;&lt;property id=&quot;20300&quot; value=&quot;Slide 56&quot;/&gt;&lt;property id=&quot;20307&quot; value=&quot;665&quot;/&gt;&lt;/object&gt;&lt;object type=&quot;3&quot; unique_id=&quot;10060&quot;&gt;&lt;property id=&quot;20148&quot; value=&quot;5&quot;/&gt;&lt;property id=&quot;20300&quot; value=&quot;Slide 57&quot;/&gt;&lt;property id=&quot;20307&quot; value=&quot;666&quot;/&gt;&lt;/object&gt;&lt;object type=&quot;3&quot; unique_id=&quot;10061&quot;&gt;&lt;property id=&quot;20148&quot; value=&quot;5&quot;/&gt;&lt;property id=&quot;20300&quot; value=&quot;Slide 58 - &amp;quot;Present and Explain Information&amp;quot;&quot;/&gt;&lt;property id=&quot;20307&quot; value=&quot;667&quot;/&gt;&lt;/object&gt;&lt;object type=&quot;3&quot; unique_id=&quot;10062&quot;&gt;&lt;property id=&quot;20148&quot; value=&quot;5&quot;/&gt;&lt;property id=&quot;20300&quot; value=&quot;Slide 59 - &amp;quot;Present and Explain Information&amp;quot;&quot;/&gt;&lt;property id=&quot;20307&quot; value=&quot;668&quot;/&gt;&lt;/object&gt;&lt;object type=&quot;3&quot; unique_id=&quot;10063&quot;&gt;&lt;property id=&quot;20148&quot; value=&quot;5&quot;/&gt;&lt;property id=&quot;20300&quot; value=&quot;Slide 60 - &amp;quot;Present and Explain Information&amp;quot;&quot;/&gt;&lt;property id=&quot;20307&quot; value=&quot;669&quot;/&gt;&lt;/object&gt;&lt;object type=&quot;3&quot; unique_id=&quot;10064&quot;&gt;&lt;property id=&quot;20148&quot; value=&quot;5&quot;/&gt;&lt;property id=&quot;20300&quot; value=&quot;Slide 61 - &amp;quot;Tell a Story&amp;quot;&quot;/&gt;&lt;property id=&quot;20307&quot; value=&quot;670&quot;/&gt;&lt;/object&gt;&lt;object type=&quot;3&quot; unique_id=&quot;10065&quot;&gt;&lt;property id=&quot;20148&quot; value=&quot;5&quot;/&gt;&lt;property id=&quot;20300&quot; value=&quot;Slide 62 - &amp;quot;Scoring Rubric (K-12)&amp;#x0D;&amp;#x0A;Tell a Story&amp;quot;&quot;/&gt;&lt;property id=&quot;20307&quot; value=&quot;671&quot;/&gt;&lt;/object&gt;&lt;object type=&quot;3&quot; unique_id=&quot;10066&quot;&gt;&lt;property id=&quot;20148&quot; value=&quot;5&quot;/&gt;&lt;property id=&quot;20300&quot; value=&quot;Slide 63 - &amp;quot;Scoring Rubric (Grades K-12) &amp;#x0D;&amp;#x0A;Tell a Story&amp;quot;&quot;/&gt;&lt;property id=&quot;20307&quot; value=&quot;672&quot;/&gt;&lt;/object&gt;&lt;object type=&quot;3&quot; unique_id=&quot;10067&quot;&gt;&lt;property id=&quot;20148&quot; value=&quot;5&quot;/&gt;&lt;property id=&quot;20300&quot; value=&quot;Slide 64 - &amp;quot;Tell a Story: Example &amp;#x0D;&amp;#x0A;&amp;quot;&quot;/&gt;&lt;property id=&quot;20307&quot; value=&quot;673&quot;/&gt;&lt;/object&gt;&lt;object type=&quot;3&quot; unique_id=&quot;10068&quot;&gt;&lt;property id=&quot;20148&quot; value=&quot;5&quot;/&gt;&lt;property id=&quot;20300&quot; value=&quot;Slide 65 - &amp;quot;Tell a Story: Example&amp;#x0D;&amp;#x0A;&amp;quot;&quot;/&gt;&lt;property id=&quot;20307&quot; value=&quot;674&quot;/&gt;&lt;/object&gt;&lt;object type=&quot;3&quot; unique_id=&quot;10069&quot;&gt;&lt;property id=&quot;20148&quot; value=&quot;5&quot;/&gt;&lt;property id=&quot;20300&quot; value=&quot;Slide 66 - &amp;quot;Tell a Story: Example&amp;#x0D;&amp;#x0A;&amp;quot;&quot;/&gt;&lt;property id=&quot;20307&quot; value=&quot;675&quot;/&gt;&lt;/object&gt;&lt;object type=&quot;3&quot; unique_id=&quot;10070&quot;&gt;&lt;property id=&quot;20148&quot; value=&quot;5&quot;/&gt;&lt;property id=&quot;20300&quot; value=&quot;Slide 67 - &amp;quot;Tell a Story: Example&amp;#x0D;&amp;#x0A;&amp;quot;&quot;/&gt;&lt;property id=&quot;20307&quot; value=&quot;676&quot;/&gt;&lt;/object&gt;&lt;object type=&quot;3&quot; unique_id=&quot;10071&quot;&gt;&lt;property id=&quot;20148&quot; value=&quot;5&quot;/&gt;&lt;property id=&quot;20300&quot; value=&quot;Slide 68 - &amp;quot;Listening Form C&amp;quot;&quot;/&gt;&lt;property id=&quot;20307&quot; value=&quot;677&quot;/&gt;&lt;/object&gt;&lt;object type=&quot;3&quot; unique_id=&quot;10072&quot;&gt;&lt;property id=&quot;20148&quot; value=&quot;5&quot;/&gt;&lt;property id=&quot;20300&quot; value=&quot;Slide 69 - &amp;quot;Reading Form C&amp;quot;&quot;/&gt;&lt;property id=&quot;20307&quot; value=&quot;678&quot;/&gt;&lt;/object&gt;&lt;object type=&quot;3&quot; unique_id=&quot;10073&quot;&gt;&lt;property id=&quot;20148&quot; value=&quot;5&quot;/&gt;&lt;property id=&quot;20300&quot; value=&quot;Slide 70 - &amp;quot;Writing Form C&amp;quot;&quot;/&gt;&lt;property id=&quot;20307&quot; value=&quot;679&quot;/&gt;&lt;/object&gt;&lt;object type=&quot;3&quot; unique_id=&quot;10074&quot;&gt;&lt;property id=&quot;20148&quot; value=&quot;5&quot;/&gt;&lt;property id=&quot;20300&quot; value=&quot;Slide 71 - &amp;quot;Writing Scoring Rubrics&amp;quot;&quot;/&gt;&lt;property id=&quot;20307&quot; value=&quot;689&quot;/&gt;&lt;/object&gt;&lt;object type=&quot;3&quot; unique_id=&quot;10075&quot;&gt;&lt;property id=&quot;20148&quot; value=&quot;5&quot;/&gt;&lt;property id=&quot;20300&quot; value=&quot;Slide 72 - &amp;quot;Scoring Rubric 0-3&amp;#x0D;&amp;#x0A;Write to Express Ideas &amp;amp; Write Academic Texts (K-1 only)&amp;quot;&quot;/&gt;&lt;property id=&quot;20307&quot; value=&quot;680&quot;/&gt;&lt;/object&gt;&lt;object type=&quot;3&quot; unique_id=&quot;10076&quot;&gt;&lt;property id=&quot;20148&quot; value=&quot;5&quot;/&gt;&lt;property id=&quot;20300&quot; value=&quot;Slide 73&quot;/&gt;&lt;property id=&quot;20307&quot; value=&quot;681&quot;/&gt;&lt;/object&gt;&lt;object type=&quot;3&quot; unique_id=&quot;10077&quot;&gt;&lt;property id=&quot;20148&quot; value=&quot;5&quot;/&gt;&lt;property id=&quot;20300&quot; value=&quot;Slide 74 - &amp;quot;Scoring Rubric 0-4&amp;#x0D;&amp;#x0A;Write to Express Ideas (2-12 only)&amp;quot;&quot;/&gt;&lt;property id=&quot;20307&quot; value=&quot;683&quot;/&gt;&lt;/object&gt;&lt;object type=&quot;3&quot; unique_id=&quot;10078&quot;&gt;&lt;property id=&quot;20148&quot; value=&quot;5&quot;/&gt;&lt;property id=&quot;20300&quot; value=&quot;Slide 75 - &amp;quot;Scoring Rubric 0-4&amp;#x0D;&amp;#x0A;Write to Express Ideas (2-12 only)&amp;quot;&quot;/&gt;&lt;property id=&quot;20307&quot; value=&quot;684&quot;/&gt;&lt;/object&gt;&lt;object type=&quot;3&quot; unique_id=&quot;10079&quot;&gt;&lt;property id=&quot;20148&quot; value=&quot;5&quot;/&gt;&lt;property id=&quot;20300&quot; value=&quot;Slide 76 - &amp;quot;Scoring Rubric 0-3&amp;#x0D;&amp;#x0A;Write Academic Texts (2-12 only)&amp;quot;&quot;/&gt;&lt;property id=&quot;20307&quot; value=&quot;686&quot;/&gt;&lt;/object&gt;&lt;object type=&quot;3&quot; unique_id=&quot;10080&quot;&gt;&lt;property id=&quot;20148&quot; value=&quot;5&quot;/&gt;&lt;property id=&quot;20300&quot; value=&quot;Slide 77 - &amp;quot;Scoring Rubric 0-3&amp;#x0D;&amp;#x0A;Write Academic Texts (2-12 only)&amp;quot;&quot;/&gt;&lt;property id=&quot;20307&quot; value=&quot;687&quot;/&gt;&lt;/object&gt;&lt;object type=&quot;3&quot; unique_id=&quot;10082&quot;&gt;&lt;property id=&quot;20148&quot; value=&quot;5&quot;/&gt;&lt;property id=&quot;20300&quot; value=&quot;Slide 90&quot;/&gt;&lt;property id=&quot;20307&quot; value=&quot;704&quot;/&gt;&lt;/object&gt;&lt;object type=&quot;3&quot; unique_id=&quot;10083&quot;&gt;&lt;property id=&quot;20148&quot; value=&quot;5&quot;/&gt;&lt;property id=&quot;20300&quot; value=&quot;Slide 91 - &amp;quot;LAS Links™ Immediate Reports&amp;quot;&quot;/&gt;&lt;property id=&quot;20307&quot; value=&quot;705&quot;/&gt;&lt;/object&gt;&lt;object type=&quot;3&quot; unique_id=&quot;10084&quot;&gt;&lt;property id=&quot;20148&quot; value=&quot;5&quot;/&gt;&lt;property id=&quot;20300&quot; value=&quot;Slide 92 - &amp;quot;LAS Links™ Score Types&amp;quot;&quot;/&gt;&lt;property id=&quot;20307&quot; value=&quot;706&quot;/&gt;&lt;/object&gt;&lt;object type=&quot;3&quot; unique_id=&quot;10085&quot;&gt;&lt;property id=&quot;20148&quot; value=&quot;5&quot;/&gt;&lt;property id=&quot;20300&quot; value=&quot;Slide 93 - &amp;quot;Individual Student Proficiency Report&amp;quot;&quot;/&gt;&lt;property id=&quot;20307&quot; value=&quot;707&quot;/&gt;&lt;/object&gt;&lt;object type=&quot;3&quot; unique_id=&quot;10086&quot;&gt;&lt;property id=&quot;20148&quot; value=&quot;5&quot;/&gt;&lt;property id=&quot;20300&quot; value=&quot;Slide 94 - &amp;quot;Immediate Group Proficiency Report&amp;quot;&quot;/&gt;&lt;property id=&quot;20307&quot; value=&quot;708&quot;/&gt;&lt;/object&gt;&lt;object type=&quot;3&quot; unique_id=&quot;10087&quot;&gt;&lt;property id=&quot;20148&quot; value=&quot;5&quot;/&gt;&lt;property id=&quot;20300&quot; value=&quot;Slide 95 - &amp;quot;LAS Links™ Immediate Academic Language Report&amp;quot;&quot;/&gt;&lt;property id=&quot;20307&quot; value=&quot;709&quot;/&gt;&lt;/object&gt;&lt;object type=&quot;3&quot; unique_id=&quot;10088&quot;&gt;&lt;property id=&quot;20148&quot; value=&quot;5&quot;/&gt;&lt;property id=&quot;20300&quot; value=&quot;Slide 96&quot;/&gt;&lt;property id=&quot;20307&quot; value=&quot;711&quot;/&gt;&lt;/object&gt;&lt;object type=&quot;3&quot; unique_id=&quot;10089&quot;&gt;&lt;property id=&quot;20148&quot; value=&quot;5&quot;/&gt;&lt;property id=&quot;20300&quot; value=&quot;Slide 97 - &amp;quot;Online Reporting System&amp;quot;&quot;/&gt;&lt;property id=&quot;20307&quot; value=&quot;603&quot;/&gt;&lt;/object&gt;&lt;object type=&quot;3&quot; unique_id=&quot;10090&quot;&gt;&lt;property id=&quot;20148&quot; value=&quot;5&quot;/&gt;&lt;property id=&quot;20300&quot; value=&quot;Slide 98 - &amp;quot;CTB Online Reporting System&amp;#x0D;&amp;#x0A;Student Proficiency Report&amp;quot;&quot;/&gt;&lt;property id=&quot;20307&quot; value=&quot;586&quot;/&gt;&lt;/object&gt;&lt;object type=&quot;3&quot; unique_id=&quot;10091&quot;&gt;&lt;property id=&quot;20148&quot; value=&quot;5&quot;/&gt;&lt;property id=&quot;20300&quot; value=&quot;Slide 99 - &amp;quot;Online Reporting System&amp;#x0D;&amp;#x0A;Home Report&amp;quot;&quot;/&gt;&lt;property id=&quot;20307&quot; value=&quot;647&quot;/&gt;&lt;/object&gt;&lt;object type=&quot;3&quot; unique_id=&quot;10092&quot;&gt;&lt;property id=&quot;20148&quot; value=&quot;5&quot;/&gt;&lt;property id=&quot;20300&quot; value=&quot;Slide 100 - &amp;quot;Online Reporting System&amp;#x0D;&amp;#x0A;Reading Links Report&amp;quot;&quot;/&gt;&lt;property id=&quot;20307&quot; value=&quot;648&quot;/&gt;&lt;/object&gt;&lt;object type=&quot;3&quot; unique_id=&quot;10093&quot;&gt;&lt;property id=&quot;20148&quot; value=&quot;5&quot;/&gt;&lt;property id=&quot;20300&quot; value=&quot;Slide 101 - &amp;quot;Online Reporting System&amp;#x0D;&amp;#x0A;Roster Report&amp;quot;&quot;/&gt;&lt;property id=&quot;20307&quot; value=&quot;649&quot;/&gt;&lt;/object&gt;&lt;object type=&quot;3&quot; unique_id=&quot;10094&quot;&gt;&lt;property id=&quot;20148&quot; value=&quot;5&quot;/&gt;&lt;property id=&quot;20300&quot; value=&quot;Slide 102 - &amp;quot;Online Reporting System&amp;#x0D;&amp;#x0A;Strand Report&amp;quot;&quot;/&gt;&lt;property id=&quot;20307&quot; value=&quot;650&quot;/&gt;&lt;/object&gt;&lt;object type=&quot;3&quot; unique_id=&quot;10095&quot;&gt;&lt;property id=&quot;20148&quot; value=&quot;5&quot;/&gt;&lt;property id=&quot;20300&quot; value=&quot;Slide 103 - &amp;quot;Online Reporting System&amp;#x0D;&amp;#x0A;Summary Chart of Skill Area Report&amp;quot;&quot;/&gt;&lt;property id=&quot;20307&quot; value=&quot;651&quot;/&gt;&lt;/object&gt;&lt;object type=&quot;3&quot; unique_id=&quot;10096&quot;&gt;&lt;property id=&quot;20148&quot; value=&quot;5&quot;/&gt;&lt;property id=&quot;20300&quot; value=&quot;Slide 104 - &amp;quot;Activity&amp;quot;&quot;/&gt;&lt;property id=&quot;20307&quot; value=&quot;690&quot;/&gt;&lt;/object&gt;&lt;object type=&quot;3&quot; unique_id=&quot;10482&quot;&gt;&lt;property id=&quot;20148&quot; value=&quot;5&quot;/&gt;&lt;property id=&quot;20300&quot; value=&quot;Slide 105 - &amp;quot;Final Thoughts&amp;quot;&quot;/&gt;&lt;property id=&quot;20307&quot; value=&quot;714&quot;/&gt;&lt;/object&gt;&lt;object type=&quot;3&quot; unique_id=&quot;10483&quot;&gt;&lt;property id=&quot;20148&quot; value=&quot;5&quot;/&gt;&lt;property id=&quot;20300&quot; value=&quot;Slide 106 - &amp;quot;LAS Links Online Video Demos&amp;quot;&quot;/&gt;&lt;property id=&quot;20307&quot; value=&quot;715&quot;/&gt;&lt;/object&gt;&lt;object type=&quot;3&quot; unique_id=&quot;10484&quot;&gt;&lt;property id=&quot;20148&quot; value=&quot;5&quot;/&gt;&lt;property id=&quot;20300&quot; value=&quot;Slide 107 - &amp;quot;LAS Links Online Important Contacts&amp;quot;&quot;/&gt;&lt;property id=&quot;20307&quot; value=&quot;716&quot;/&gt;&lt;/object&gt;&lt;object type=&quot;3&quot; unique_id=&quot;10485&quot;&gt;&lt;property id=&quot;20148&quot; value=&quot;5&quot;/&gt;&lt;property id=&quot;20300&quot; value=&quot;Slide 108 - &amp;quot;One last thing&amp;#x0D;&amp;#x0A;&amp;#x0D;&amp;#x0A;Thank you for your time today and your commitment to the students.&amp;quot;&quot;/&gt;&lt;property id=&quot;20307&quot; value=&quot;717&quot;/&gt;&lt;/object&gt;&lt;object type=&quot;3&quot; unique_id=&quot;11874&quot;&gt;&lt;property id=&quot;20148&quot; value=&quot;5&quot;/&gt;&lt;property id=&quot;20300&quot; value=&quot;Slide 78 - &amp;quot;Writing Scores 2-12 in Appendix C*&amp;quot;&quot;/&gt;&lt;property id=&quot;20307&quot; value=&quot;729&quot;/&gt;&lt;/object&gt;&lt;object type=&quot;3&quot; unique_id=&quot;11875&quot;&gt;&lt;property id=&quot;20148&quot; value=&quot;5&quot;/&gt;&lt;property id=&quot;20300&quot; value=&quot;Slide 79 - &amp;quot;Write Academic Texts&amp;quot;&quot;/&gt;&lt;property id=&quot;20307&quot; value=&quot;718&quot;/&gt;&lt;/object&gt;&lt;object type=&quot;3&quot; unique_id=&quot;11876&quot;&gt;&lt;property id=&quot;20148&quot; value=&quot;5&quot;/&gt;&lt;property id=&quot;20300&quot; value=&quot;Slide 80 - &amp;quot;Write Academic Texts&amp;quot;&quot;/&gt;&lt;property id=&quot;20307&quot; value=&quot;719&quot;/&gt;&lt;/object&gt;&lt;object type=&quot;3&quot; unique_id=&quot;11877&quot;&gt;&lt;property id=&quot;20148&quot; value=&quot;5&quot;/&gt;&lt;property id=&quot;20300&quot; value=&quot;Slide 81 - &amp;quot;Write Academic Texts&amp;quot;&quot;/&gt;&lt;property id=&quot;20307&quot; value=&quot;720&quot;/&gt;&lt;/object&gt;&lt;object type=&quot;3&quot; unique_id=&quot;11878&quot;&gt;&lt;property id=&quot;20148&quot; value=&quot;5&quot;/&gt;&lt;property id=&quot;20300&quot; value=&quot;Slide 82 - &amp;quot;Write Academic Texts&amp;quot;&quot;/&gt;&lt;property id=&quot;20307&quot; value=&quot;721&quot;/&gt;&lt;/object&gt;&lt;object type=&quot;3&quot; unique_id=&quot;11879&quot;&gt;&lt;property id=&quot;20148&quot; value=&quot;5&quot;/&gt;&lt;property id=&quot;20300&quot; value=&quot;Slide 83 - &amp;quot;Write Academic Texts&amp;quot;&quot;/&gt;&lt;property id=&quot;20307&quot; value=&quot;722&quot;/&gt;&lt;/object&gt;&lt;object type=&quot;3&quot; unique_id=&quot;11880&quot;&gt;&lt;property id=&quot;20148&quot; value=&quot;5&quot;/&gt;&lt;property id=&quot;20300&quot; value=&quot;Slide 84 - &amp;quot;Write Academic Texts&amp;quot;&quot;/&gt;&lt;property id=&quot;20307&quot; value=&quot;723&quot;/&gt;&lt;/object&gt;&lt;object type=&quot;3&quot; unique_id=&quot;11881&quot;&gt;&lt;property id=&quot;20148&quot; value=&quot;5&quot;/&gt;&lt;property id=&quot;20300&quot; value=&quot;Slide 85&quot;/&gt;&lt;property id=&quot;20307&quot; value=&quot;724&quot;/&gt;&lt;/object&gt;&lt;object type=&quot;3&quot; unique_id=&quot;11882&quot;&gt;&lt;property id=&quot;20148&quot; value=&quot;5&quot;/&gt;&lt;property id=&quot;20300&quot; value=&quot;Slide 86&quot;/&gt;&lt;property id=&quot;20307&quot; value=&quot;725&quot;/&gt;&lt;/object&gt;&lt;object type=&quot;3&quot; unique_id=&quot;11883&quot;&gt;&lt;property id=&quot;20148&quot; value=&quot;5&quot;/&gt;&lt;property id=&quot;20300&quot; value=&quot;Slide 87&quot;/&gt;&lt;property id=&quot;20307&quot; value=&quot;726&quot;/&gt;&lt;/object&gt;&lt;object type=&quot;3&quot; unique_id=&quot;11884&quot;&gt;&lt;property id=&quot;20148&quot; value=&quot;5&quot;/&gt;&lt;property id=&quot;20300&quot; value=&quot;Slide 88&quot;/&gt;&lt;property id=&quot;20307&quot; value=&quot;727&quot;/&gt;&lt;/object&gt;&lt;object type=&quot;3&quot; unique_id=&quot;11885&quot;&gt;&lt;property id=&quot;20148&quot; value=&quot;5&quot;/&gt;&lt;property id=&quot;20300&quot; value=&quot;Slide 89&quot;/&gt;&lt;property id=&quot;20307&quot; value=&quot;7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 Budget Round 2</Template>
  <TotalTime>37980</TotalTime>
  <Words>2196</Words>
  <Application>Microsoft Office PowerPoint</Application>
  <PresentationFormat>On-screen Show (4:3)</PresentationFormat>
  <Paragraphs>135</Paragraphs>
  <Slides>23</Slides>
  <Notes>19</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9" baseType="lpstr">
      <vt:lpstr>ＭＳ Ｐゴシック</vt:lpstr>
      <vt:lpstr>ＭＳ Ｐゴシック</vt:lpstr>
      <vt:lpstr>Arial</vt:lpstr>
      <vt:lpstr>Arial Black</vt:lpstr>
      <vt:lpstr>Arial Narrow</vt:lpstr>
      <vt:lpstr>Calibri</vt:lpstr>
      <vt:lpstr>Garamond</vt:lpstr>
      <vt:lpstr>Times</vt:lpstr>
      <vt:lpstr>Wingdings</vt:lpstr>
      <vt:lpstr>Office Theme</vt:lpstr>
      <vt:lpstr>1_Custom Design</vt:lpstr>
      <vt:lpstr>2_Custom Design</vt:lpstr>
      <vt:lpstr>3_Custom Design</vt:lpstr>
      <vt:lpstr>4_Custom Design</vt:lpstr>
      <vt:lpstr>5_Custom Design</vt:lpstr>
      <vt:lpstr>Image</vt:lpstr>
      <vt:lpstr>Guide to Student Registration</vt:lpstr>
      <vt:lpstr>Access the DRC INSIGHT Portal</vt:lpstr>
      <vt:lpstr>Student Management Adding Students</vt:lpstr>
      <vt:lpstr>Student Management Adding Students</vt:lpstr>
      <vt:lpstr>PowerPoint Presentation</vt:lpstr>
      <vt:lpstr>Add a Student</vt:lpstr>
      <vt:lpstr>Add a Student Accommodations</vt:lpstr>
      <vt:lpstr>Student Management Adding Demographics</vt:lpstr>
      <vt:lpstr>Student Management Adding Demographics</vt:lpstr>
      <vt:lpstr>Student Management: Uploading Multiple Students</vt:lpstr>
      <vt:lpstr>Student Management: Multiple Student Upload (MSU)</vt:lpstr>
      <vt:lpstr>Student Management: Multiple Student Upload (MSU)</vt:lpstr>
      <vt:lpstr>Student Management: Multiple Student Upload (MSU)</vt:lpstr>
      <vt:lpstr>Student Management: Multiple Student Upload (MSU)</vt:lpstr>
      <vt:lpstr>Uploading the MSU file</vt:lpstr>
      <vt:lpstr>Student Management View and Edit Students</vt:lpstr>
      <vt:lpstr>Student Management Editing Student Information</vt:lpstr>
      <vt:lpstr>Creating Student Groups</vt:lpstr>
      <vt:lpstr>Why Use Student Groups?</vt:lpstr>
      <vt:lpstr>Creating Student Groups Add/View/Edit</vt:lpstr>
      <vt:lpstr>PowerPoint Presentation</vt:lpstr>
      <vt:lpstr>PowerPoint Presentation</vt:lpstr>
      <vt:lpstr>Support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CTB PowerPoint 11007</dc:title>
  <dc:creator>Mary_Wallace</dc:creator>
  <cp:lastModifiedBy>Bienfait, Catherine</cp:lastModifiedBy>
  <cp:revision>690</cp:revision>
  <cp:lastPrinted>2019-05-02T23:18:04Z</cp:lastPrinted>
  <dcterms:created xsi:type="dcterms:W3CDTF">2006-08-29T00:32:31Z</dcterms:created>
  <dcterms:modified xsi:type="dcterms:W3CDTF">2020-10-08T15:28:36Z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n:schemas-microsoft-com:publishing:Comment">
    <vt:lpwstr/>
  </property>
  <property fmtid="{D5CDD505-2E9C-101B-9397-08002B2CF9AE}" pid="3" name="NewProperty_608633310589558">
    <vt:lpwstr/>
  </property>
  <property fmtid="{D5CDD505-2E9C-101B-9397-08002B2CF9AE}" pid="4" name="urn:schemas-microsoft-com:office:office#Description">
    <vt:lpwstr/>
  </property>
  <property fmtid="{D5CDD505-2E9C-101B-9397-08002B2CF9AE}" pid="5" name="NewProperty_604348044596665">
    <vt:lpwstr/>
  </property>
</Properties>
</file>