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1" r:id="rId1"/>
    <p:sldMasterId id="2147484893" r:id="rId2"/>
    <p:sldMasterId id="2147485007" r:id="rId3"/>
    <p:sldMasterId id="2147485753" r:id="rId4"/>
    <p:sldMasterId id="2147485761" r:id="rId5"/>
  </p:sldMasterIdLst>
  <p:notesMasterIdLst>
    <p:notesMasterId r:id="rId18"/>
  </p:notesMasterIdLst>
  <p:handoutMasterIdLst>
    <p:handoutMasterId r:id="rId19"/>
  </p:handoutMasterIdLst>
  <p:sldIdLst>
    <p:sldId id="955" r:id="rId6"/>
    <p:sldId id="1044" r:id="rId7"/>
    <p:sldId id="1039" r:id="rId8"/>
    <p:sldId id="1040" r:id="rId9"/>
    <p:sldId id="1041" r:id="rId10"/>
    <p:sldId id="1042" r:id="rId11"/>
    <p:sldId id="900" r:id="rId12"/>
    <p:sldId id="961" r:id="rId13"/>
    <p:sldId id="1028" r:id="rId14"/>
    <p:sldId id="1029" r:id="rId15"/>
    <p:sldId id="904" r:id="rId16"/>
    <p:sldId id="1045" r:id="rId17"/>
  </p:sldIdLst>
  <p:sldSz cx="9144000" cy="6858000" type="screen4x3"/>
  <p:notesSz cx="7315200" cy="9601200"/>
  <p:custDataLst>
    <p:tags r:id="rId20"/>
  </p:custDataLst>
  <p:defaultTextStyle>
    <a:defPPr>
      <a:defRPr lang="en-US"/>
    </a:defPPr>
    <a:lvl1pPr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61">
          <p15:clr>
            <a:srgbClr val="A4A3A4"/>
          </p15:clr>
        </p15:guide>
        <p15:guide id="2" orient="horz" pos="672">
          <p15:clr>
            <a:srgbClr val="A4A3A4"/>
          </p15:clr>
        </p15:guide>
        <p15:guide id="3" pos="2880">
          <p15:clr>
            <a:srgbClr val="A4A3A4"/>
          </p15:clr>
        </p15:guide>
        <p15:guide id="4" pos="432">
          <p15:clr>
            <a:srgbClr val="A4A3A4"/>
          </p15:clr>
        </p15:guide>
        <p15:guide id="5" pos="177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0B"/>
    <a:srgbClr val="9AFD77"/>
    <a:srgbClr val="0000FF"/>
    <a:srgbClr val="00CC00"/>
    <a:srgbClr val="FFCC00"/>
    <a:srgbClr val="FB1C0B"/>
    <a:srgbClr val="FB1C10"/>
    <a:srgbClr val="FDC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autoAdjust="0"/>
    <p:restoredTop sz="78967" autoAdjust="0"/>
  </p:normalViewPr>
  <p:slideViewPr>
    <p:cSldViewPr snapToGrid="0">
      <p:cViewPr varScale="1">
        <p:scale>
          <a:sx n="74" d="100"/>
          <a:sy n="74" d="100"/>
        </p:scale>
        <p:origin x="78" y="258"/>
      </p:cViewPr>
      <p:guideLst>
        <p:guide orient="horz" pos="361"/>
        <p:guide orient="horz" pos="672"/>
        <p:guide pos="2880"/>
        <p:guide pos="432"/>
        <p:guide pos="1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688"/>
    </p:cViewPr>
  </p:sorterViewPr>
  <p:notesViewPr>
    <p:cSldViewPr snapToGrid="0">
      <p:cViewPr varScale="1">
        <p:scale>
          <a:sx n="68" d="100"/>
          <a:sy n="68" d="100"/>
        </p:scale>
        <p:origin x="-2856" y="-12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A8F9A48-76F4-4E82-AD43-C895A82040A0}"/>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08E24C95-D543-48EC-9C4A-3BAFD945E3FD}"/>
              </a:ext>
            </a:extLst>
          </p:cNvPr>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r" defTabSz="941764" eaLnBrk="0" hangingPunct="0">
              <a:defRPr sz="1200">
                <a:latin typeface="Times" pitchFamily="18"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051EADD3-2E78-4F94-AF37-599A22A88BB6}"/>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4101" name="Rectangle 5">
            <a:extLst>
              <a:ext uri="{FF2B5EF4-FFF2-40B4-BE49-F238E27FC236}">
                <a16:creationId xmlns:a16="http://schemas.microsoft.com/office/drawing/2014/main" id="{EAC33548-3B71-4B03-9AC3-33ED30E7CFD0}"/>
              </a:ext>
            </a:extLst>
          </p:cNvPr>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r" defTabSz="941764" eaLnBrk="0" hangingPunct="0">
              <a:defRPr sz="1200">
                <a:latin typeface="Times" panose="02020603050405020304" pitchFamily="18" charset="0"/>
              </a:defRPr>
            </a:lvl1pPr>
          </a:lstStyle>
          <a:p>
            <a:pPr>
              <a:defRPr/>
            </a:pPr>
            <a:fld id="{882A8185-7304-4A39-8968-615C34C1E9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9AE2B9-5AEF-4ACD-B611-53D961946ADA}"/>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7ED95B12-5296-4661-A5E7-8E2AA9CC4D74}"/>
              </a:ext>
            </a:extLst>
          </p:cNvPr>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r" defTabSz="941764" eaLnBrk="0" hangingPunct="0">
              <a:defRPr sz="1200">
                <a:latin typeface="Times" pitchFamily="18" charset="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C6284AF-5563-4BBA-8EF8-BB3F1AC9578A}"/>
              </a:ext>
            </a:extLst>
          </p:cNvPr>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634B85E-BAD0-4AF6-BA2B-4B76B02892F6}"/>
              </a:ext>
            </a:extLst>
          </p:cNvPr>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8C6BF314-4B9A-439B-A59C-6DBA392E5198}"/>
              </a:ext>
            </a:extLst>
          </p:cNvPr>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r" defTabSz="941764" eaLnBrk="0" hangingPunct="0">
              <a:defRPr sz="1200">
                <a:latin typeface="Times" panose="02020603050405020304" pitchFamily="18" charset="0"/>
              </a:defRPr>
            </a:lvl1pPr>
          </a:lstStyle>
          <a:p>
            <a:pPr>
              <a:defRPr/>
            </a:pPr>
            <a:fld id="{449F730E-F56D-4309-A1E0-A50009144A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Welcome to the LAS Links Online Administration Training of Trainers.</a:t>
            </a:r>
          </a:p>
          <a:p>
            <a:endParaRPr lang="en-US" altLang="en-US"/>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Click on the Scoring Resources Window button and a separate page will open allowing access the rubric and the prompt (the Scoring Resources) separately from the student response. </a:t>
            </a:r>
          </a:p>
          <a:p>
            <a:endParaRPr lang="en-US" altLang="en-US" i="1"/>
          </a:p>
          <a:p>
            <a:r>
              <a:rPr lang="en-US" altLang="en-US"/>
              <a:t>Once you have scored the item and have clicked submit, when you get to the next item, simply click on the Scoring Resources button and the “Scoreboard – Scoring Resources” page will automatically update with the applicable rubric and student response.</a:t>
            </a:r>
          </a:p>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1000">
                <a:solidFill>
                  <a:schemeClr val="tx1"/>
                </a:solidFill>
                <a:latin typeface="Arial Black" panose="020B0A04020102020204" pitchFamily="34" charset="0"/>
                <a:ea typeface="ＭＳ Ｐゴシック" panose="020B0600070205080204" pitchFamily="34" charset="-128"/>
              </a:defRPr>
            </a:lvl1pPr>
            <a:lvl2pPr marL="742950" indent="-285750" defTabSz="941388">
              <a:defRPr sz="1000">
                <a:solidFill>
                  <a:schemeClr val="tx1"/>
                </a:solidFill>
                <a:latin typeface="Arial Black" panose="020B0A04020102020204" pitchFamily="34" charset="0"/>
                <a:ea typeface="ＭＳ Ｐゴシック" panose="020B0600070205080204" pitchFamily="34" charset="-128"/>
              </a:defRPr>
            </a:lvl2pPr>
            <a:lvl3pPr marL="1143000" indent="-228600" defTabSz="941388">
              <a:defRPr sz="1000">
                <a:solidFill>
                  <a:schemeClr val="tx1"/>
                </a:solidFill>
                <a:latin typeface="Arial Black" panose="020B0A04020102020204" pitchFamily="34" charset="0"/>
                <a:ea typeface="ＭＳ Ｐゴシック" panose="020B0600070205080204" pitchFamily="34" charset="-128"/>
              </a:defRPr>
            </a:lvl3pPr>
            <a:lvl4pPr marL="1600200" indent="-228600" defTabSz="941388">
              <a:defRPr sz="1000">
                <a:solidFill>
                  <a:schemeClr val="tx1"/>
                </a:solidFill>
                <a:latin typeface="Arial Black" panose="020B0A04020102020204" pitchFamily="34" charset="0"/>
                <a:ea typeface="ＭＳ Ｐゴシック" panose="020B0600070205080204" pitchFamily="34" charset="-128"/>
              </a:defRPr>
            </a:lvl4pPr>
            <a:lvl5pPr marL="2057400" indent="-228600" defTabSz="941388">
              <a:defRPr sz="1000">
                <a:solidFill>
                  <a:schemeClr val="tx1"/>
                </a:solidFill>
                <a:latin typeface="Arial Black" panose="020B0A040201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0" marR="0" lvl="0" indent="0" defTabSz="941388" eaLnBrk="1" fontAlgn="auto" latinLnBrk="0" hangingPunct="1">
              <a:lnSpc>
                <a:spcPct val="100000"/>
              </a:lnSpc>
              <a:spcBef>
                <a:spcPts val="0"/>
              </a:spcBef>
              <a:spcAft>
                <a:spcPts val="0"/>
              </a:spcAft>
              <a:buClrTx/>
              <a:buSzTx/>
              <a:buFontTx/>
              <a:buNone/>
              <a:tabLst/>
              <a:defRPr/>
            </a:pPr>
            <a:fld id="{5DE1900D-76E1-48AD-AB0A-A6CFE5A37698}" type="slidenum">
              <a:rPr kumimoji="0" lang="en-US" altLang="en-US" sz="1200" b="0" i="0" u="none" strike="noStrike" kern="0" cap="none" spc="0" normalizeH="0" baseline="0" noProof="0" smtClean="0">
                <a:ln>
                  <a:noFill/>
                </a:ln>
                <a:solidFill>
                  <a:schemeClr val="tx1"/>
                </a:solidFill>
                <a:effectLst/>
                <a:uLnTx/>
                <a:uFillTx/>
                <a:latin typeface="Times" panose="02020603050405020304" pitchFamily="18" charset="0"/>
                <a:ea typeface="ＭＳ Ｐゴシック" panose="020B0600070205080204" pitchFamily="34" charset="-128"/>
              </a:rPr>
              <a:pPr marL="0" marR="0" lvl="0" indent="0" defTabSz="941388"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0" cap="none" spc="0" normalizeH="0" baseline="0" noProof="0">
              <a:ln>
                <a:noFill/>
              </a:ln>
              <a:solidFill>
                <a:schemeClr val="tx1"/>
              </a:solidFill>
              <a:effectLst/>
              <a:uLnTx/>
              <a:uFillTx/>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8219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Writing, score the student responses according to the LAS Links rubrics, apply the score by clicking on the appropriate radio button then click submit.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Look for an email from no-reply@datarecognitioncorp.com which provides your access.  </a:t>
            </a:r>
          </a:p>
          <a:p>
            <a:r>
              <a:rPr lang="en-US" altLang="en-US"/>
              <a:t>  </a:t>
            </a:r>
          </a:p>
          <a:p>
            <a:r>
              <a:rPr lang="en-US" altLang="en-US"/>
              <a:t>Use the INSIGHT portal for Test Administrative functions such as rostering students, creating test sessions, scoring student responses and for On-Demand reporting.</a:t>
            </a:r>
          </a:p>
        </p:txBody>
      </p:sp>
    </p:spTree>
    <p:extLst>
      <p:ext uri="{BB962C8B-B14F-4D97-AF65-F5344CB8AC3E}">
        <p14:creationId xmlns:p14="http://schemas.microsoft.com/office/powerpoint/2010/main" val="32220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ChangeArrowheads="1" noTextEdit="1"/>
          </p:cNvSpPr>
          <p:nvPr>
            <p:ph type="sldImg"/>
          </p:nvPr>
        </p:nvSpPr>
        <p:spPr>
          <a:ln/>
        </p:spPr>
      </p:sp>
      <p:sp>
        <p:nvSpPr>
          <p:cNvPr id="1320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To Score Student Data, choose the “Educator Scoring” application.  </a:t>
            </a:r>
          </a:p>
        </p:txBody>
      </p:sp>
    </p:spTree>
    <p:extLst>
      <p:ext uri="{BB962C8B-B14F-4D97-AF65-F5344CB8AC3E}">
        <p14:creationId xmlns:p14="http://schemas.microsoft.com/office/powerpoint/2010/main" val="47260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defRPr/>
            </a:pPr>
            <a:r>
              <a:rPr lang="en-US" dirty="0"/>
              <a:t>Notice there are expandable Instructions.</a:t>
            </a:r>
          </a:p>
          <a:p>
            <a:pPr marL="177845" indent="-177845">
              <a:buFont typeface="Arial" panose="020B0604020202020204" pitchFamily="34" charset="0"/>
              <a:buChar char="•"/>
              <a:defRPr/>
            </a:pPr>
            <a:r>
              <a:rPr lang="en-US" dirty="0"/>
              <a:t>Then notice the required fields to search for students to score (for example, Administration, District and School will most likely be pre-filled based upon your sign-in)</a:t>
            </a:r>
          </a:p>
          <a:p>
            <a:pPr marL="177845" indent="-177845">
              <a:buFont typeface="Arial" panose="020B0604020202020204" pitchFamily="34" charset="0"/>
              <a:buChar char="•"/>
              <a:defRPr/>
            </a:pPr>
            <a:r>
              <a:rPr lang="en-US" dirty="0"/>
              <a:t>Then we have the Search fields – Form and Assessment</a:t>
            </a:r>
          </a:p>
          <a:p>
            <a:pPr marL="177845" indent="-177845">
              <a:buFont typeface="Arial" panose="020B0604020202020204" pitchFamily="34" charset="0"/>
              <a:buChar char="•"/>
              <a:defRPr/>
            </a:pPr>
            <a:r>
              <a:rPr lang="en-US" dirty="0"/>
              <a:t>Once you have chosen your search criteria, click on Show Session.</a:t>
            </a:r>
          </a:p>
          <a:p>
            <a:pPr marL="177845" indent="-177845">
              <a:buFont typeface="Arial" panose="020B0604020202020204" pitchFamily="34" charset="0"/>
              <a:buChar char="•"/>
              <a:defRPr/>
            </a:pPr>
            <a:r>
              <a:rPr lang="en-US" dirty="0"/>
              <a:t>If you do not fill in any search criteria, all of the Sessions at your testing site will be displayed.</a:t>
            </a:r>
          </a:p>
          <a:p>
            <a:pPr>
              <a:defRPr/>
            </a:pPr>
            <a:endParaRPr lang="en-US" dirty="0"/>
          </a:p>
          <a:p>
            <a:pPr>
              <a:defRPr/>
            </a:pPr>
            <a:r>
              <a:rPr lang="en-US" dirty="0"/>
              <a:t>A grid with Sessions will appear below the search fields. </a:t>
            </a:r>
            <a:endParaRPr lang="en-US" altLang="en-US" dirty="0"/>
          </a:p>
          <a:p>
            <a:pPr>
              <a:defRPr/>
            </a:pPr>
            <a:endParaRPr lang="en-US" dirty="0"/>
          </a:p>
        </p:txBody>
      </p:sp>
    </p:spTree>
    <p:extLst>
      <p:ext uri="{BB962C8B-B14F-4D97-AF65-F5344CB8AC3E}">
        <p14:creationId xmlns:p14="http://schemas.microsoft.com/office/powerpoint/2010/main" val="325951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ChangeArrowheads="1" noTextEdit="1"/>
          </p:cNvSpPr>
          <p:nvPr>
            <p:ph type="sldImg"/>
          </p:nvPr>
        </p:nvSpPr>
        <p:spPr>
          <a:ln/>
        </p:spPr>
      </p:sp>
      <p:sp>
        <p:nvSpPr>
          <p:cNvPr id="1361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 will see under item counts the following:</a:t>
            </a:r>
          </a:p>
          <a:p>
            <a:endParaRPr lang="en-US" altLang="en-US"/>
          </a:p>
          <a:p>
            <a:pPr>
              <a:spcBef>
                <a:spcPct val="0"/>
              </a:spcBef>
              <a:buFontTx/>
              <a:buChar char="•"/>
            </a:pPr>
            <a:r>
              <a:rPr lang="en-US" altLang="en-US">
                <a:solidFill>
                  <a:srgbClr val="FF0000"/>
                </a:solidFill>
                <a:cs typeface="Arial" panose="020B0604020202020204" pitchFamily="34" charset="0"/>
              </a:rPr>
              <a:t>Available = items that need to be scored</a:t>
            </a:r>
          </a:p>
          <a:p>
            <a:pPr>
              <a:spcBef>
                <a:spcPct val="0"/>
              </a:spcBef>
              <a:buFontTx/>
              <a:buChar char="•"/>
            </a:pPr>
            <a:r>
              <a:rPr lang="en-US" altLang="en-US">
                <a:solidFill>
                  <a:srgbClr val="FF0000"/>
                </a:solidFill>
                <a:cs typeface="Arial" panose="020B0604020202020204" pitchFamily="34" charset="0"/>
              </a:rPr>
              <a:t>In Process = items that have been scored and are processing through the scoring system</a:t>
            </a:r>
          </a:p>
          <a:p>
            <a:pPr>
              <a:spcBef>
                <a:spcPct val="0"/>
              </a:spcBef>
              <a:buFontTx/>
              <a:buChar char="•"/>
            </a:pPr>
            <a:r>
              <a:rPr lang="en-US" altLang="en-US">
                <a:solidFill>
                  <a:srgbClr val="FF0000"/>
                </a:solidFill>
                <a:cs typeface="Arial" panose="020B0604020202020204" pitchFamily="34" charset="0"/>
              </a:rPr>
              <a:t>Complete = items that processed correctly through the scoring system and are moving towards reporting</a:t>
            </a:r>
          </a:p>
          <a:p>
            <a:endParaRPr lang="en-US" altLang="en-US"/>
          </a:p>
        </p:txBody>
      </p:sp>
    </p:spTree>
    <p:extLst>
      <p:ext uri="{BB962C8B-B14F-4D97-AF65-F5344CB8AC3E}">
        <p14:creationId xmlns:p14="http://schemas.microsoft.com/office/powerpoint/2010/main" val="287786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 may either score by student or score by session.</a:t>
            </a:r>
          </a:p>
        </p:txBody>
      </p:sp>
    </p:spTree>
    <p:extLst>
      <p:ext uri="{BB962C8B-B14F-4D97-AF65-F5344CB8AC3E}">
        <p14:creationId xmlns:p14="http://schemas.microsoft.com/office/powerpoint/2010/main" val="80400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you choose to score by student, you will choose from the roster of students and content areas that have items available for scoring.  Click on the score student in the action column.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idx="2"/>
          </p:nvPr>
        </p:nvSpPr>
        <p:spPr>
          <a:xfrm>
            <a:off x="1181100" y="696913"/>
            <a:ext cx="4648200" cy="3486150"/>
          </a:xfrm>
          <a:noFill/>
          <a:ln/>
        </p:spPr>
      </p:sp>
      <p:sp>
        <p:nvSpPr>
          <p:cNvPr id="142339" name="Notes Placeholder 2"/>
          <p:cNvSpPr>
            <a:spLocks noGrp="1"/>
          </p:cNvSpPr>
          <p:nvPr>
            <p:ph type="body" idx="3"/>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1" tIns="45412" rIns="90821" bIns="45412"/>
          <a:lstStyle/>
          <a:p>
            <a:r>
              <a:rPr lang="en-US" altLang="en-US">
                <a:solidFill>
                  <a:srgbClr val="FF0000"/>
                </a:solidFill>
              </a:rPr>
              <a:t>When you clicked on the Action button (as shown in the previous slide) a new page will pop up taking you to a new URL.  Be </a:t>
            </a:r>
            <a:r>
              <a:rPr lang="en-US" altLang="en-US">
                <a:latin typeface="Arial Black" panose="020B0A04020102020204" pitchFamily="34" charset="0"/>
              </a:rPr>
              <a:t>sure to enable popups from scoring.drecedirect.com so that you are able to complete scoring.</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7738"/>
            <a:r>
              <a:rPr lang="en-US" altLang="en-US"/>
              <a:t>For Speaking, click the play button to hear the student response.</a:t>
            </a:r>
          </a:p>
          <a:p>
            <a:pPr defTabSz="947738"/>
            <a:endParaRPr lang="en-US" altLang="en-US"/>
          </a:p>
          <a:p>
            <a:pPr defTabSz="947738"/>
            <a:r>
              <a:rPr lang="en-US" altLang="en-US"/>
              <a:t>You have the option to download and save each of the students’ audio file with their verbal responses. Please note that this can only be done BEFORE you submit your score.</a:t>
            </a:r>
          </a:p>
          <a:p>
            <a:pPr defTabSz="947738"/>
            <a:endParaRPr lang="en-US" altLang="en-US"/>
          </a:p>
          <a:p>
            <a:pPr defTabSz="947738"/>
            <a:r>
              <a:rPr lang="en-US" altLang="en-US"/>
              <a:t>Click on the radio button indicating the score you are giving each of the students’ responses.  These scores should be applied according to the rubrics provided by LAS Links.</a:t>
            </a:r>
          </a:p>
          <a:p>
            <a:pPr defTabSz="947738"/>
            <a:endParaRPr lang="en-US" altLang="en-US"/>
          </a:p>
          <a:p>
            <a:pPr defTabSz="947738"/>
            <a:r>
              <a:rPr lang="en-US" altLang="en-US"/>
              <a:t>Once you have chosen the score, click submit.</a:t>
            </a:r>
          </a:p>
          <a:p>
            <a:pPr defTabSz="947738"/>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1000">
                <a:solidFill>
                  <a:schemeClr val="tx1"/>
                </a:solidFill>
                <a:latin typeface="Arial Black" panose="020B0A04020102020204" pitchFamily="34" charset="0"/>
                <a:ea typeface="ＭＳ Ｐゴシック" panose="020B0600070205080204" pitchFamily="34" charset="-128"/>
              </a:defRPr>
            </a:lvl1pPr>
            <a:lvl2pPr marL="742950" indent="-285750" defTabSz="941388">
              <a:defRPr sz="1000">
                <a:solidFill>
                  <a:schemeClr val="tx1"/>
                </a:solidFill>
                <a:latin typeface="Arial Black" panose="020B0A04020102020204" pitchFamily="34" charset="0"/>
                <a:ea typeface="ＭＳ Ｐゴシック" panose="020B0600070205080204" pitchFamily="34" charset="-128"/>
              </a:defRPr>
            </a:lvl2pPr>
            <a:lvl3pPr marL="1143000" indent="-228600" defTabSz="941388">
              <a:defRPr sz="1000">
                <a:solidFill>
                  <a:schemeClr val="tx1"/>
                </a:solidFill>
                <a:latin typeface="Arial Black" panose="020B0A04020102020204" pitchFamily="34" charset="0"/>
                <a:ea typeface="ＭＳ Ｐゴシック" panose="020B0600070205080204" pitchFamily="34" charset="-128"/>
              </a:defRPr>
            </a:lvl3pPr>
            <a:lvl4pPr marL="1600200" indent="-228600" defTabSz="941388">
              <a:defRPr sz="1000">
                <a:solidFill>
                  <a:schemeClr val="tx1"/>
                </a:solidFill>
                <a:latin typeface="Arial Black" panose="020B0A04020102020204" pitchFamily="34" charset="0"/>
                <a:ea typeface="ＭＳ Ｐゴシック" panose="020B0600070205080204" pitchFamily="34" charset="-128"/>
              </a:defRPr>
            </a:lvl4pPr>
            <a:lvl5pPr marL="2057400" indent="-228600" defTabSz="941388">
              <a:defRPr sz="1000">
                <a:solidFill>
                  <a:schemeClr val="tx1"/>
                </a:solidFill>
                <a:latin typeface="Arial Black" panose="020B0A040201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0" marR="0" lvl="0" indent="0" defTabSz="941388" eaLnBrk="1" fontAlgn="auto" latinLnBrk="0" hangingPunct="1">
              <a:lnSpc>
                <a:spcPct val="100000"/>
              </a:lnSpc>
              <a:spcBef>
                <a:spcPts val="0"/>
              </a:spcBef>
              <a:spcAft>
                <a:spcPts val="0"/>
              </a:spcAft>
              <a:buClrTx/>
              <a:buSzTx/>
              <a:buFontTx/>
              <a:buNone/>
              <a:tabLst/>
              <a:defRPr/>
            </a:pPr>
            <a:fld id="{7D8864A1-4171-439E-B2A3-FB582C2F1A99}" type="slidenum">
              <a:rPr kumimoji="0" lang="en-US" altLang="en-US" sz="1200" b="0" i="0" u="none" strike="noStrike" kern="0" cap="none" spc="0" normalizeH="0" baseline="0" noProof="0" smtClean="0">
                <a:ln>
                  <a:noFill/>
                </a:ln>
                <a:solidFill>
                  <a:schemeClr val="tx1"/>
                </a:solidFill>
                <a:effectLst/>
                <a:uLnTx/>
                <a:uFillTx/>
                <a:latin typeface="Times" panose="02020603050405020304" pitchFamily="18" charset="0"/>
                <a:ea typeface="ＭＳ Ｐゴシック" panose="020B0600070205080204" pitchFamily="34" charset="-128"/>
              </a:rPr>
              <a:pPr marL="0" marR="0" lvl="0" indent="0" defTabSz="941388"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0" cap="none" spc="0" normalizeH="0" baseline="0" noProof="0">
              <a:ln>
                <a:noFill/>
              </a:ln>
              <a:solidFill>
                <a:schemeClr val="tx1"/>
              </a:solidFill>
              <a:effectLst/>
              <a:uLnTx/>
              <a:uFillTx/>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24387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oleObject" Target="../embeddings/oleObject8.bin"/><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vmlDrawing" Target="../drawings/vmlDrawing10.vml"/><Relationship Id="rId6" Type="http://schemas.openxmlformats.org/officeDocument/2006/relationships/image" Target="../media/image1.png"/><Relationship Id="rId5" Type="http://schemas.openxmlformats.org/officeDocument/2006/relationships/oleObject" Target="../embeddings/oleObject10.bin"/><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vmlDrawing" Target="../drawings/vmlDrawing11.vml"/><Relationship Id="rId6" Type="http://schemas.openxmlformats.org/officeDocument/2006/relationships/image" Target="../media/image1.png"/><Relationship Id="rId5" Type="http://schemas.openxmlformats.org/officeDocument/2006/relationships/oleObject" Target="../embeddings/oleObject11.bin"/><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oleObject" Target="../embeddings/oleObject12.bin"/><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3.vml"/><Relationship Id="rId6" Type="http://schemas.openxmlformats.org/officeDocument/2006/relationships/image" Target="../media/image1.png"/><Relationship Id="rId5" Type="http://schemas.openxmlformats.org/officeDocument/2006/relationships/oleObject" Target="../embeddings/oleObject13.bin"/><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4.vml"/><Relationship Id="rId6" Type="http://schemas.openxmlformats.org/officeDocument/2006/relationships/image" Target="../media/image1.png"/><Relationship Id="rId5" Type="http://schemas.openxmlformats.org/officeDocument/2006/relationships/oleObject" Target="../embeddings/oleObject14.bin"/><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5.vml"/><Relationship Id="rId6" Type="http://schemas.openxmlformats.org/officeDocument/2006/relationships/image" Target="../media/image1.png"/><Relationship Id="rId5" Type="http://schemas.openxmlformats.org/officeDocument/2006/relationships/oleObject" Target="../embeddings/oleObject15.bin"/><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DC1B4AD-9C02-4DE5-AE1E-1B4559A3754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8071" name="Image" r:id="rId5" imgW="2628571" imgH="990476" progId="PhotoshopElements.Image.4">
                  <p:embed/>
                </p:oleObj>
              </mc:Choice>
              <mc:Fallback>
                <p:oleObj name="Image" r:id="rId5" imgW="2628571" imgH="990476" progId="PhotoshopElements.Image.4">
                  <p:embed/>
                  <p:pic>
                    <p:nvPicPr>
                      <p:cNvPr id="410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214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81F63F7-9463-4425-A7ED-82CD24C266BC}"/>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3191" name="Image" r:id="rId5" imgW="2628571" imgH="990476" progId="PhotoshopElements.Image.4">
                  <p:embed/>
                </p:oleObj>
              </mc:Choice>
              <mc:Fallback>
                <p:oleObj name="Image" r:id="rId5" imgW="2628571" imgH="990476" progId="PhotoshopElements.Image.4">
                  <p:embed/>
                  <p:pic>
                    <p:nvPicPr>
                      <p:cNvPr id="1331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80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135684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993900" y="2565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defRPr/>
            </a:pPr>
            <a:endParaRPr lang="en-US" altLang="en-US" sz="1200"/>
          </a:p>
        </p:txBody>
      </p:sp>
      <p:sp>
        <p:nvSpPr>
          <p:cNvPr id="4"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6570E03C-FEAA-40F1-936A-ED0641CDE64D}" type="slidenum">
              <a:rPr lang="en-US" smtClean="0">
                <a:solidFill>
                  <a:schemeClr val="tx1"/>
                </a:solidFill>
              </a:rPr>
              <a:pPr>
                <a:defRPr/>
              </a:pPr>
              <a:t>‹#›</a:t>
            </a:fld>
            <a:r>
              <a:rPr lang="en-US" dirty="0">
                <a:solidFill>
                  <a:schemeClr val="tx1"/>
                </a:solidFill>
              </a:rPr>
              <a:t> ~</a:t>
            </a: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85215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4215" name="Image" r:id="rId5" imgW="2628571" imgH="990476" progId="PhotoshopElements.Image.4">
                  <p:embed/>
                </p:oleObj>
              </mc:Choice>
              <mc:Fallback>
                <p:oleObj name="Image" r:id="rId5" imgW="2628571" imgH="990476" progId="PhotoshopElements.Image.4">
                  <p:embed/>
                  <p:pic>
                    <p:nvPicPr>
                      <p:cNvPr id="1742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788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6263" name="Image" r:id="rId5" imgW="2628571" imgH="990476" progId="PhotoshopElements.Image.4">
                  <p:embed/>
                </p:oleObj>
              </mc:Choice>
              <mc:Fallback>
                <p:oleObj name="Image" r:id="rId5" imgW="2628571" imgH="990476" progId="PhotoshopElements.Image.4">
                  <p:embed/>
                  <p:pic>
                    <p:nvPicPr>
                      <p:cNvPr id="1946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98849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76394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2110049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659768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fontAlgn="auto" hangingPunct="1">
              <a:spcBef>
                <a:spcPts val="0"/>
              </a:spcBef>
              <a:spcAft>
                <a:spcPts val="0"/>
              </a:spcAft>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1310736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990599" y="1676400"/>
            <a:ext cx="7086601" cy="3124200"/>
          </a:xfrm>
          <a:prstGeom prst="rect">
            <a:avLst/>
          </a:prstGeom>
        </p:spPr>
        <p:txBody>
          <a:bodyPr/>
          <a:lstStyle>
            <a:lvl1pPr marL="0" indent="0" algn="l">
              <a:buNone/>
              <a:defRPr sz="2000" b="1" baseline="0">
                <a:solidFill>
                  <a:srgbClr val="022F65"/>
                </a:solidFill>
                <a:latin typeface="Garamond" panose="02020404030301010803" pitchFamily="18" charset="0"/>
              </a:defRPr>
            </a:lvl1pPr>
            <a:lvl2pPr marL="27432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ctrTitle"/>
          </p:nvPr>
        </p:nvSpPr>
        <p:spPr>
          <a:xfrm>
            <a:off x="990600" y="51435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spTree>
    <p:extLst>
      <p:ext uri="{BB962C8B-B14F-4D97-AF65-F5344CB8AC3E}">
        <p14:creationId xmlns:p14="http://schemas.microsoft.com/office/powerpoint/2010/main" val="428999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F9DDAC5-0637-4A53-BCAC-57707E88BF7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9095" name="Image" r:id="rId5" imgW="2628571" imgH="990476" progId="PhotoshopElements.Image.4">
                  <p:embed/>
                </p:oleObj>
              </mc:Choice>
              <mc:Fallback>
                <p:oleObj name="Image" r:id="rId5" imgW="2628571" imgH="990476" progId="PhotoshopElements.Image.4">
                  <p:embed/>
                  <p:pic>
                    <p:nvPicPr>
                      <p:cNvPr id="512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8741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7278"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1002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76FEAF7-DB7F-46C2-BAA6-DBB447A2D85A}"/>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8302"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912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9326"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13086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0350"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1140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76FEAF7-DB7F-46C2-BAA6-DBB447A2D85A}"/>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1374"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731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8C0F391-3A02-45F8-8C07-F154DFBA59FD}"/>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F3397403-D79B-454D-84E2-2D1021DC3B80}" type="slidenum">
              <a:rPr lang="en-US" altLang="en-US" smtClean="0"/>
              <a:pPr algn="r" eaLnBrk="1" hangingPunct="1">
                <a:defRPr/>
              </a:pPr>
              <a:t>‹#›</a:t>
            </a:fld>
            <a:endParaRPr lang="en-US" altLang="en-US"/>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800321D2-95B6-42DC-9240-EEEFDBE9C4B9}"/>
              </a:ext>
            </a:extLst>
          </p:cNvPr>
          <p:cNvSpPr>
            <a:spLocks noGrp="1"/>
          </p:cNvSpPr>
          <p:nvPr>
            <p:ph type="dt" sz="half" idx="10"/>
          </p:nvPr>
        </p:nvSpPr>
        <p:spPr/>
        <p:txBody>
          <a:bodyPr/>
          <a:lstStyle>
            <a:lvl1pPr>
              <a:defRPr/>
            </a:lvl1pPr>
          </a:lstStyle>
          <a:p>
            <a:pPr>
              <a:defRPr/>
            </a:pPr>
            <a:fld id="{F811127D-BA75-4AFE-B451-ED6F9B68E1F5}" type="datetime1">
              <a:rPr lang="en-US" altLang="en-US"/>
              <a:pPr>
                <a:defRPr/>
              </a:pPr>
              <a:t>12/14/2020</a:t>
            </a:fld>
            <a:endParaRPr lang="en-US" altLang="en-US"/>
          </a:p>
        </p:txBody>
      </p:sp>
      <p:sp>
        <p:nvSpPr>
          <p:cNvPr id="9" name="Slide Number Placeholder 6">
            <a:extLst>
              <a:ext uri="{FF2B5EF4-FFF2-40B4-BE49-F238E27FC236}">
                <a16:creationId xmlns:a16="http://schemas.microsoft.com/office/drawing/2014/main" id="{A04E787A-0349-4EAD-B947-0CA59FFBFC9A}"/>
              </a:ext>
            </a:extLst>
          </p:cNvPr>
          <p:cNvSpPr>
            <a:spLocks noGrp="1"/>
          </p:cNvSpPr>
          <p:nvPr>
            <p:ph type="sldNum" sz="quarter" idx="11"/>
          </p:nvPr>
        </p:nvSpPr>
        <p:spPr/>
        <p:txBody>
          <a:bodyPr/>
          <a:lstStyle>
            <a:lvl1pPr>
              <a:defRPr/>
            </a:lvl1pPr>
          </a:lstStyle>
          <a:p>
            <a:pPr>
              <a:defRPr/>
            </a:pPr>
            <a:fld id="{C1AF857E-DC18-483B-B2DC-0152B3587083}"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A0C39E27-BD57-4FAD-95B3-510ED6C1A236}"/>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6608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E781756-C060-4C3B-B4CB-F3EB54E10A5E}"/>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95D4D6AE-63A2-4034-939F-6751AC15C2C1}" type="slidenum">
              <a:rPr lang="en-US" altLang="en-US" smtClean="0"/>
              <a:pPr algn="r" eaLnBrk="1" hangingPunct="1">
                <a:defRPr/>
              </a:pPr>
              <a:t>‹#›</a:t>
            </a:fld>
            <a:endParaRPr lang="en-US" altLang="en-US"/>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4E89B48C-012D-46FC-A390-6BDB3FFCC016}"/>
              </a:ext>
            </a:extLst>
          </p:cNvPr>
          <p:cNvSpPr>
            <a:spLocks noGrp="1"/>
          </p:cNvSpPr>
          <p:nvPr>
            <p:ph type="dt" sz="half" idx="10"/>
          </p:nvPr>
        </p:nvSpPr>
        <p:spPr/>
        <p:txBody>
          <a:bodyPr/>
          <a:lstStyle>
            <a:lvl1pPr>
              <a:defRPr/>
            </a:lvl1pPr>
          </a:lstStyle>
          <a:p>
            <a:pPr>
              <a:defRPr/>
            </a:pPr>
            <a:fld id="{7A12E912-6D81-474D-8186-060E66237EA1}" type="datetime1">
              <a:rPr lang="en-US" altLang="en-US"/>
              <a:pPr>
                <a:defRPr/>
              </a:pPr>
              <a:t>12/14/2020</a:t>
            </a:fld>
            <a:endParaRPr lang="en-US" altLang="en-US"/>
          </a:p>
        </p:txBody>
      </p:sp>
      <p:sp>
        <p:nvSpPr>
          <p:cNvPr id="11" name="Slide Number Placeholder 8">
            <a:extLst>
              <a:ext uri="{FF2B5EF4-FFF2-40B4-BE49-F238E27FC236}">
                <a16:creationId xmlns:a16="http://schemas.microsoft.com/office/drawing/2014/main" id="{C801565B-E60F-4D80-AFC6-AC3B9B6BEFEB}"/>
              </a:ext>
            </a:extLst>
          </p:cNvPr>
          <p:cNvSpPr>
            <a:spLocks noGrp="1"/>
          </p:cNvSpPr>
          <p:nvPr>
            <p:ph type="sldNum" sz="quarter" idx="11"/>
          </p:nvPr>
        </p:nvSpPr>
        <p:spPr/>
        <p:txBody>
          <a:bodyPr/>
          <a:lstStyle>
            <a:lvl1pPr>
              <a:defRPr/>
            </a:lvl1pPr>
          </a:lstStyle>
          <a:p>
            <a:pPr>
              <a:defRPr/>
            </a:pPr>
            <a:fld id="{76776A35-A7E2-4305-9548-ADB638313268}" type="slidenum">
              <a:rPr lang="en-US" altLang="en-US"/>
              <a:pPr>
                <a:defRPr/>
              </a:pPr>
              <a:t>‹#›</a:t>
            </a:fld>
            <a:endParaRPr lang="en-US" altLang="en-US"/>
          </a:p>
        </p:txBody>
      </p:sp>
      <p:sp>
        <p:nvSpPr>
          <p:cNvPr id="12" name="Footer Placeholder 4">
            <a:extLst>
              <a:ext uri="{FF2B5EF4-FFF2-40B4-BE49-F238E27FC236}">
                <a16:creationId xmlns:a16="http://schemas.microsoft.com/office/drawing/2014/main" id="{64704610-1312-4D3B-A40A-DAC23BB754E5}"/>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09661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8BB27D15-1349-45C0-B008-FB2C3F2C6BFD}"/>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2398"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0895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3422"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660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14400"/>
            <a:ext cx="7958138" cy="460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1">
            <a:extLst>
              <a:ext uri="{FF2B5EF4-FFF2-40B4-BE49-F238E27FC236}">
                <a16:creationId xmlns:a16="http://schemas.microsoft.com/office/drawing/2014/main" id="{E17433C7-8EFD-40C4-A28F-9D18961FE45C}"/>
              </a:ext>
            </a:extLst>
          </p:cNvPr>
          <p:cNvSpPr txBox="1">
            <a:spLocks noChangeArrowheads="1"/>
          </p:cNvSpPr>
          <p:nvPr userDrawn="1"/>
        </p:nvSpPr>
        <p:spPr bwMode="auto">
          <a:xfrm>
            <a:off x="1460500" y="6354763"/>
            <a:ext cx="728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itchFamily="34" charset="0"/>
                <a:ea typeface="MS PGothic" pitchFamily="34" charset="-128"/>
              </a:defRPr>
            </a:lvl1pPr>
            <a:lvl2pPr marL="742950" indent="-285750" eaLnBrk="0" hangingPunct="0">
              <a:defRPr sz="1000">
                <a:solidFill>
                  <a:schemeClr val="tx1"/>
                </a:solidFill>
                <a:latin typeface="Arial Black" pitchFamily="34" charset="0"/>
                <a:ea typeface="MS PGothic" pitchFamily="34" charset="-128"/>
              </a:defRPr>
            </a:lvl2pPr>
            <a:lvl3pPr marL="1143000" indent="-228600" eaLnBrk="0" hangingPunct="0">
              <a:defRPr sz="1000">
                <a:solidFill>
                  <a:schemeClr val="tx1"/>
                </a:solidFill>
                <a:latin typeface="Arial Black" pitchFamily="34" charset="0"/>
                <a:ea typeface="MS PGothic" pitchFamily="34" charset="-128"/>
              </a:defRPr>
            </a:lvl3pPr>
            <a:lvl4pPr marL="1600200" indent="-228600" eaLnBrk="0" hangingPunct="0">
              <a:defRPr sz="1000">
                <a:solidFill>
                  <a:schemeClr val="tx1"/>
                </a:solidFill>
                <a:latin typeface="Arial Black" pitchFamily="34" charset="0"/>
                <a:ea typeface="MS PGothic" pitchFamily="34" charset="-128"/>
              </a:defRPr>
            </a:lvl4pPr>
            <a:lvl5pPr marL="2057400" indent="-228600" eaLnBrk="0" hangingPunct="0">
              <a:defRPr sz="1000">
                <a:solidFill>
                  <a:schemeClr val="tx1"/>
                </a:solidFill>
                <a:latin typeface="Arial Black"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Black"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Black"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Black"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Black" pitchFamily="34" charset="0"/>
                <a:ea typeface="MS PGothic" pitchFamily="34" charset="-128"/>
              </a:defRPr>
            </a:lvl9pPr>
          </a:lstStyle>
          <a:p>
            <a:pPr eaLnBrk="1" hangingPunct="1">
              <a:defRPr/>
            </a:pPr>
            <a:r>
              <a:rPr lang="en-US" altLang="en-US" sz="800" b="1">
                <a:latin typeface="Arial" pitchFamily="34" charset="0"/>
              </a:rPr>
              <a:t>Copyright © 2013 by the State of Washington Office of Superintendent of Public Instruction (OSPI).  Portions copyright ©</a:t>
            </a:r>
            <a:r>
              <a:rPr lang="en-US" altLang="en-US" sz="800" b="1" i="1">
                <a:latin typeface="Arial" pitchFamily="34" charset="0"/>
              </a:rPr>
              <a:t> </a:t>
            </a:r>
            <a:r>
              <a:rPr lang="en-US" altLang="en-US" sz="800" b="1">
                <a:latin typeface="Arial" pitchFamily="34" charset="0"/>
              </a:rPr>
              <a:t>by CTB/McGraw-Hill LLC</a:t>
            </a:r>
            <a:r>
              <a:rPr lang="en-US" altLang="en-US" sz="800" b="1">
                <a:solidFill>
                  <a:schemeClr val="bg2"/>
                </a:solidFill>
                <a:latin typeface="Arial" pitchFamily="34" charset="0"/>
              </a:rPr>
              <a:t>.</a:t>
            </a:r>
          </a:p>
        </p:txBody>
      </p:sp>
      <p:sp>
        <p:nvSpPr>
          <p:cNvPr id="7" name="TextBox 1">
            <a:extLst>
              <a:ext uri="{FF2B5EF4-FFF2-40B4-BE49-F238E27FC236}">
                <a16:creationId xmlns:a16="http://schemas.microsoft.com/office/drawing/2014/main" id="{3CF0D1AA-4900-49FD-9C57-348D44500459}"/>
              </a:ext>
            </a:extLst>
          </p:cNvPr>
          <p:cNvSpPr txBox="1">
            <a:spLocks noChangeArrowheads="1"/>
          </p:cNvSpPr>
          <p:nvPr userDrawn="1"/>
        </p:nvSpPr>
        <p:spPr bwMode="auto">
          <a:xfrm>
            <a:off x="457200" y="63547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fld id="{C9FCF3E6-C63D-4F2E-B723-F5E32D0FA40F}" type="slidenum">
              <a:rPr lang="en-US" altLang="en-US" sz="1400" b="1" smtClean="0">
                <a:solidFill>
                  <a:srgbClr val="FF0000"/>
                </a:solidFill>
                <a:latin typeface="Arial" panose="020B0604020202020204" pitchFamily="34" charset="0"/>
              </a:rPr>
              <a:pPr eaLnBrk="1" hangingPunct="1">
                <a:defRPr/>
              </a:pPr>
              <a:t>‹#›</a:t>
            </a:fld>
            <a:endParaRPr lang="en-US" altLang="en-US" sz="1400" b="1">
              <a:solidFill>
                <a:srgbClr val="FF0000"/>
              </a:solidFill>
              <a:latin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Footer Placeholder 7">
            <a:extLst>
              <a:ext uri="{FF2B5EF4-FFF2-40B4-BE49-F238E27FC236}">
                <a16:creationId xmlns:a16="http://schemas.microsoft.com/office/drawing/2014/main" id="{E9456495-DD0C-42CA-B234-A70E50A77C94}"/>
              </a:ext>
            </a:extLst>
          </p:cNvPr>
          <p:cNvSpPr>
            <a:spLocks noGrp="1" noChangeArrowheads="1"/>
          </p:cNvSpPr>
          <p:nvPr>
            <p:ph type="ftr" sz="quarter" idx="10"/>
          </p:nvPr>
        </p:nvSpPr>
        <p:spPr>
          <a:xfrm>
            <a:off x="1460500" y="6245225"/>
            <a:ext cx="5118100" cy="476250"/>
          </a:xfrm>
        </p:spPr>
        <p:txBody>
          <a:bodyPr rtlCol="0"/>
          <a:lstStyle>
            <a:lvl1pPr algn="l">
              <a:defRPr sz="1000">
                <a:latin typeface="Arial" pitchFamily="34" charset="0"/>
                <a:ea typeface="+mn-ea"/>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9B07F646-15BD-4BF8-9AFF-07132D679205}"/>
              </a:ext>
            </a:extLst>
          </p:cNvPr>
          <p:cNvSpPr>
            <a:spLocks noGrp="1" noChangeArrowheads="1"/>
          </p:cNvSpPr>
          <p:nvPr>
            <p:ph type="sldNum" sz="quarter" idx="11"/>
          </p:nvPr>
        </p:nvSpPr>
        <p:spPr>
          <a:xfrm>
            <a:off x="581025" y="6357938"/>
            <a:ext cx="1981200" cy="476250"/>
          </a:xfrm>
        </p:spPr>
        <p:txBody>
          <a:bodyPr anchor="t"/>
          <a:lstStyle>
            <a:lvl1pPr>
              <a:defRPr>
                <a:solidFill>
                  <a:srgbClr val="FF0000"/>
                </a:solidFill>
                <a:latin typeface="Arial" panose="020B0604020202020204" pitchFamily="34" charset="0"/>
              </a:defRPr>
            </a:lvl1pPr>
          </a:lstStyle>
          <a:p>
            <a:pPr>
              <a:defRPr/>
            </a:pPr>
            <a:fld id="{768DDA9F-4BCF-4CE4-95B3-0FE51C6B6C4A}" type="slidenum">
              <a:rPr lang="en-US" altLang="en-US"/>
              <a:pPr>
                <a:defRPr/>
              </a:pPr>
              <a:t>‹#›</a:t>
            </a:fld>
            <a:endParaRPr lang="en-US" altLang="en-US"/>
          </a:p>
        </p:txBody>
      </p:sp>
    </p:spTree>
    <p:extLst>
      <p:ext uri="{BB962C8B-B14F-4D97-AF65-F5344CB8AC3E}">
        <p14:creationId xmlns:p14="http://schemas.microsoft.com/office/powerpoint/2010/main" val="131512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B0CF0A5-560A-4773-BCE6-4D7BB6AB05A0}"/>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EB8AF232-0A4E-41D5-932D-9D4C09DCADAC}" type="slidenum">
              <a:rPr lang="en-US" altLang="en-US" smtClean="0"/>
              <a:pPr algn="r" eaLnBrk="1" hangingPunct="1">
                <a:defRPr/>
              </a:pPr>
              <a:t>‹#›</a:t>
            </a:fld>
            <a:endParaRPr lang="en-US" altLang="en-US"/>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6E969FDD-657E-4CA6-8BEE-F5CCB8612AFC}"/>
              </a:ext>
            </a:extLst>
          </p:cNvPr>
          <p:cNvSpPr>
            <a:spLocks noGrp="1"/>
          </p:cNvSpPr>
          <p:nvPr>
            <p:ph type="dt" sz="half" idx="10"/>
          </p:nvPr>
        </p:nvSpPr>
        <p:spPr/>
        <p:txBody>
          <a:bodyPr/>
          <a:lstStyle>
            <a:lvl1pPr>
              <a:defRPr/>
            </a:lvl1pPr>
          </a:lstStyle>
          <a:p>
            <a:pPr>
              <a:defRPr/>
            </a:pPr>
            <a:fld id="{0075C20C-DCAB-4C9A-A0C9-8FAC0DF2C076}" type="datetime1">
              <a:rPr lang="en-US" altLang="en-US"/>
              <a:pPr>
                <a:defRPr/>
              </a:pPr>
              <a:t>12/14/2020</a:t>
            </a:fld>
            <a:endParaRPr lang="en-US" altLang="en-US"/>
          </a:p>
        </p:txBody>
      </p:sp>
      <p:sp>
        <p:nvSpPr>
          <p:cNvPr id="9" name="Slide Number Placeholder 6">
            <a:extLst>
              <a:ext uri="{FF2B5EF4-FFF2-40B4-BE49-F238E27FC236}">
                <a16:creationId xmlns:a16="http://schemas.microsoft.com/office/drawing/2014/main" id="{A5728BC2-868A-428B-9E51-7B51840956C8}"/>
              </a:ext>
            </a:extLst>
          </p:cNvPr>
          <p:cNvSpPr>
            <a:spLocks noGrp="1"/>
          </p:cNvSpPr>
          <p:nvPr>
            <p:ph type="sldNum" sz="quarter" idx="11"/>
          </p:nvPr>
        </p:nvSpPr>
        <p:spPr/>
        <p:txBody>
          <a:bodyPr/>
          <a:lstStyle>
            <a:lvl1pPr>
              <a:defRPr/>
            </a:lvl1pPr>
          </a:lstStyle>
          <a:p>
            <a:pPr>
              <a:defRPr/>
            </a:pPr>
            <a:fld id="{85956153-EFF7-43C8-A49E-DA585140A96F}"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0DDE2B96-3BBC-48CE-889B-B8992E21C742}"/>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099059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3035300"/>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46316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1B0EF80-3C5A-4C4C-ACC8-CB916C2DBB4C}"/>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CDE95654-9CB2-4ACF-8E98-03F4932D75D2}" type="slidenum">
              <a:rPr lang="en-US" altLang="en-US" smtClean="0"/>
              <a:pPr algn="r" eaLnBrk="1" hangingPunct="1">
                <a:defRPr/>
              </a:pPr>
              <a:t>‹#›</a:t>
            </a:fld>
            <a:endParaRPr lang="en-US" altLang="en-US"/>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276F8BCD-7716-4CE6-911B-A6802ECA12A8}"/>
              </a:ext>
            </a:extLst>
          </p:cNvPr>
          <p:cNvSpPr>
            <a:spLocks noGrp="1"/>
          </p:cNvSpPr>
          <p:nvPr>
            <p:ph type="dt" sz="half" idx="10"/>
          </p:nvPr>
        </p:nvSpPr>
        <p:spPr/>
        <p:txBody>
          <a:bodyPr/>
          <a:lstStyle>
            <a:lvl1pPr>
              <a:defRPr/>
            </a:lvl1pPr>
          </a:lstStyle>
          <a:p>
            <a:pPr>
              <a:defRPr/>
            </a:pPr>
            <a:fld id="{DCF02967-DABE-4D23-86B0-F69AD7B8D35D}" type="datetime1">
              <a:rPr lang="en-US" altLang="en-US"/>
              <a:pPr>
                <a:defRPr/>
              </a:pPr>
              <a:t>12/14/2020</a:t>
            </a:fld>
            <a:endParaRPr lang="en-US" altLang="en-US"/>
          </a:p>
        </p:txBody>
      </p:sp>
      <p:sp>
        <p:nvSpPr>
          <p:cNvPr id="11" name="Slide Number Placeholder 8">
            <a:extLst>
              <a:ext uri="{FF2B5EF4-FFF2-40B4-BE49-F238E27FC236}">
                <a16:creationId xmlns:a16="http://schemas.microsoft.com/office/drawing/2014/main" id="{3B66386B-01F1-4D1C-95D7-C92E23D4D1E3}"/>
              </a:ext>
            </a:extLst>
          </p:cNvPr>
          <p:cNvSpPr>
            <a:spLocks noGrp="1"/>
          </p:cNvSpPr>
          <p:nvPr>
            <p:ph type="sldNum" sz="quarter" idx="11"/>
          </p:nvPr>
        </p:nvSpPr>
        <p:spPr/>
        <p:txBody>
          <a:bodyPr/>
          <a:lstStyle>
            <a:lvl1pPr>
              <a:defRPr/>
            </a:lvl1pPr>
          </a:lstStyle>
          <a:p>
            <a:pPr>
              <a:defRPr/>
            </a:pPr>
            <a:fld id="{1DF450E8-BFA8-421D-BD5F-54B64F5E18D4}" type="slidenum">
              <a:rPr lang="en-US" altLang="en-US"/>
              <a:pPr>
                <a:defRPr/>
              </a:pPr>
              <a:t>‹#›</a:t>
            </a:fld>
            <a:endParaRPr lang="en-US" altLang="en-US"/>
          </a:p>
        </p:txBody>
      </p:sp>
      <p:sp>
        <p:nvSpPr>
          <p:cNvPr id="12" name="Footer Placeholder 4">
            <a:extLst>
              <a:ext uri="{FF2B5EF4-FFF2-40B4-BE49-F238E27FC236}">
                <a16:creationId xmlns:a16="http://schemas.microsoft.com/office/drawing/2014/main" id="{A1BAAF97-A7AD-4B9B-A8FC-F83124EDCBC5}"/>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247388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DB2E5C3-49E2-4458-B98C-75F05BC0503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0119" name="Image" r:id="rId5" imgW="2628571" imgH="990476" progId="PhotoshopElements.Image.4">
                  <p:embed/>
                </p:oleObj>
              </mc:Choice>
              <mc:Fallback>
                <p:oleObj name="Image" r:id="rId5" imgW="2628571" imgH="990476" progId="PhotoshopElements.Image.4">
                  <p:embed/>
                  <p:pic>
                    <p:nvPicPr>
                      <p:cNvPr id="819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668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39B44D4-76CC-403B-9F01-F7DA8B7743D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1143" name="Image" r:id="rId5" imgW="2628571" imgH="990476" progId="PhotoshopElements.Image.4">
                  <p:embed/>
                </p:oleObj>
              </mc:Choice>
              <mc:Fallback>
                <p:oleObj name="Image" r:id="rId5" imgW="2628571" imgH="990476" progId="PhotoshopElements.Image.4">
                  <p:embed/>
                  <p:pic>
                    <p:nvPicPr>
                      <p:cNvPr id="922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88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14400"/>
            <a:ext cx="7958138" cy="460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1">
            <a:extLst>
              <a:ext uri="{FF2B5EF4-FFF2-40B4-BE49-F238E27FC236}">
                <a16:creationId xmlns:a16="http://schemas.microsoft.com/office/drawing/2014/main" id="{5C482E6F-0356-4EE4-B96F-5C0478EC9CD3}"/>
              </a:ext>
            </a:extLst>
          </p:cNvPr>
          <p:cNvSpPr txBox="1">
            <a:spLocks noChangeArrowheads="1"/>
          </p:cNvSpPr>
          <p:nvPr userDrawn="1"/>
        </p:nvSpPr>
        <p:spPr bwMode="auto">
          <a:xfrm>
            <a:off x="1460500" y="6354763"/>
            <a:ext cx="728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itchFamily="34" charset="0"/>
                <a:ea typeface="MS PGothic" pitchFamily="34" charset="-128"/>
              </a:defRPr>
            </a:lvl1pPr>
            <a:lvl2pPr marL="742950" indent="-285750" eaLnBrk="0" hangingPunct="0">
              <a:defRPr sz="1000">
                <a:solidFill>
                  <a:schemeClr val="tx1"/>
                </a:solidFill>
                <a:latin typeface="Arial Black" pitchFamily="34" charset="0"/>
                <a:ea typeface="MS PGothic" pitchFamily="34" charset="-128"/>
              </a:defRPr>
            </a:lvl2pPr>
            <a:lvl3pPr marL="1143000" indent="-228600" eaLnBrk="0" hangingPunct="0">
              <a:defRPr sz="1000">
                <a:solidFill>
                  <a:schemeClr val="tx1"/>
                </a:solidFill>
                <a:latin typeface="Arial Black" pitchFamily="34" charset="0"/>
                <a:ea typeface="MS PGothic" pitchFamily="34" charset="-128"/>
              </a:defRPr>
            </a:lvl3pPr>
            <a:lvl4pPr marL="1600200" indent="-228600" eaLnBrk="0" hangingPunct="0">
              <a:defRPr sz="1000">
                <a:solidFill>
                  <a:schemeClr val="tx1"/>
                </a:solidFill>
                <a:latin typeface="Arial Black" pitchFamily="34" charset="0"/>
                <a:ea typeface="MS PGothic" pitchFamily="34" charset="-128"/>
              </a:defRPr>
            </a:lvl4pPr>
            <a:lvl5pPr marL="2057400" indent="-228600" eaLnBrk="0" hangingPunct="0">
              <a:defRPr sz="1000">
                <a:solidFill>
                  <a:schemeClr val="tx1"/>
                </a:solidFill>
                <a:latin typeface="Arial Black"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Black"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Black"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Black"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Black" pitchFamily="34" charset="0"/>
                <a:ea typeface="MS PGothic" pitchFamily="34" charset="-128"/>
              </a:defRPr>
            </a:lvl9pPr>
          </a:lstStyle>
          <a:p>
            <a:pPr eaLnBrk="1" hangingPunct="1">
              <a:defRPr/>
            </a:pPr>
            <a:r>
              <a:rPr lang="en-US" altLang="en-US" sz="800" b="1">
                <a:latin typeface="Arial" pitchFamily="34" charset="0"/>
              </a:rPr>
              <a:t>Copyright © 2013 by the State of Washington Office of Superintendent of Public Instruction (OSPI).  Portions copyright ©</a:t>
            </a:r>
            <a:r>
              <a:rPr lang="en-US" altLang="en-US" sz="800" b="1" i="1">
                <a:latin typeface="Arial" pitchFamily="34" charset="0"/>
              </a:rPr>
              <a:t> </a:t>
            </a:r>
            <a:r>
              <a:rPr lang="en-US" altLang="en-US" sz="800" b="1">
                <a:latin typeface="Arial" pitchFamily="34" charset="0"/>
              </a:rPr>
              <a:t>by CTB/McGraw-Hill LLC</a:t>
            </a:r>
            <a:r>
              <a:rPr lang="en-US" altLang="en-US" sz="800" b="1">
                <a:solidFill>
                  <a:schemeClr val="bg2"/>
                </a:solidFill>
                <a:latin typeface="Arial" pitchFamily="34" charset="0"/>
              </a:rPr>
              <a:t>.</a:t>
            </a:r>
          </a:p>
        </p:txBody>
      </p:sp>
      <p:sp>
        <p:nvSpPr>
          <p:cNvPr id="7" name="TextBox 1">
            <a:extLst>
              <a:ext uri="{FF2B5EF4-FFF2-40B4-BE49-F238E27FC236}">
                <a16:creationId xmlns:a16="http://schemas.microsoft.com/office/drawing/2014/main" id="{81A23590-882A-439B-BBE9-C9E2B2266995}"/>
              </a:ext>
            </a:extLst>
          </p:cNvPr>
          <p:cNvSpPr txBox="1">
            <a:spLocks noChangeArrowheads="1"/>
          </p:cNvSpPr>
          <p:nvPr userDrawn="1"/>
        </p:nvSpPr>
        <p:spPr bwMode="auto">
          <a:xfrm>
            <a:off x="457200" y="63547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fld id="{B5687E5A-7C80-439F-BBEC-C2B7A32E5129}" type="slidenum">
              <a:rPr lang="en-US" altLang="en-US" sz="1400" b="1" smtClean="0">
                <a:solidFill>
                  <a:srgbClr val="FF0000"/>
                </a:solidFill>
                <a:latin typeface="Arial" panose="020B0604020202020204" pitchFamily="34" charset="0"/>
              </a:rPr>
              <a:pPr eaLnBrk="1" hangingPunct="1">
                <a:defRPr/>
              </a:pPr>
              <a:t>‹#›</a:t>
            </a:fld>
            <a:endParaRPr lang="en-US" altLang="en-US" sz="1400" b="1">
              <a:solidFill>
                <a:srgbClr val="FF0000"/>
              </a:solidFill>
              <a:latin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Footer Placeholder 7">
            <a:extLst>
              <a:ext uri="{FF2B5EF4-FFF2-40B4-BE49-F238E27FC236}">
                <a16:creationId xmlns:a16="http://schemas.microsoft.com/office/drawing/2014/main" id="{0EF910AF-ED12-4372-B493-B6316A546170}"/>
              </a:ext>
            </a:extLst>
          </p:cNvPr>
          <p:cNvSpPr>
            <a:spLocks noGrp="1" noChangeArrowheads="1"/>
          </p:cNvSpPr>
          <p:nvPr>
            <p:ph type="ftr" sz="quarter" idx="10"/>
          </p:nvPr>
        </p:nvSpPr>
        <p:spPr>
          <a:xfrm>
            <a:off x="1460500" y="6245225"/>
            <a:ext cx="5118100" cy="476250"/>
          </a:xfrm>
        </p:spPr>
        <p:txBody>
          <a:bodyPr rtlCol="0"/>
          <a:lstStyle>
            <a:lvl1pPr algn="l">
              <a:defRPr sz="1000">
                <a:latin typeface="Arial" pitchFamily="34" charset="0"/>
                <a:ea typeface="+mn-ea"/>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7285E2CC-F1DE-4911-A379-5659D203CF03}"/>
              </a:ext>
            </a:extLst>
          </p:cNvPr>
          <p:cNvSpPr>
            <a:spLocks noGrp="1" noChangeArrowheads="1"/>
          </p:cNvSpPr>
          <p:nvPr>
            <p:ph type="sldNum" sz="quarter" idx="11"/>
          </p:nvPr>
        </p:nvSpPr>
        <p:spPr>
          <a:xfrm>
            <a:off x="581025" y="6357938"/>
            <a:ext cx="1981200" cy="476250"/>
          </a:xfrm>
        </p:spPr>
        <p:txBody>
          <a:bodyPr anchor="t"/>
          <a:lstStyle>
            <a:lvl1pPr>
              <a:defRPr>
                <a:solidFill>
                  <a:srgbClr val="FF0000"/>
                </a:solidFill>
                <a:latin typeface="Arial" panose="020B0604020202020204" pitchFamily="34" charset="0"/>
              </a:defRPr>
            </a:lvl1pPr>
          </a:lstStyle>
          <a:p>
            <a:pPr>
              <a:defRPr/>
            </a:pPr>
            <a:fld id="{2EF01CD8-9F76-4D8C-BDA5-5585AC8FE33C}" type="slidenum">
              <a:rPr lang="en-US" altLang="en-US"/>
              <a:pPr>
                <a:defRPr/>
              </a:pPr>
              <a:t>‹#›</a:t>
            </a:fld>
            <a:endParaRPr lang="en-US" altLang="en-US"/>
          </a:p>
        </p:txBody>
      </p:sp>
    </p:spTree>
    <p:extLst>
      <p:ext uri="{BB962C8B-B14F-4D97-AF65-F5344CB8AC3E}">
        <p14:creationId xmlns:p14="http://schemas.microsoft.com/office/powerpoint/2010/main" val="129740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3035300"/>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8038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271E85C-16BE-4115-9D5E-5DE6C2D9F13E}"/>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2167" name="Image" r:id="rId5" imgW="2628571" imgH="990476" progId="PhotoshopElements.Image.4">
                  <p:embed/>
                </p:oleObj>
              </mc:Choice>
              <mc:Fallback>
                <p:oleObj name="Image" r:id="rId5" imgW="2628571" imgH="990476" progId="PhotoshopElements.Image.4">
                  <p:embed/>
                  <p:pic>
                    <p:nvPicPr>
                      <p:cNvPr id="1229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840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DE6806-6287-4748-87FC-D06C10C92E36}"/>
              </a:ext>
            </a:extLst>
          </p:cNvPr>
          <p:cNvSpPr>
            <a:spLocks noGrp="1"/>
          </p:cNvSpPr>
          <p:nvPr>
            <p:ph type="dt" sz="half" idx="2"/>
          </p:nvPr>
        </p:nvSpPr>
        <p:spPr bwMode="white">
          <a:xfrm>
            <a:off x="304800" y="65405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AC090"/>
                </a:solidFill>
                <a:ea typeface="MS PGothic" pitchFamily="34" charset="-128"/>
                <a:cs typeface="+mn-cs"/>
              </a:defRPr>
            </a:lvl1pPr>
          </a:lstStyle>
          <a:p>
            <a:pPr>
              <a:defRPr/>
            </a:pPr>
            <a:fld id="{638D7B5F-15EB-41C1-8123-30E029790932}" type="datetime1">
              <a:rPr lang="en-US" altLang="en-US"/>
              <a:pPr>
                <a:defRPr/>
              </a:pPr>
              <a:t>12/14/2020</a:t>
            </a:fld>
            <a:endParaRPr lang="en-US" altLang="en-US"/>
          </a:p>
        </p:txBody>
      </p:sp>
      <p:sp>
        <p:nvSpPr>
          <p:cNvPr id="6" name="Slide Number Placeholder 5">
            <a:extLst>
              <a:ext uri="{FF2B5EF4-FFF2-40B4-BE49-F238E27FC236}">
                <a16:creationId xmlns:a16="http://schemas.microsoft.com/office/drawing/2014/main" id="{BE239A10-D0B2-455A-B3E1-555BA946ABD1}"/>
              </a:ext>
            </a:extLst>
          </p:cNvPr>
          <p:cNvSpPr>
            <a:spLocks noGrp="1"/>
          </p:cNvSpPr>
          <p:nvPr>
            <p:ph type="sldNum" sz="quarter" idx="4"/>
          </p:nvPr>
        </p:nvSpPr>
        <p:spPr bwMode="white">
          <a:xfrm>
            <a:off x="6705600" y="65405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3A2C7"/>
                </a:solidFill>
              </a:defRPr>
            </a:lvl1pPr>
          </a:lstStyle>
          <a:p>
            <a:pPr>
              <a:defRPr/>
            </a:pPr>
            <a:fld id="{1F0841D2-8BD4-4E18-A6BA-E9E761597F16}" type="slidenum">
              <a:rPr lang="en-US" altLang="en-US"/>
              <a:pPr>
                <a:defRPr/>
              </a:pPr>
              <a:t>‹#›</a:t>
            </a:fld>
            <a:endParaRPr lang="en-US" altLang="en-US"/>
          </a:p>
        </p:txBody>
      </p:sp>
      <p:sp>
        <p:nvSpPr>
          <p:cNvPr id="1031" name="TextBox 1">
            <a:extLst>
              <a:ext uri="{FF2B5EF4-FFF2-40B4-BE49-F238E27FC236}">
                <a16:creationId xmlns:a16="http://schemas.microsoft.com/office/drawing/2014/main" id="{2C31F676-FFB8-45D1-8AD3-8E3424BCAFF7}"/>
              </a:ext>
            </a:extLst>
          </p:cNvPr>
          <p:cNvSpPr txBox="1">
            <a:spLocks noChangeArrowheads="1"/>
          </p:cNvSpPr>
          <p:nvPr userDrawn="1"/>
        </p:nvSpPr>
        <p:spPr bwMode="auto">
          <a:xfrm>
            <a:off x="6851650" y="6530975"/>
            <a:ext cx="199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40F251BA-786F-45C6-9365-ED4804AA1243}" type="slidenum">
              <a:rPr lang="en-US" altLang="en-US" smtClean="0"/>
              <a:pPr algn="r" eaLnBrk="1" hangingPunct="1">
                <a:defRPr/>
              </a:pPr>
              <a:t>‹#›</a:t>
            </a:fld>
            <a:endParaRPr lang="en-US" altLang="en-US"/>
          </a:p>
        </p:txBody>
      </p:sp>
      <p:sp>
        <p:nvSpPr>
          <p:cNvPr id="8" name="Footer Placeholder 4">
            <a:extLst>
              <a:ext uri="{FF2B5EF4-FFF2-40B4-BE49-F238E27FC236}">
                <a16:creationId xmlns:a16="http://schemas.microsoft.com/office/drawing/2014/main" id="{B014E912-B696-4B33-9A37-3E7BB8449158}"/>
              </a:ext>
            </a:extLst>
          </p:cNvPr>
          <p:cNvSpPr>
            <a:spLocks noGrp="1"/>
          </p:cNvSpPr>
          <p:nvPr>
            <p:ph type="ftr" sz="quarter" idx="3"/>
          </p:nvPr>
        </p:nvSpPr>
        <p:spPr>
          <a:xfrm>
            <a:off x="2284413" y="6572250"/>
            <a:ext cx="5184775" cy="285750"/>
          </a:xfrm>
          <a:prstGeom prst="rect">
            <a:avLst/>
          </a:prstGeom>
        </p:spPr>
        <p:txBody>
          <a:bodyPr/>
          <a:lstStyle>
            <a:lvl1pPr algn="ctr" eaLnBrk="1" hangingPunct="1">
              <a:defRPr sz="900">
                <a:latin typeface="+mn-lt"/>
                <a:cs typeface="+mn-cs"/>
              </a:defRPr>
            </a:lvl1pPr>
          </a:lstStyle>
          <a:p>
            <a:pPr>
              <a:defRPr/>
            </a:pPr>
            <a:r>
              <a:rPr lang="en-US"/>
              <a:t>Copyright © 2016 by Data Recognition Corporation. All rights reserved. </a:t>
            </a:r>
            <a:endParaRPr lang="en-US" altLang="en-US"/>
          </a:p>
        </p:txBody>
      </p:sp>
    </p:spTree>
  </p:cSld>
  <p:clrMap bg1="lt1" tx1="dk1" bg2="lt2" tx2="dk2" accent1="accent1" accent2="accent2" accent3="accent3" accent4="accent4" accent5="accent5" accent6="accent6" hlink="hlink" folHlink="folHlink"/>
  <p:sldLayoutIdLst>
    <p:sldLayoutId id="2147485734" r:id="rId1"/>
    <p:sldLayoutId id="2147485735" r:id="rId2"/>
    <p:sldLayoutId id="2147485736" r:id="rId3"/>
    <p:sldLayoutId id="2147485737" r:id="rId4"/>
    <p:sldLayoutId id="2147485738" r:id="rId5"/>
    <p:sldLayoutId id="2147485739" r:id="rId6"/>
    <p:sldLayoutId id="2147485740" r:id="rId7"/>
    <p:sldLayoutId id="2147485741" r:id="rId8"/>
    <p:sldLayoutId id="2147485742" r:id="rId9"/>
    <p:sldLayoutId id="2147485743" r:id="rId10"/>
  </p:sldLayoutIdLst>
  <p:hf hdr="0" dt="0"/>
  <p:txStyles>
    <p:titleStyle>
      <a:lvl1pPr algn="ctr" rtl="0" eaLnBrk="0" fontAlgn="base" hangingPunct="0">
        <a:spcBef>
          <a:spcPct val="0"/>
        </a:spcBef>
        <a:spcAft>
          <a:spcPct val="0"/>
        </a:spcAft>
        <a:defRPr sz="3600" b="1" kern="1200">
          <a:solidFill>
            <a:srgbClr val="0072BC"/>
          </a:solidFill>
          <a:latin typeface="+mj-lt"/>
          <a:ea typeface="ＭＳ Ｐゴシック" pitchFamily="34" charset="-128"/>
          <a:cs typeface="ＭＳ Ｐゴシック" charset="0"/>
        </a:defRPr>
      </a:lvl1pPr>
      <a:lvl2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rgbClr val="404040"/>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46D07621-93E3-4223-A216-3D872D9E93A5}" type="slidenum">
              <a:rPr lang="en-US" smtClean="0">
                <a:solidFill>
                  <a:schemeClr val="tx1"/>
                </a:solidFill>
              </a:rPr>
              <a:pPr>
                <a:defRPr/>
              </a:pPr>
              <a:t>‹#›</a:t>
            </a:fld>
            <a:r>
              <a:rPr lang="en-US" dirty="0">
                <a:solidFill>
                  <a:schemeClr val="tx1"/>
                </a:solidFill>
              </a:rPr>
              <a:t> ~</a:t>
            </a:r>
          </a:p>
        </p:txBody>
      </p:sp>
      <p:pic>
        <p:nvPicPr>
          <p:cNvPr id="2053" name="Pictur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744" r:id="rId1"/>
    <p:sldLayoutId id="2147485746" r:id="rId2"/>
    <p:sldLayoutId id="2147485747" r:id="rId3"/>
    <p:sldLayoutId id="2147485749"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C1C68C12-10CE-4A8F-AB85-071709C14AF6}" type="slidenum">
              <a:rPr lang="en-US" smtClean="0">
                <a:solidFill>
                  <a:schemeClr val="tx1"/>
                </a:solidFill>
              </a:rPr>
              <a:pPr>
                <a:defRPr/>
              </a:pPr>
              <a:t>‹#›</a:t>
            </a:fld>
            <a:r>
              <a:rPr lang="en-US" dirty="0">
                <a:solidFill>
                  <a:schemeClr val="tx1"/>
                </a:solidFill>
              </a:rPr>
              <a:t> ~</a:t>
            </a:r>
          </a:p>
        </p:txBody>
      </p:sp>
      <p:pic>
        <p:nvPicPr>
          <p:cNvPr id="3077" name="Picture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750" r:id="rId1"/>
    <p:sldLayoutId id="2147485751" r:id="rId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r>
              <a:rPr lang="en-US" dirty="0">
                <a:solidFill>
                  <a:schemeClr val="tx1"/>
                </a:solidFill>
              </a:rPr>
              <a:t>~ </a:t>
            </a:r>
            <a:fld id="{2F42356B-4B16-4AC8-BB82-2EE8BA864C36}" type="slidenum">
              <a:rPr lang="en-US" smtClean="0">
                <a:solidFill>
                  <a:schemeClr val="tx1"/>
                </a:solidFill>
              </a:rPr>
              <a:pPr eaLnBrk="1" hangingPunct="1">
                <a:defRPr/>
              </a:pPr>
              <a:t>‹#›</a:t>
            </a:fld>
            <a:r>
              <a:rPr lang="en-US" dirty="0">
                <a:solidFill>
                  <a:schemeClr val="tx1"/>
                </a:solidFill>
              </a:rPr>
              <a:t> ~</a:t>
            </a:r>
          </a:p>
        </p:txBody>
      </p:sp>
      <p:pic>
        <p:nvPicPr>
          <p:cNvPr id="2053" name="Picture 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extLst>
      <p:ext uri="{BB962C8B-B14F-4D97-AF65-F5344CB8AC3E}">
        <p14:creationId xmlns:p14="http://schemas.microsoft.com/office/powerpoint/2010/main" val="3389069329"/>
      </p:ext>
    </p:extLst>
  </p:cSld>
  <p:clrMap bg1="lt1" tx1="dk1" bg2="lt2" tx2="dk2" accent1="accent1" accent2="accent2" accent3="accent3" accent4="accent4" accent5="accent5" accent6="accent6" hlink="hlink" folHlink="folHlink"/>
  <p:sldLayoutIdLst>
    <p:sldLayoutId id="2147485754" r:id="rId1"/>
    <p:sldLayoutId id="2147485755" r:id="rId2"/>
    <p:sldLayoutId id="2147485757" r:id="rId3"/>
    <p:sldLayoutId id="2147485758" r:id="rId4"/>
    <p:sldLayoutId id="2147485759" r:id="rId5"/>
    <p:sldLayoutId id="2147485760" r:id="rId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DE6806-6287-4748-87FC-D06C10C92E36}"/>
              </a:ext>
            </a:extLst>
          </p:cNvPr>
          <p:cNvSpPr>
            <a:spLocks noGrp="1"/>
          </p:cNvSpPr>
          <p:nvPr>
            <p:ph type="dt" sz="half" idx="2"/>
          </p:nvPr>
        </p:nvSpPr>
        <p:spPr bwMode="white">
          <a:xfrm>
            <a:off x="304800" y="65405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AC090"/>
                </a:solidFill>
                <a:ea typeface="MS PGothic" pitchFamily="34" charset="-128"/>
                <a:cs typeface="+mn-cs"/>
              </a:defRPr>
            </a:lvl1pPr>
          </a:lstStyle>
          <a:p>
            <a:pPr>
              <a:defRPr/>
            </a:pPr>
            <a:fld id="{237EE8E5-254A-4D6E-872E-D3FE4F7F2E50}" type="datetime1">
              <a:rPr lang="en-US" altLang="en-US"/>
              <a:pPr>
                <a:defRPr/>
              </a:pPr>
              <a:t>12/14/2020</a:t>
            </a:fld>
            <a:endParaRPr lang="en-US" altLang="en-US"/>
          </a:p>
        </p:txBody>
      </p:sp>
      <p:sp>
        <p:nvSpPr>
          <p:cNvPr id="6" name="Slide Number Placeholder 5">
            <a:extLst>
              <a:ext uri="{FF2B5EF4-FFF2-40B4-BE49-F238E27FC236}">
                <a16:creationId xmlns:a16="http://schemas.microsoft.com/office/drawing/2014/main" id="{BE239A10-D0B2-455A-B3E1-555BA946ABD1}"/>
              </a:ext>
            </a:extLst>
          </p:cNvPr>
          <p:cNvSpPr>
            <a:spLocks noGrp="1"/>
          </p:cNvSpPr>
          <p:nvPr>
            <p:ph type="sldNum" sz="quarter" idx="4"/>
          </p:nvPr>
        </p:nvSpPr>
        <p:spPr bwMode="white">
          <a:xfrm>
            <a:off x="6705600" y="65405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3A2C7"/>
                </a:solidFill>
              </a:defRPr>
            </a:lvl1pPr>
          </a:lstStyle>
          <a:p>
            <a:pPr>
              <a:defRPr/>
            </a:pPr>
            <a:fld id="{50FD90B0-976B-45F7-B8EE-A50CAF9107BE}" type="slidenum">
              <a:rPr lang="en-US" altLang="en-US"/>
              <a:pPr>
                <a:defRPr/>
              </a:pPr>
              <a:t>‹#›</a:t>
            </a:fld>
            <a:endParaRPr lang="en-US" altLang="en-US"/>
          </a:p>
        </p:txBody>
      </p:sp>
      <p:sp>
        <p:nvSpPr>
          <p:cNvPr id="1031" name="TextBox 1">
            <a:extLst>
              <a:ext uri="{FF2B5EF4-FFF2-40B4-BE49-F238E27FC236}">
                <a16:creationId xmlns:a16="http://schemas.microsoft.com/office/drawing/2014/main" id="{2C31F676-FFB8-45D1-8AD3-8E3424BCAFF7}"/>
              </a:ext>
            </a:extLst>
          </p:cNvPr>
          <p:cNvSpPr txBox="1">
            <a:spLocks noChangeArrowheads="1"/>
          </p:cNvSpPr>
          <p:nvPr userDrawn="1"/>
        </p:nvSpPr>
        <p:spPr bwMode="auto">
          <a:xfrm>
            <a:off x="6851650" y="6530975"/>
            <a:ext cx="199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85D6577A-13AB-49FE-A4A5-BFB7DA7CDA21}" type="slidenum">
              <a:rPr lang="en-US" altLang="en-US" smtClean="0"/>
              <a:pPr algn="r" eaLnBrk="1" hangingPunct="1">
                <a:defRPr/>
              </a:pPr>
              <a:t>‹#›</a:t>
            </a:fld>
            <a:endParaRPr lang="en-US" altLang="en-US"/>
          </a:p>
        </p:txBody>
      </p:sp>
      <p:sp>
        <p:nvSpPr>
          <p:cNvPr id="8" name="Footer Placeholder 4">
            <a:extLst>
              <a:ext uri="{FF2B5EF4-FFF2-40B4-BE49-F238E27FC236}">
                <a16:creationId xmlns:a16="http://schemas.microsoft.com/office/drawing/2014/main" id="{B014E912-B696-4B33-9A37-3E7BB8449158}"/>
              </a:ext>
            </a:extLst>
          </p:cNvPr>
          <p:cNvSpPr>
            <a:spLocks noGrp="1"/>
          </p:cNvSpPr>
          <p:nvPr>
            <p:ph type="ftr" sz="quarter" idx="3"/>
          </p:nvPr>
        </p:nvSpPr>
        <p:spPr>
          <a:xfrm>
            <a:off x="2284413" y="6572250"/>
            <a:ext cx="5184775" cy="285750"/>
          </a:xfrm>
          <a:prstGeom prst="rect">
            <a:avLst/>
          </a:prstGeom>
        </p:spPr>
        <p:txBody>
          <a:bodyPr/>
          <a:lstStyle>
            <a:lvl1pPr algn="ctr" eaLnBrk="1" hangingPunct="1">
              <a:defRPr sz="900">
                <a:latin typeface="+mn-lt"/>
                <a:cs typeface="+mn-cs"/>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309045371"/>
      </p:ext>
    </p:extLst>
  </p:cSld>
  <p:clrMap bg1="lt1" tx1="dk1" bg2="lt2" tx2="dk2" accent1="accent1" accent2="accent2" accent3="accent3" accent4="accent4" accent5="accent5" accent6="accent6" hlink="hlink" folHlink="folHlink"/>
  <p:sldLayoutIdLst>
    <p:sldLayoutId id="2147485762" r:id="rId1"/>
    <p:sldLayoutId id="2147485763" r:id="rId2"/>
    <p:sldLayoutId id="2147485764" r:id="rId3"/>
    <p:sldLayoutId id="2147485765" r:id="rId4"/>
    <p:sldLayoutId id="2147485766" r:id="rId5"/>
    <p:sldLayoutId id="2147485767" r:id="rId6"/>
    <p:sldLayoutId id="2147485768" r:id="rId7"/>
    <p:sldLayoutId id="2147485769" r:id="rId8"/>
  </p:sldLayoutIdLst>
  <p:hf hdr="0" dt="0"/>
  <p:txStyles>
    <p:titleStyle>
      <a:lvl1pPr algn="ctr" rtl="0" eaLnBrk="0" fontAlgn="base" hangingPunct="0">
        <a:spcBef>
          <a:spcPct val="0"/>
        </a:spcBef>
        <a:spcAft>
          <a:spcPct val="0"/>
        </a:spcAft>
        <a:defRPr sz="3600" b="1" kern="1200">
          <a:solidFill>
            <a:srgbClr val="0072BC"/>
          </a:solidFill>
          <a:latin typeface="+mj-lt"/>
          <a:ea typeface="ＭＳ Ｐゴシック" pitchFamily="34" charset="-128"/>
          <a:cs typeface="ＭＳ Ｐゴシック" charset="0"/>
        </a:defRPr>
      </a:lvl1pPr>
      <a:lvl2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rgbClr val="404040"/>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mailto:LASLinksHelpDesk@datarecognitioncorp.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371600" y="3455988"/>
            <a:ext cx="7315200" cy="822325"/>
          </a:xfrm>
        </p:spPr>
        <p:txBody>
          <a:bodyPr/>
          <a:lstStyle/>
          <a:p>
            <a:r>
              <a:rPr lang="en-US" altLang="en-US" dirty="0">
                <a:latin typeface="Garamond" panose="02020404030301010803" pitchFamily="18" charset="0"/>
              </a:rPr>
              <a:t>LAS Links Online</a:t>
            </a:r>
            <a:br>
              <a:rPr lang="en-US" altLang="en-US" dirty="0">
                <a:latin typeface="Garamond" panose="02020404030301010803" pitchFamily="18" charset="0"/>
              </a:rPr>
            </a:br>
            <a:br>
              <a:rPr lang="en-US" altLang="en-US" dirty="0">
                <a:latin typeface="Garamond" panose="02020404030301010803" pitchFamily="18" charset="0"/>
              </a:rPr>
            </a:br>
            <a:br>
              <a:rPr lang="en-US" altLang="en-US" dirty="0">
                <a:latin typeface="Garamond" panose="02020404030301010803" pitchFamily="18" charset="0"/>
              </a:rPr>
            </a:br>
            <a:r>
              <a:rPr lang="en-US" altLang="en-US" dirty="0">
                <a:latin typeface="Garamond" panose="02020404030301010803" pitchFamily="18" charset="0"/>
              </a:rPr>
              <a:t>Navigating the INSIGHT Portal – </a:t>
            </a:r>
            <a:br>
              <a:rPr lang="en-US" altLang="en-US" dirty="0">
                <a:latin typeface="Garamond" panose="02020404030301010803" pitchFamily="18" charset="0"/>
              </a:rPr>
            </a:br>
            <a:r>
              <a:rPr lang="en-US" altLang="en-US" dirty="0">
                <a:latin typeface="Garamond" panose="02020404030301010803" pitchFamily="18" charset="0"/>
              </a:rPr>
              <a:t>Educator Scoring</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372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5953125"/>
            <a:ext cx="12573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dirty="0"/>
              <a:t>Educator Scoring</a:t>
            </a:r>
          </a:p>
        </p:txBody>
      </p:sp>
      <p:pic>
        <p:nvPicPr>
          <p:cNvPr id="430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819275"/>
            <a:ext cx="8899525" cy="3749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3012" name="Straight Arrow Connector 29"/>
          <p:cNvCxnSpPr>
            <a:cxnSpLocks noChangeShapeType="1"/>
          </p:cNvCxnSpPr>
          <p:nvPr/>
        </p:nvCxnSpPr>
        <p:spPr bwMode="auto">
          <a:xfrm flipH="1" flipV="1">
            <a:off x="1793875" y="4719638"/>
            <a:ext cx="2909888" cy="58737"/>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43013" name="Straight Arrow Connector 29"/>
          <p:cNvCxnSpPr>
            <a:cxnSpLocks noChangeShapeType="1"/>
          </p:cNvCxnSpPr>
          <p:nvPr/>
        </p:nvCxnSpPr>
        <p:spPr bwMode="auto">
          <a:xfrm flipH="1" flipV="1">
            <a:off x="2565400" y="1997075"/>
            <a:ext cx="3055938" cy="263525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7" name="TextBox 6"/>
          <p:cNvSpPr txBox="1"/>
          <p:nvPr/>
        </p:nvSpPr>
        <p:spPr>
          <a:xfrm>
            <a:off x="4094163" y="4316413"/>
            <a:ext cx="4670425" cy="1601787"/>
          </a:xfrm>
          <a:prstGeom prst="rect">
            <a:avLst/>
          </a:prstGeom>
          <a:solidFill>
            <a:srgbClr val="FFFF00"/>
          </a:solidFill>
        </p:spPr>
        <p:txBody>
          <a:bodyPr>
            <a:spAutoFit/>
          </a:bodyPr>
          <a:lstStyle>
            <a:def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pitchFamily="34" charset="0"/>
                <a:cs typeface="+mn-cs" pitchFamily="34" charset="0"/>
              </a:rPr>
              <a:t>Once you have clicked on Scoring Resources, to have the resources open on a separate page (for easy toggling), check the radio button next to “Scoring Resources Window”.</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1" u="none" strike="noStrike" kern="0" cap="none" spc="0" normalizeH="0" baseline="0" noProof="0" dirty="0">
              <a:ln>
                <a:noFill/>
              </a:ln>
              <a:solidFill>
                <a:srgbClr val="FF0000"/>
              </a:solidFill>
              <a:effectLst/>
              <a:uLnTx/>
              <a:uFillTx/>
              <a:latin typeface="+mj-lt" pitchFamily="34" charset="0"/>
              <a:cs typeface="+mn-c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pitchFamily="34" charset="0"/>
                <a:cs typeface="+mn-cs" pitchFamily="34" charset="0"/>
              </a:rPr>
              <a:t>Scoring resources include the item presented to the student, the rubric and exemplars.</a:t>
            </a:r>
          </a:p>
        </p:txBody>
      </p:sp>
    </p:spTree>
    <p:extLst>
      <p:ext uri="{BB962C8B-B14F-4D97-AF65-F5344CB8AC3E}">
        <p14:creationId xmlns:p14="http://schemas.microsoft.com/office/powerpoint/2010/main" val="152358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974725"/>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 y="3249613"/>
            <a:ext cx="1762125" cy="341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H="1" flipV="1">
            <a:off x="1781175" y="3352800"/>
            <a:ext cx="4086225" cy="342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88013" y="3463925"/>
            <a:ext cx="3048000" cy="522288"/>
          </a:xfrm>
          <a:prstGeom prst="rect">
            <a:avLst/>
          </a:prstGeom>
          <a:solidFill>
            <a:schemeClr val="bg1"/>
          </a:solidFill>
          <a:ln>
            <a:solidFill>
              <a:srgbClr val="FF0000"/>
            </a:solidFill>
          </a:ln>
        </p:spPr>
        <p:txBody>
          <a:bodyPr>
            <a:spAutoFit/>
          </a:bodyPr>
          <a:lstStyle/>
          <a:p>
            <a:pPr algn="ctr">
              <a:defRPr/>
            </a:pPr>
            <a:r>
              <a:rPr lang="en-US" sz="1400" dirty="0">
                <a:solidFill>
                  <a:srgbClr val="FF0000"/>
                </a:solidFill>
                <a:latin typeface="+mj-lt"/>
              </a:rPr>
              <a:t>Click here to choose the score you are giving the student response.</a:t>
            </a:r>
          </a:p>
        </p:txBody>
      </p:sp>
      <p:cxnSp>
        <p:nvCxnSpPr>
          <p:cNvPr id="6" name="Straight Arrow Connector 5"/>
          <p:cNvCxnSpPr/>
          <p:nvPr/>
        </p:nvCxnSpPr>
        <p:spPr>
          <a:xfrm flipH="1">
            <a:off x="1482725" y="2736850"/>
            <a:ext cx="3565525" cy="374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24425" y="2366963"/>
            <a:ext cx="3048000" cy="523875"/>
          </a:xfrm>
          <a:prstGeom prst="rect">
            <a:avLst/>
          </a:prstGeom>
          <a:solidFill>
            <a:schemeClr val="bg1"/>
          </a:solidFill>
          <a:ln>
            <a:solidFill>
              <a:srgbClr val="FF0000"/>
            </a:solidFill>
          </a:ln>
        </p:spPr>
        <p:txBody>
          <a:bodyPr>
            <a:spAutoFit/>
          </a:bodyPr>
          <a:lstStyle/>
          <a:p>
            <a:pPr algn="ctr">
              <a:defRPr/>
            </a:pPr>
            <a:r>
              <a:rPr lang="en-US" sz="1400" dirty="0">
                <a:solidFill>
                  <a:srgbClr val="FF0000"/>
                </a:solidFill>
                <a:latin typeface="+mj-lt"/>
              </a:rPr>
              <a:t>Click submit when you are done giving this item a score.</a:t>
            </a:r>
          </a:p>
        </p:txBody>
      </p:sp>
      <p:cxnSp>
        <p:nvCxnSpPr>
          <p:cNvPr id="12" name="Straight Arrow Connector 11"/>
          <p:cNvCxnSpPr/>
          <p:nvPr/>
        </p:nvCxnSpPr>
        <p:spPr>
          <a:xfrm flipH="1" flipV="1">
            <a:off x="5048250" y="4591050"/>
            <a:ext cx="2220913" cy="1130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688013" y="5378450"/>
            <a:ext cx="1733550" cy="495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91200" y="6026150"/>
            <a:ext cx="1782763" cy="157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00750" y="5540375"/>
            <a:ext cx="3048000" cy="522288"/>
          </a:xfrm>
          <a:prstGeom prst="rect">
            <a:avLst/>
          </a:prstGeom>
          <a:solidFill>
            <a:schemeClr val="bg1"/>
          </a:solidFill>
          <a:ln>
            <a:solidFill>
              <a:srgbClr val="FF0000"/>
            </a:solidFill>
          </a:ln>
        </p:spPr>
        <p:txBody>
          <a:bodyPr>
            <a:spAutoFit/>
          </a:bodyPr>
          <a:lstStyle/>
          <a:p>
            <a:pPr algn="ctr">
              <a:defRPr/>
            </a:pPr>
            <a:r>
              <a:rPr lang="en-US" sz="1400" dirty="0">
                <a:solidFill>
                  <a:srgbClr val="FF0000"/>
                </a:solidFill>
                <a:latin typeface="+mj-lt"/>
              </a:rPr>
              <a:t>The student responses are found in the boxes.</a:t>
            </a:r>
          </a:p>
        </p:txBody>
      </p:sp>
      <p:sp>
        <p:nvSpPr>
          <p:cNvPr id="151564"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Educator Scoring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Support</a:t>
            </a: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LAS Links Help Desk: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rPr>
              <a:t>866.282.2250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rPr>
              <a:t>7:00 a.m. - 8:00 p.m. EDT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hlinkClick r:id="rId2"/>
              </a:rPr>
              <a:t>LASLinksHelpDesk@datarecognitioncorp.com</a:t>
            </a:r>
            <a:r>
              <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rPr>
              <a:t>If you already called in and have a case, provide your case number for expedited service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4" name="Picture 3" descr="Happy 29th! | My Little World by Mommy Rack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969" y="4495166"/>
            <a:ext cx="2392417" cy="1630997"/>
          </a:xfrm>
          <a:prstGeom prst="rect">
            <a:avLst/>
          </a:prstGeom>
        </p:spPr>
      </p:pic>
    </p:spTree>
    <p:extLst>
      <p:ext uri="{BB962C8B-B14F-4D97-AF65-F5344CB8AC3E}">
        <p14:creationId xmlns:p14="http://schemas.microsoft.com/office/powerpoint/2010/main" val="21032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sz="3000"/>
              <a:t>Access the DRC INSIGHT Portal</a:t>
            </a:r>
          </a:p>
        </p:txBody>
      </p:sp>
      <p:sp>
        <p:nvSpPr>
          <p:cNvPr id="45061" name="Rectangle 6"/>
          <p:cNvSpPr>
            <a:spLocks noChangeArrowheads="1"/>
          </p:cNvSpPr>
          <p:nvPr/>
        </p:nvSpPr>
        <p:spPr bwMode="auto">
          <a:xfrm>
            <a:off x="1382713" y="5877560"/>
            <a:ext cx="714471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spcBef>
                <a:spcPct val="20000"/>
              </a:spcBef>
              <a:buFont typeface="Wingdings" panose="05000000000000000000" pitchFamily="2" charset="2"/>
              <a:buNone/>
            </a:pPr>
            <a:r>
              <a:rPr lang="en-US" altLang="en-US" sz="1600" dirty="0">
                <a:solidFill>
                  <a:srgbClr val="404040"/>
                </a:solidFill>
                <a:latin typeface="Arial" panose="020B0604020202020204" pitchFamily="34" charset="0"/>
              </a:rPr>
              <a:t>Use the INSIGHT portal for Test Administrative functions such as professional learning, rostering students, creating test sessions, scoring student responses and for On-Demand reporting.</a:t>
            </a:r>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63" y="1806417"/>
            <a:ext cx="7938462" cy="387635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357669" y="1390333"/>
            <a:ext cx="8401050" cy="732472"/>
          </a:xfrm>
          <a:prstGeom prst="rect">
            <a:avLst/>
          </a:prstGeom>
          <a:solidFill>
            <a:schemeClr val="bg1"/>
          </a:solidFill>
          <a:ln w="9525">
            <a:solidFill>
              <a:schemeClr val="tx1"/>
            </a:solidFill>
            <a:miter lim="800000"/>
            <a:headEnd/>
            <a:tailEnd/>
          </a:ln>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ctr"/>
            <a:r>
              <a:rPr lang="en-US" altLang="en-US" sz="4000" dirty="0">
                <a:solidFill>
                  <a:srgbClr val="FF0000"/>
                </a:solidFill>
                <a:latin typeface="Calibri" panose="020F0502020204030204" pitchFamily="34" charset="0"/>
              </a:rPr>
              <a:t>www.drcedirect.com</a:t>
            </a:r>
          </a:p>
        </p:txBody>
      </p:sp>
    </p:spTree>
    <p:extLst>
      <p:ext uri="{BB962C8B-B14F-4D97-AF65-F5344CB8AC3E}">
        <p14:creationId xmlns:p14="http://schemas.microsoft.com/office/powerpoint/2010/main" val="169897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3"/>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Educator Scoring</a:t>
            </a:r>
          </a:p>
        </p:txBody>
      </p:sp>
      <p:pic>
        <p:nvPicPr>
          <p:cNvPr id="8" name="Picture 7"/>
          <p:cNvPicPr>
            <a:picLocks noChangeAspect="1"/>
          </p:cNvPicPr>
          <p:nvPr/>
        </p:nvPicPr>
        <p:blipFill>
          <a:blip r:embed="rId3"/>
          <a:stretch>
            <a:fillRect/>
          </a:stretch>
        </p:blipFill>
        <p:spPr>
          <a:xfrm>
            <a:off x="195453" y="1699578"/>
            <a:ext cx="8811387" cy="3891696"/>
          </a:xfrm>
          <a:prstGeom prst="rect">
            <a:avLst/>
          </a:prstGeom>
          <a:ln>
            <a:solidFill>
              <a:schemeClr val="tx1"/>
            </a:solidFill>
          </a:ln>
        </p:spPr>
      </p:pic>
      <p:sp>
        <p:nvSpPr>
          <p:cNvPr id="9" name="Rectangle 8"/>
          <p:cNvSpPr/>
          <p:nvPr/>
        </p:nvSpPr>
        <p:spPr bwMode="auto">
          <a:xfrm>
            <a:off x="4714875" y="2560320"/>
            <a:ext cx="1525905" cy="35433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Arial Narrow" pitchFamily="34" charset="0"/>
            </a:endParaRPr>
          </a:p>
        </p:txBody>
      </p:sp>
      <p:cxnSp>
        <p:nvCxnSpPr>
          <p:cNvPr id="10" name="Straight Arrow Connector 9"/>
          <p:cNvCxnSpPr/>
          <p:nvPr/>
        </p:nvCxnSpPr>
        <p:spPr bwMode="auto">
          <a:xfrm flipH="1">
            <a:off x="3417570" y="1369377"/>
            <a:ext cx="754380" cy="499428"/>
          </a:xfrm>
          <a:prstGeom prst="straightConnector1">
            <a:avLst/>
          </a:prstGeom>
          <a:solidFill>
            <a:schemeClr val="accent1"/>
          </a:solidFill>
          <a:ln w="762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412174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Educator Scoring</a:t>
            </a:r>
          </a:p>
        </p:txBody>
      </p:sp>
      <p:pic>
        <p:nvPicPr>
          <p:cNvPr id="2" name="Picture 1"/>
          <p:cNvPicPr>
            <a:picLocks noChangeAspect="1"/>
          </p:cNvPicPr>
          <p:nvPr/>
        </p:nvPicPr>
        <p:blipFill>
          <a:blip r:embed="rId3"/>
          <a:stretch>
            <a:fillRect/>
          </a:stretch>
        </p:blipFill>
        <p:spPr>
          <a:xfrm>
            <a:off x="359569" y="1487099"/>
            <a:ext cx="8428571" cy="3952381"/>
          </a:xfrm>
          <a:prstGeom prst="rect">
            <a:avLst/>
          </a:prstGeom>
          <a:ln>
            <a:solidFill>
              <a:schemeClr val="tx1"/>
            </a:solidFill>
          </a:ln>
        </p:spPr>
      </p:pic>
      <p:sp>
        <p:nvSpPr>
          <p:cNvPr id="6" name="Rectangle 2"/>
          <p:cNvSpPr>
            <a:spLocks noChangeArrowheads="1"/>
          </p:cNvSpPr>
          <p:nvPr/>
        </p:nvSpPr>
        <p:spPr bwMode="auto">
          <a:xfrm>
            <a:off x="359569" y="3712528"/>
            <a:ext cx="1398587" cy="295275"/>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200" b="1" i="0" u="none" strike="noStrike" kern="0" cap="none" spc="0" normalizeH="0" baseline="0" noProof="0">
              <a:ln>
                <a:noFill/>
              </a:ln>
              <a:solidFill>
                <a:schemeClr val="tx1"/>
              </a:solidFill>
              <a:effectLst/>
              <a:uLnTx/>
              <a:uFillTx/>
              <a:latin typeface="Arial Narrow" panose="020B0606020202030204" pitchFamily="34" charset="0"/>
              <a:ea typeface="ＭＳ Ｐゴシック" panose="020B0600070205080204" pitchFamily="34" charset="-128"/>
            </a:endParaRPr>
          </a:p>
        </p:txBody>
      </p:sp>
      <p:sp>
        <p:nvSpPr>
          <p:cNvPr id="7" name="TextBox 11"/>
          <p:cNvSpPr txBox="1">
            <a:spLocks noChangeArrowheads="1"/>
          </p:cNvSpPr>
          <p:nvPr/>
        </p:nvSpPr>
        <p:spPr bwMode="auto">
          <a:xfrm>
            <a:off x="1758156" y="5626939"/>
            <a:ext cx="6030912" cy="1077218"/>
          </a:xfrm>
          <a:prstGeom prst="rect">
            <a:avLst/>
          </a:prstGeom>
          <a:solidFill>
            <a:schemeClr val="bg1"/>
          </a:solidFill>
          <a:ln w="9525">
            <a:solidFill>
              <a:schemeClr val="tx1"/>
            </a:solidFill>
            <a:miter lim="800000"/>
            <a:headEnd/>
            <a:tailEnd/>
          </a:ln>
        </p:spPr>
        <p:txBody>
          <a:bodyPr>
            <a:spAutoFit/>
          </a:bodyPr>
          <a:lstStyle>
            <a:lvl1pPr marL="171450" indent="-171450">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Choose the form you need to score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Filter by grade span by clicking on the Assessment dropdown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Filter by session by typing in the session name in the Session search field</a:t>
            </a:r>
          </a:p>
        </p:txBody>
      </p:sp>
    </p:spTree>
    <p:extLst>
      <p:ext uri="{BB962C8B-B14F-4D97-AF65-F5344CB8AC3E}">
        <p14:creationId xmlns:p14="http://schemas.microsoft.com/office/powerpoint/2010/main" val="173190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5"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t>Educator Scoring</a:t>
            </a:r>
            <a:endParaRPr altLang="en-US" dirty="0"/>
          </a:p>
        </p:txBody>
      </p:sp>
      <p:pic>
        <p:nvPicPr>
          <p:cNvPr id="2" name="Picture 1"/>
          <p:cNvPicPr>
            <a:picLocks noChangeAspect="1"/>
          </p:cNvPicPr>
          <p:nvPr/>
        </p:nvPicPr>
        <p:blipFill>
          <a:blip r:embed="rId3"/>
          <a:stretch>
            <a:fillRect/>
          </a:stretch>
        </p:blipFill>
        <p:spPr>
          <a:xfrm>
            <a:off x="230188" y="1345207"/>
            <a:ext cx="8514286" cy="4761905"/>
          </a:xfrm>
          <a:prstGeom prst="rect">
            <a:avLst/>
          </a:prstGeom>
        </p:spPr>
      </p:pic>
      <p:cxnSp>
        <p:nvCxnSpPr>
          <p:cNvPr id="10" name="Straight Arrow Connector 9"/>
          <p:cNvCxnSpPr/>
          <p:nvPr/>
        </p:nvCxnSpPr>
        <p:spPr>
          <a:xfrm flipV="1">
            <a:off x="5981700" y="5076825"/>
            <a:ext cx="876300" cy="628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86450" y="5419725"/>
            <a:ext cx="971550" cy="571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30188" y="5445125"/>
            <a:ext cx="6030912" cy="1323975"/>
          </a:xfrm>
          <a:prstGeom prst="rect">
            <a:avLst/>
          </a:prstGeom>
          <a:solidFill>
            <a:schemeClr val="bg1"/>
          </a:solidFill>
          <a:ln w="9525">
            <a:solidFill>
              <a:schemeClr val="tx1"/>
            </a:solidFill>
            <a:miter lim="800000"/>
            <a:headEnd/>
            <a:tailEnd/>
          </a:ln>
        </p:spPr>
        <p:txBody>
          <a:bodyPr>
            <a:spAutoFit/>
          </a:bodyPr>
          <a:lstStyle>
            <a:lvl1pPr marL="171450" indent="-171450">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Available = items that need to be scored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In Process = items that have been scored and are processing through the scoring system</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Complete = items that processed correctly through the scoring system and are moving towards reporting</a:t>
            </a:r>
          </a:p>
        </p:txBody>
      </p:sp>
      <p:sp>
        <p:nvSpPr>
          <p:cNvPr id="13" name="TextBox 12"/>
          <p:cNvSpPr txBox="1">
            <a:spLocks noChangeArrowheads="1"/>
          </p:cNvSpPr>
          <p:nvPr/>
        </p:nvSpPr>
        <p:spPr bwMode="auto">
          <a:xfrm>
            <a:off x="2439242" y="1612404"/>
            <a:ext cx="6030912" cy="338554"/>
          </a:xfrm>
          <a:prstGeom prst="rect">
            <a:avLst/>
          </a:prstGeom>
          <a:solidFill>
            <a:schemeClr val="bg1"/>
          </a:solidFill>
          <a:ln w="9525">
            <a:solidFill>
              <a:schemeClr val="tx1"/>
            </a:solidFill>
            <a:miter lim="800000"/>
            <a:headEnd/>
            <a:tailEnd/>
          </a:ln>
        </p:spPr>
        <p:txBody>
          <a:bodyPr>
            <a:spAutoFit/>
          </a:bodyPr>
          <a:lstStyle>
            <a:lvl1pPr marL="171450" indent="-171450">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Click the Show Sessions button</a:t>
            </a:r>
          </a:p>
        </p:txBody>
      </p:sp>
      <p:cxnSp>
        <p:nvCxnSpPr>
          <p:cNvPr id="14" name="Straight Arrow Connector 13"/>
          <p:cNvCxnSpPr/>
          <p:nvPr/>
        </p:nvCxnSpPr>
        <p:spPr>
          <a:xfrm flipH="1">
            <a:off x="1245870" y="1950958"/>
            <a:ext cx="2697480" cy="1615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5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1987" y="1277263"/>
            <a:ext cx="8514286" cy="4761905"/>
          </a:xfrm>
          <a:prstGeom prst="rect">
            <a:avLst/>
          </a:prstGeom>
        </p:spPr>
      </p:pic>
      <p:pic>
        <p:nvPicPr>
          <p:cNvPr id="9"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4515" y="2847975"/>
            <a:ext cx="1635125" cy="13382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5520690" y="3784601"/>
            <a:ext cx="1531938" cy="1512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p:cNvSpPr txBox="1">
            <a:spLocks noChangeArrowheads="1"/>
          </p:cNvSpPr>
          <p:nvPr/>
        </p:nvSpPr>
        <p:spPr bwMode="auto">
          <a:xfrm>
            <a:off x="3444875" y="5297488"/>
            <a:ext cx="2852738" cy="400050"/>
          </a:xfrm>
          <a:prstGeom prst="rect">
            <a:avLst/>
          </a:prstGeom>
          <a:solidFill>
            <a:schemeClr val="bg1"/>
          </a:solidFill>
          <a:ln w="9525">
            <a:solidFill>
              <a:schemeClr val="tx1"/>
            </a:solidFill>
            <a:miter lim="800000"/>
            <a:headEnd/>
            <a:tailEnd/>
          </a:ln>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Score by Student</a:t>
            </a:r>
          </a:p>
        </p:txBody>
      </p:sp>
      <p:cxnSp>
        <p:nvCxnSpPr>
          <p:cNvPr id="13" name="Straight Arrow Connector 12"/>
          <p:cNvCxnSpPr/>
          <p:nvPr/>
        </p:nvCxnSpPr>
        <p:spPr>
          <a:xfrm flipV="1">
            <a:off x="6691313" y="3784601"/>
            <a:ext cx="1364588" cy="2478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5"/>
          <p:cNvSpPr txBox="1">
            <a:spLocks noChangeArrowheads="1"/>
          </p:cNvSpPr>
          <p:nvPr/>
        </p:nvSpPr>
        <p:spPr bwMode="auto">
          <a:xfrm>
            <a:off x="5403850" y="6165850"/>
            <a:ext cx="2852738" cy="400050"/>
          </a:xfrm>
          <a:prstGeom prst="rect">
            <a:avLst/>
          </a:prstGeom>
          <a:solidFill>
            <a:schemeClr val="bg1"/>
          </a:solidFill>
          <a:ln w="9525">
            <a:solidFill>
              <a:schemeClr val="tx1"/>
            </a:solidFill>
            <a:miter lim="800000"/>
            <a:headEnd/>
            <a:tailEnd/>
          </a:ln>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Score by Session</a:t>
            </a:r>
          </a:p>
        </p:txBody>
      </p:sp>
      <p:sp>
        <p:nvSpPr>
          <p:cNvPr id="18"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t>Educator Scoring</a:t>
            </a:r>
            <a:endParaRPr altLang="en-US" dirty="0"/>
          </a:p>
        </p:txBody>
      </p:sp>
    </p:spTree>
    <p:extLst>
      <p:ext uri="{BB962C8B-B14F-4D97-AF65-F5344CB8AC3E}">
        <p14:creationId xmlns:p14="http://schemas.microsoft.com/office/powerpoint/2010/main" val="10733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5088"/>
            <a:ext cx="6191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2178050" y="3962400"/>
            <a:ext cx="2241550" cy="1057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42038" y="3540125"/>
            <a:ext cx="525462" cy="527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269" name="TextBox 4"/>
          <p:cNvSpPr txBox="1">
            <a:spLocks noChangeArrowheads="1"/>
          </p:cNvSpPr>
          <p:nvPr/>
        </p:nvSpPr>
        <p:spPr bwMode="auto">
          <a:xfrm>
            <a:off x="1703388" y="5019675"/>
            <a:ext cx="4183062" cy="1631950"/>
          </a:xfrm>
          <a:prstGeom prst="rect">
            <a:avLst/>
          </a:prstGeom>
          <a:solidFill>
            <a:schemeClr val="bg1"/>
          </a:solidFill>
          <a:ln w="9525">
            <a:solidFill>
              <a:schemeClr val="tx1"/>
            </a:solidFill>
            <a:miter lim="800000"/>
            <a:headEnd/>
            <a:tailEnd/>
          </a:ln>
        </p:spPr>
        <p:txBody>
          <a:bodyPr>
            <a:spAutoFit/>
          </a:bodyPr>
          <a:lstStyle>
            <a:lvl1pPr marL="171450" indent="-171450">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buFont typeface="Arial" panose="020B0604020202020204" pitchFamily="34" charset="0"/>
              <a:buChar char="•"/>
            </a:pPr>
            <a:r>
              <a:rPr lang="en-US" altLang="en-US" sz="2000">
                <a:solidFill>
                  <a:srgbClr val="FF0000"/>
                </a:solidFill>
                <a:latin typeface="Arial" panose="020B0604020202020204" pitchFamily="34" charset="0"/>
                <a:cs typeface="Arial" panose="020B0604020202020204" pitchFamily="34" charset="0"/>
              </a:rPr>
              <a:t>Choose from the roster of students and content areas that have items available for scoring</a:t>
            </a:r>
          </a:p>
          <a:p>
            <a:pPr>
              <a:buFont typeface="Arial" panose="020B0604020202020204" pitchFamily="34" charset="0"/>
              <a:buChar char="•"/>
            </a:pPr>
            <a:r>
              <a:rPr lang="en-US" altLang="en-US" sz="2000">
                <a:solidFill>
                  <a:srgbClr val="FF0000"/>
                </a:solidFill>
                <a:latin typeface="Arial" panose="020B0604020202020204" pitchFamily="34" charset="0"/>
                <a:cs typeface="Arial" panose="020B0604020202020204" pitchFamily="34" charset="0"/>
              </a:rPr>
              <a:t>Click the “Score Student” icon in the Action column</a:t>
            </a:r>
          </a:p>
        </p:txBody>
      </p:sp>
      <p:sp>
        <p:nvSpPr>
          <p:cNvPr id="139270"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Educator Scoring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7"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670050"/>
            <a:ext cx="1139825" cy="1193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1315" name="TextBox 9"/>
          <p:cNvSpPr>
            <a:spLocks noChangeArrowheads="1"/>
          </p:cNvSpPr>
          <p:nvPr/>
        </p:nvSpPr>
        <p:spPr bwMode="auto">
          <a:xfrm>
            <a:off x="2573338" y="1441450"/>
            <a:ext cx="6016625" cy="1323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ctr"/>
            <a:r>
              <a:rPr lang="en-US" altLang="en-US" sz="2000"/>
              <a:t>IMPORTANT: </a:t>
            </a:r>
          </a:p>
          <a:p>
            <a:pPr algn="ctr"/>
            <a:r>
              <a:rPr lang="en-US" altLang="en-US" sz="2000"/>
              <a:t>Be sure to enable popups from </a:t>
            </a:r>
            <a:r>
              <a:rPr lang="en-US" altLang="en-US" sz="2000">
                <a:solidFill>
                  <a:srgbClr val="FF0000"/>
                </a:solidFill>
              </a:rPr>
              <a:t>scoring.drcedirect.com</a:t>
            </a:r>
            <a:r>
              <a:rPr lang="en-US" altLang="en-US" sz="2000"/>
              <a:t> </a:t>
            </a:r>
          </a:p>
          <a:p>
            <a:pPr algn="ctr"/>
            <a:r>
              <a:rPr lang="en-US" altLang="en-US" sz="2000"/>
              <a:t>so that you are able to complete scoring</a:t>
            </a:r>
          </a:p>
        </p:txBody>
      </p:sp>
      <p:pic>
        <p:nvPicPr>
          <p:cNvPr id="1413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3063875"/>
            <a:ext cx="6629400" cy="36655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Box 7"/>
          <p:cNvSpPr txBox="1"/>
          <p:nvPr/>
        </p:nvSpPr>
        <p:spPr>
          <a:xfrm>
            <a:off x="238125" y="2871788"/>
            <a:ext cx="1827213" cy="2862262"/>
          </a:xfrm>
          <a:prstGeom prst="rect">
            <a:avLst/>
          </a:prstGeom>
          <a:solidFill>
            <a:schemeClr val="bg1"/>
          </a:solidFill>
        </p:spPr>
        <p:txBody>
          <a:bodyPr>
            <a:spAutoFit/>
          </a:bodyPr>
          <a:lstStyle>
            <a:defPPr/>
          </a:lstStyle>
          <a:p>
            <a:pPr>
              <a:defRPr/>
            </a:pPr>
            <a:r>
              <a:rPr lang="en-US" sz="2000" dirty="0">
                <a:solidFill>
                  <a:srgbClr val="FF0000"/>
                </a:solidFill>
                <a:latin typeface="+mj-lt" pitchFamily="34" charset="0"/>
                <a:cs typeface="+mn-cs" pitchFamily="34" charset="0"/>
              </a:rPr>
              <a:t>When you clicked on the Action button (as shown in the previous slide) a new page will pop up taking you to a new URL.</a:t>
            </a:r>
          </a:p>
        </p:txBody>
      </p:sp>
      <p:sp>
        <p:nvSpPr>
          <p:cNvPr id="141318"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Educator Scoring</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Educator Scoring</a:t>
            </a:r>
          </a:p>
        </p:txBody>
      </p:sp>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885950"/>
            <a:ext cx="8101013" cy="4479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040188" y="2638425"/>
            <a:ext cx="41910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 name="Straight Arrow Connector 4"/>
          <p:cNvCxnSpPr/>
          <p:nvPr/>
        </p:nvCxnSpPr>
        <p:spPr>
          <a:xfrm flipH="1" flipV="1">
            <a:off x="4270375" y="2919413"/>
            <a:ext cx="160338" cy="974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59163" y="3471863"/>
            <a:ext cx="3048000" cy="522287"/>
          </a:xfrm>
          <a:prstGeom prst="rect">
            <a:avLst/>
          </a:prstGeom>
          <a:solidFill>
            <a:schemeClr val="bg1"/>
          </a:solidFill>
          <a:ln>
            <a:solidFill>
              <a:srgbClr val="FF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Click the play button to hear the student response.</a:t>
            </a:r>
          </a:p>
        </p:txBody>
      </p:sp>
      <p:sp>
        <p:nvSpPr>
          <p:cNvPr id="7" name="Rectangle 6"/>
          <p:cNvSpPr/>
          <p:nvPr/>
        </p:nvSpPr>
        <p:spPr>
          <a:xfrm>
            <a:off x="7062788" y="2552700"/>
            <a:ext cx="1647825"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8" name="Straight Arrow Connector 7"/>
          <p:cNvCxnSpPr/>
          <p:nvPr/>
        </p:nvCxnSpPr>
        <p:spPr>
          <a:xfrm flipV="1">
            <a:off x="7480300" y="2943225"/>
            <a:ext cx="328613" cy="1425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4270375"/>
            <a:ext cx="3048000" cy="522288"/>
          </a:xfrm>
          <a:prstGeom prst="rect">
            <a:avLst/>
          </a:prstGeom>
          <a:solidFill>
            <a:schemeClr val="bg1"/>
          </a:solidFill>
          <a:ln>
            <a:solidFill>
              <a:srgbClr val="FF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Click here to choose the score you are giving the student response.</a:t>
            </a:r>
          </a:p>
        </p:txBody>
      </p:sp>
      <p:cxnSp>
        <p:nvCxnSpPr>
          <p:cNvPr id="10" name="Straight Arrow Connector 9"/>
          <p:cNvCxnSpPr/>
          <p:nvPr/>
        </p:nvCxnSpPr>
        <p:spPr>
          <a:xfrm>
            <a:off x="6546850" y="1509713"/>
            <a:ext cx="220663" cy="1117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0" y="628650"/>
            <a:ext cx="3048000" cy="952500"/>
          </a:xfrm>
          <a:prstGeom prst="rect">
            <a:avLst/>
          </a:prstGeom>
          <a:solidFill>
            <a:schemeClr val="bg1"/>
          </a:solidFill>
          <a:ln>
            <a:solidFill>
              <a:srgbClr val="FF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Click here to download and save the student verbal response to your computer.  This can only be done BEFORE you submit your score.</a:t>
            </a:r>
          </a:p>
        </p:txBody>
      </p:sp>
      <p:cxnSp>
        <p:nvCxnSpPr>
          <p:cNvPr id="12" name="Straight Arrow Connector 11"/>
          <p:cNvCxnSpPr/>
          <p:nvPr/>
        </p:nvCxnSpPr>
        <p:spPr>
          <a:xfrm flipH="1" flipV="1">
            <a:off x="3436938" y="5694363"/>
            <a:ext cx="1466850" cy="712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32238" y="5984875"/>
            <a:ext cx="3048000" cy="523875"/>
          </a:xfrm>
          <a:prstGeom prst="rect">
            <a:avLst/>
          </a:prstGeom>
          <a:solidFill>
            <a:schemeClr val="bg1"/>
          </a:solidFill>
          <a:ln>
            <a:solidFill>
              <a:srgbClr val="FF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Click submit when you are done giving this item a score.</a:t>
            </a:r>
          </a:p>
        </p:txBody>
      </p:sp>
      <p:cxnSp>
        <p:nvCxnSpPr>
          <p:cNvPr id="14" name="Straight Arrow Connector 13"/>
          <p:cNvCxnSpPr/>
          <p:nvPr/>
        </p:nvCxnSpPr>
        <p:spPr>
          <a:xfrm flipH="1" flipV="1">
            <a:off x="3544888" y="4624388"/>
            <a:ext cx="1466850" cy="712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40188" y="4914900"/>
            <a:ext cx="3048000" cy="523875"/>
          </a:xfrm>
          <a:prstGeom prst="rect">
            <a:avLst/>
          </a:prstGeom>
          <a:solidFill>
            <a:schemeClr val="bg1"/>
          </a:solidFill>
          <a:ln>
            <a:solidFill>
              <a:srgbClr val="FF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Click Scoring Resources to access the item and rubric information.</a:t>
            </a:r>
          </a:p>
        </p:txBody>
      </p:sp>
      <p:sp>
        <p:nvSpPr>
          <p:cNvPr id="16" name="Rectangle 24"/>
          <p:cNvSpPr/>
          <p:nvPr/>
        </p:nvSpPr>
        <p:spPr>
          <a:xfrm>
            <a:off x="3876675" y="1941513"/>
            <a:ext cx="2697163" cy="411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0977" name="Straight Arrow Connector 25"/>
          <p:cNvCxnSpPr>
            <a:cxnSpLocks noChangeShapeType="1"/>
          </p:cNvCxnSpPr>
          <p:nvPr/>
        </p:nvCxnSpPr>
        <p:spPr bwMode="auto">
          <a:xfrm>
            <a:off x="4040188" y="1020763"/>
            <a:ext cx="542925" cy="1017587"/>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18" name="TextBox 26"/>
          <p:cNvSpPr txBox="1"/>
          <p:nvPr/>
        </p:nvSpPr>
        <p:spPr>
          <a:xfrm>
            <a:off x="180975" y="430213"/>
            <a:ext cx="5670550" cy="954087"/>
          </a:xfrm>
          <a:prstGeom prst="rect">
            <a:avLst/>
          </a:prstGeom>
          <a:solidFill>
            <a:srgbClr val="FFFF00"/>
          </a:solidFill>
        </p:spPr>
        <p:txBody>
          <a:bodyPr>
            <a:spAutoFit/>
          </a:bodyPr>
          <a:lstStyle>
            <a:def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pitchFamily="34" charset="0"/>
                <a:cs typeface="+mn-cs" pitchFamily="34" charset="0"/>
              </a:rPr>
              <a:t>Utilize this naming convention to determine the item you are scoring.  For this item, we are on:  Item #1, Form A, Speaking, Grade 01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FF0000"/>
                </a:solidFill>
                <a:effectLst/>
                <a:uLnTx/>
                <a:uFillTx/>
                <a:latin typeface="+mj-lt" pitchFamily="34" charset="0"/>
                <a:cs typeface="+mn-cs" pitchFamily="34" charset="0"/>
              </a:rPr>
              <a:t>If scoring Español forms, “Speaking” will read as “Hablando”</a:t>
            </a:r>
          </a:p>
        </p:txBody>
      </p:sp>
    </p:spTree>
    <p:extLst>
      <p:ext uri="{BB962C8B-B14F-4D97-AF65-F5344CB8AC3E}">
        <p14:creationId xmlns:p14="http://schemas.microsoft.com/office/powerpoint/2010/main" val="494874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AS Links Online&amp;#x0D;&amp;#x0A;Form C&amp;quot;&quot;/&gt;&lt;property id=&quot;20307&quot; value=&quot;570&quot;/&gt;&lt;/object&gt;&lt;object type=&quot;3&quot; unique_id=&quot;10005&quot;&gt;&lt;property id=&quot;20148&quot; value=&quot;5&quot;/&gt;&lt;property id=&quot;20300&quot; value=&quot;Slide 2 - &amp;quot;Agenda&amp;quot;&quot;/&gt;&lt;property id=&quot;20307&quot; value=&quot;691&quot;/&gt;&lt;/object&gt;&lt;object type=&quot;3&quot; unique_id=&quot;10006&quot;&gt;&lt;property id=&quot;20148&quot; value=&quot;5&quot;/&gt;&lt;property id=&quot;20300&quot; value=&quot;Slide 3 - &amp;quot;About LAS Links&amp;quot;&quot;/&gt;&lt;property id=&quot;20307&quot; value=&quot;698&quot;/&gt;&lt;/object&gt;&lt;object type=&quot;3&quot; unique_id=&quot;10007&quot;&gt;&lt;property id=&quot;20148&quot; value=&quot;5&quot;/&gt;&lt;property id=&quot;20300&quot; value=&quot;Slide 4 - &amp;quot;Test Content Overview&amp;quot;&quot;/&gt;&lt;property id=&quot;20307&quot; value=&quot;699&quot;/&gt;&lt;/object&gt;&lt;object type=&quot;3&quot; unique_id=&quot;10008&quot;&gt;&lt;property id=&quot;20148&quot; value=&quot;5&quot;/&gt;&lt;property id=&quot;20300&quot; value=&quot;Slide 5 - &amp;quot;Estimated Total Time to Complete Administration of each Subtest&amp;quot;&quot;/&gt;&lt;property id=&quot;20307&quot; value=&quot;700&quot;/&gt;&lt;/object&gt;&lt;object type=&quot;3&quot; unique_id=&quot;10009&quot;&gt;&lt;property id=&quot;20148&quot; value=&quot;5&quot;/&gt;&lt;property id=&quot;20300&quot; value=&quot;Slide 6 - &amp;quot;LAS LinksTM Español by subtest&amp;quot;&quot;/&gt;&lt;property id=&quot;20307&quot; value=&quot;712&quot;/&gt;&lt;/object&gt;&lt;object type=&quot;3&quot; unique_id=&quot;10010&quot;&gt;&lt;property id=&quot;20148&quot; value=&quot;5&quot;/&gt;&lt;property id=&quot;20300&quot; value=&quot;Slide 7 - &amp;quot;Estimated Total Time to Complete Administration of each Subtest&amp;quot;&quot;/&gt;&lt;property id=&quot;20307&quot; value=&quot;713&quot;/&gt;&lt;/object&gt;&lt;object type=&quot;3&quot; unique_id=&quot;10011&quot;&gt;&lt;property id=&quot;20148&quot; value=&quot;5&quot;/&gt;&lt;property id=&quot;20300&quot; value=&quot;Slide 8 - &amp;quot;Uses of LAS Links:&amp;quot;&quot;/&gt;&lt;property id=&quot;20307&quot; value=&quot;701&quot;/&gt;&lt;/object&gt;&lt;object type=&quot;3&quot; unique_id=&quot;10012&quot;&gt;&lt;property id=&quot;20148&quot; value=&quot;5&quot;/&gt;&lt;property id=&quot;20300&quot; value=&quot;Slide 9 - &amp;quot;LAS Links: Correspondence to the CCSS&amp;quot;&quot;/&gt;&lt;property id=&quot;20307&quot; value=&quot;702&quot;/&gt;&lt;/object&gt;&lt;object type=&quot;3&quot; unique_id=&quot;10013&quot;&gt;&lt;property id=&quot;20148&quot; value=&quot;5&quot;/&gt;&lt;property id=&quot;20300&quot; value=&quot;Slide 10&quot;/&gt;&lt;property id=&quot;20307&quot; value=&quot;694&quot;/&gt;&lt;/object&gt;&lt;object type=&quot;3&quot; unique_id=&quot;10014&quot;&gt;&lt;property id=&quot;20148&quot; value=&quot;5&quot;/&gt;&lt;property id=&quot;20300&quot; value=&quot;Slide 11 - &amp;quot;LAS Links Online&amp;quot;&quot;/&gt;&lt;property id=&quot;20307&quot; value=&quot;695&quot;/&gt;&lt;/object&gt;&lt;object type=&quot;3&quot; unique_id=&quot;10015&quot;&gt;&lt;property id=&quot;20148&quot; value=&quot;5&quot;/&gt;&lt;property id=&quot;20300&quot; value=&quot;Slide 12 - &amp;quot;How is LAS Links Online Accessed?&amp;quot;&quot;/&gt;&lt;property id=&quot;20307&quot; value=&quot;696&quot;/&gt;&lt;/object&gt;&lt;object type=&quot;3&quot; unique_id=&quot;10016&quot;&gt;&lt;property id=&quot;20148&quot; value=&quot;5&quot;/&gt;&lt;property id=&quot;20300&quot; value=&quot;Slide 13 - &amp;quot;LAS Links Online Access&amp;quot;&quot;/&gt;&lt;property id=&quot;20307&quot; value=&quot;697&quot;/&gt;&lt;/object&gt;&lt;object type=&quot;3&quot; unique_id=&quot;10017&quot;&gt;&lt;property id=&quot;20148&quot; value=&quot;5&quot;/&gt;&lt;property id=&quot;20300&quot; value=&quot;Slide 14 - &amp;quot;Student Test Experience &amp;#x0D;&amp;#x0A;Demonstration&amp;quot;&quot;/&gt;&lt;property id=&quot;20307&quot; value=&quot;692&quot;/&gt;&lt;/object&gt;&lt;object type=&quot;3&quot; unique_id=&quot;10018&quot;&gt;&lt;property id=&quot;20148&quot; value=&quot;5&quot;/&gt;&lt;property id=&quot;20300&quot; value=&quot;Slide 15&quot;/&gt;&lt;property id=&quot;20307&quot; value=&quot;693&quot;/&gt;&lt;/object&gt;&lt;object type=&quot;3&quot; unique_id=&quot;10019&quot;&gt;&lt;property id=&quot;20148&quot; value=&quot;5&quot;/&gt;&lt;property id=&quot;20300&quot; value=&quot;Slide 16 - &amp;quot;Student Tutorial&amp;quot;&quot;/&gt;&lt;property id=&quot;20307&quot; value=&quot;574&quot;/&gt;&lt;/object&gt;&lt;object type=&quot;3&quot; unique_id=&quot;10020&quot;&gt;&lt;property id=&quot;20148&quot; value=&quot;5&quot;/&gt;&lt;property id=&quot;20300&quot; value=&quot;Slide 17 - &amp;quot;District Staff Access:&amp;#x0D;&amp;#x0A;Test Administration System&amp;#x0D;&amp;#x0A;Navigation Overview&amp;quot;&quot;/&gt;&lt;property id=&quot;20307&quot; value=&quot;703&quot;/&gt;&lt;/object&gt;&lt;object type=&quot;3&quot; unique_id=&quot;10021&quot;&gt;&lt;property id=&quot;20148&quot; value=&quot;5&quot;/&gt;&lt;property id=&quot;20300&quot; value=&quot;Slide 18 - &amp;quot;Test Administration System&amp;quot;&quot;/&gt;&lt;property id=&quot;20307&quot; value=&quot;576&quot;/&gt;&lt;/object&gt;&lt;object type=&quot;3&quot; unique_id=&quot;10022&quot;&gt;&lt;property id=&quot;20148&quot; value=&quot;5&quot;/&gt;&lt;property id=&quot;20300&quot; value=&quot;Slide 19 - &amp;quot;Test Administration System&amp;quot;&quot;/&gt;&lt;property id=&quot;20307&quot; value=&quot;627&quot;/&gt;&lt;/object&gt;&lt;object type=&quot;3&quot; unique_id=&quot;10023&quot;&gt;&lt;property id=&quot;20148&quot; value=&quot;5&quot;/&gt;&lt;property id=&quot;20300&quot; value=&quot;Slide 20 - &amp;quot;Test Administration System&amp;quot;&quot;/&gt;&lt;property id=&quot;20307&quot; value=&quot;629&quot;/&gt;&lt;/object&gt;&lt;object type=&quot;3&quot; unique_id=&quot;10024&quot;&gt;&lt;property id=&quot;20148&quot; value=&quot;5&quot;/&gt;&lt;property id=&quot;20300&quot; value=&quot;Slide 21 - &amp;quot;Test Administration System&amp;quot;&quot;/&gt;&lt;property id=&quot;20307&quot; value=&quot;630&quot;/&gt;&lt;/object&gt;&lt;object type=&quot;3&quot; unique_id=&quot;10025&quot;&gt;&lt;property id=&quot;20148&quot; value=&quot;5&quot;/&gt;&lt;property id=&quot;20300&quot; value=&quot;Slide 22 - &amp;quot;Test Administration System&amp;quot;&quot;/&gt;&lt;property id=&quot;20307&quot; value=&quot;631&quot;/&gt;&lt;/object&gt;&lt;object type=&quot;3&quot; unique_id=&quot;10026&quot;&gt;&lt;property id=&quot;20148&quot; value=&quot;5&quot;/&gt;&lt;property id=&quot;20300&quot; value=&quot;Slide 23 - &amp;quot;Test Administration System&amp;quot;&quot;/&gt;&lt;property id=&quot;20307&quot; value=&quot;596&quot;/&gt;&lt;/object&gt;&lt;object type=&quot;3&quot; unique_id=&quot;10027&quot;&gt;&lt;property id=&quot;20148&quot; value=&quot;5&quot;/&gt;&lt;property id=&quot;20300&quot; value=&quot;Slide 24 - &amp;quot;Test Administration System&amp;quot;&quot;/&gt;&lt;property id=&quot;20307&quot; value=&quot;634&quot;/&gt;&lt;/object&gt;&lt;object type=&quot;3&quot; unique_id=&quot;10028&quot;&gt;&lt;property id=&quot;20148&quot; value=&quot;5&quot;/&gt;&lt;property id=&quot;20300&quot; value=&quot;Slide 25 - &amp;quot;Test Administration System&amp;quot;&quot;/&gt;&lt;property id=&quot;20307&quot; value=&quot;635&quot;/&gt;&lt;/object&gt;&lt;object type=&quot;3&quot; unique_id=&quot;10029&quot;&gt;&lt;property id=&quot;20148&quot; value=&quot;5&quot;/&gt;&lt;property id=&quot;20300&quot; value=&quot;Slide 26 - &amp;quot;Test Administration System&amp;quot;&quot;/&gt;&lt;property id=&quot;20307&quot; value=&quot;636&quot;/&gt;&lt;/object&gt;&lt;object type=&quot;3&quot; unique_id=&quot;10030&quot;&gt;&lt;property id=&quot;20148&quot; value=&quot;5&quot;/&gt;&lt;property id=&quot;20300&quot; value=&quot;Slide 27 - &amp;quot;Test Administration System&amp;quot;&quot;/&gt;&lt;property id=&quot;20307&quot; value=&quot;637&quot;/&gt;&lt;/object&gt;&lt;object type=&quot;3&quot; unique_id=&quot;10031&quot;&gt;&lt;property id=&quot;20148&quot; value=&quot;5&quot;/&gt;&lt;property id=&quot;20300&quot; value=&quot;Slide 28 - &amp;quot;Test Administration System&amp;quot;&quot;/&gt;&lt;property id=&quot;20307&quot; value=&quot;638&quot;/&gt;&lt;/object&gt;&lt;object type=&quot;3&quot; unique_id=&quot;10032&quot;&gt;&lt;property id=&quot;20148&quot; value=&quot;5&quot;/&gt;&lt;property id=&quot;20300&quot; value=&quot;Slide 29 - &amp;quot;Test Administration System&amp;quot;&quot;/&gt;&lt;property id=&quot;20307&quot; value=&quot;639&quot;/&gt;&lt;/object&gt;&lt;object type=&quot;3&quot; unique_id=&quot;10033&quot;&gt;&lt;property id=&quot;20148&quot; value=&quot;5&quot;/&gt;&lt;property id=&quot;20300&quot; value=&quot;Slide 30 - &amp;quot;Test Administration System&amp;quot;&quot;/&gt;&lt;property id=&quot;20307&quot; value=&quot;640&quot;/&gt;&lt;/object&gt;&lt;object type=&quot;3&quot; unique_id=&quot;10034&quot;&gt;&lt;property id=&quot;20148&quot; value=&quot;5&quot;/&gt;&lt;property id=&quot;20300&quot; value=&quot;Slide 31 - &amp;quot;Test Administration System&amp;quot;&quot;/&gt;&lt;property id=&quot;20307&quot; value=&quot;641&quot;/&gt;&lt;/object&gt;&lt;object type=&quot;3&quot; unique_id=&quot;10035&quot;&gt;&lt;property id=&quot;20148&quot; value=&quot;5&quot;/&gt;&lt;property id=&quot;20300&quot; value=&quot;Slide 32 - &amp;quot;Test Administration System&amp;quot;&quot;/&gt;&lt;property id=&quot;20307&quot; value=&quot;642&quot;/&gt;&lt;/object&gt;&lt;object type=&quot;3&quot; unique_id=&quot;10036&quot;&gt;&lt;property id=&quot;20148&quot; value=&quot;5&quot;/&gt;&lt;property id=&quot;20300&quot; value=&quot;Slide 33 - &amp;quot;Test Administration System&amp;quot;&quot;/&gt;&lt;property id=&quot;20307&quot; value=&quot;643&quot;/&gt;&lt;/object&gt;&lt;object type=&quot;3&quot; unique_id=&quot;10037&quot;&gt;&lt;property id=&quot;20148&quot; value=&quot;5&quot;/&gt;&lt;property id=&quot;20300&quot; value=&quot;Slide 34 - &amp;quot;Test Administration System&amp;quot;&quot;/&gt;&lt;property id=&quot;20307&quot; value=&quot;606&quot;/&gt;&lt;/object&gt;&lt;object type=&quot;3&quot; unique_id=&quot;10038&quot;&gt;&lt;property id=&quot;20148&quot; value=&quot;5&quot;/&gt;&lt;property id=&quot;20300&quot; value=&quot;Slide 35 - &amp;quot;Test Administration System&amp;quot;&quot;/&gt;&lt;property id=&quot;20307&quot; value=&quot;607&quot;/&gt;&lt;/object&gt;&lt;object type=&quot;3&quot; unique_id=&quot;10039&quot;&gt;&lt;property id=&quot;20148&quot; value=&quot;5&quot;/&gt;&lt;property id=&quot;20300&quot; value=&quot;Slide 36 - &amp;quot;Test Administration System&amp;quot;&quot;/&gt;&lt;property id=&quot;20307&quot; value=&quot;644&quot;/&gt;&lt;/object&gt;&lt;object type=&quot;3&quot; unique_id=&quot;10040&quot;&gt;&lt;property id=&quot;20148&quot; value=&quot;5&quot;/&gt;&lt;property id=&quot;20300&quot; value=&quot;Slide 37 - &amp;quot;Student Experience (Test Delivery Client)&amp;quot;&quot;/&gt;&lt;property id=&quot;20307&quot; value=&quot;585&quot;/&gt;&lt;/object&gt;&lt;object type=&quot;3&quot; unique_id=&quot;10041&quot;&gt;&lt;property id=&quot;20148&quot; value=&quot;5&quot;/&gt;&lt;property id=&quot;20300&quot; value=&quot;Slide 38 - &amp;quot;Activity&amp;quot;&quot;/&gt;&lt;property id=&quot;20307&quot; value=&quot;633&quot;/&gt;&lt;/object&gt;&lt;object type=&quot;3&quot; unique_id=&quot;10042&quot;&gt;&lt;property id=&quot;20148&quot; value=&quot;5&quot;/&gt;&lt;property id=&quot;20300&quot; value=&quot;Slide 39 - &amp;quot;Administration Rules by Subtest&amp;quot;&quot;/&gt;&lt;property id=&quot;20307&quot; value=&quot;620&quot;/&gt;&lt;/object&gt;&lt;object type=&quot;3&quot; unique_id=&quot;10043&quot;&gt;&lt;property id=&quot;20148&quot; value=&quot;5&quot;/&gt;&lt;property id=&quot;20300&quot; value=&quot;Slide 40 - &amp;quot;Pre-administration Helpful Hints&amp;quot;&quot;/&gt;&lt;property id=&quot;20307&quot; value=&quot;622&quot;/&gt;&lt;/object&gt;&lt;object type=&quot;3&quot; unique_id=&quot;10044&quot;&gt;&lt;property id=&quot;20148&quot; value=&quot;5&quot;/&gt;&lt;property id=&quot;20300&quot; value=&quot;Slide 41 - &amp;quot;Pre-administration Helpful Hints&amp;quot;&quot;/&gt;&lt;property id=&quot;20307&quot; value=&quot;617&quot;/&gt;&lt;/object&gt;&lt;object type=&quot;3&quot; unique_id=&quot;10045&quot;&gt;&lt;property id=&quot;20148&quot; value=&quot;5&quot;/&gt;&lt;property id=&quot;20300&quot; value=&quot;Slide 42 - &amp;quot;During Testing – Helpful Hints&amp;quot;&quot;/&gt;&lt;property id=&quot;20307&quot; value=&quot;618&quot;/&gt;&lt;/object&gt;&lt;object type=&quot;3&quot; unique_id=&quot;10046&quot;&gt;&lt;property id=&quot;20148&quot; value=&quot;5&quot;/&gt;&lt;property id=&quot;20300&quot; value=&quot;Slide 43 - &amp;quot;During Testing (continued)&amp;quot;&quot;/&gt;&lt;property id=&quot;20307&quot; value=&quot;621&quot;/&gt;&lt;/object&gt;&lt;object type=&quot;3&quot; unique_id=&quot;10047&quot;&gt;&lt;property id=&quot;20148&quot; value=&quot;5&quot;/&gt;&lt;property id=&quot;20300&quot; value=&quot;Slide 44 - &amp;quot;Post-administration Helpful Hints&amp;quot;&quot;/&gt;&lt;property id=&quot;20307&quot; value=&quot;619&quot;/&gt;&lt;/object&gt;&lt;object type=&quot;3&quot; unique_id=&quot;10048&quot;&gt;&lt;property id=&quot;20148&quot; value=&quot;5&quot;/&gt;&lt;property id=&quot;20300&quot; value=&quot;Slide 45 - &amp;quot;Test Administration System&amp;quot;&quot;/&gt;&lt;property id=&quot;20307&quot; value=&quot;591&quot;/&gt;&lt;/object&gt;&lt;object type=&quot;3&quot; unique_id=&quot;10049&quot;&gt;&lt;property id=&quot;20148&quot; value=&quot;5&quot;/&gt;&lt;property id=&quot;20300&quot; value=&quot;Slide 46 - &amp;quot;Speaking Form C&amp;quot;&quot;/&gt;&lt;property id=&quot;20307&quot; value=&quot;652&quot;/&gt;&lt;/object&gt;&lt;object type=&quot;3&quot; unique_id=&quot;10050&quot;&gt;&lt;property id=&quot;20148&quot; value=&quot;5&quot;/&gt;&lt;property id=&quot;20300&quot; value=&quot;Slide 47 - &amp;quot;Make Conversation&amp;quot;&quot;/&gt;&lt;property id=&quot;20307&quot; value=&quot;663&quot;/&gt;&lt;/object&gt;&lt;object type=&quot;3&quot; unique_id=&quot;10051&quot;&gt;&lt;property id=&quot;20148&quot; value=&quot;5&quot;/&gt;&lt;property id=&quot;20300&quot; value=&quot;Slide 48 - &amp;quot;Use Academic Words&amp;quot;&quot;/&gt;&lt;property id=&quot;20307&quot; value=&quot;664&quot;/&gt;&lt;/object&gt;&lt;object type=&quot;3&quot; unique_id=&quot;10052&quot;&gt;&lt;property id=&quot;20148&quot; value=&quot;5&quot;/&gt;&lt;property id=&quot;20300&quot; value=&quot;Slide 49 - &amp;quot;Describe and Request Information&amp;quot;&quot;/&gt;&lt;property id=&quot;20307&quot; value=&quot;662&quot;/&gt;&lt;/object&gt;&lt;object type=&quot;3&quot; unique_id=&quot;10053&quot;&gt;&lt;property id=&quot;20148&quot; value=&quot;5&quot;/&gt;&lt;property id=&quot;20300&quot; value=&quot;Slide 50&quot;/&gt;&lt;property id=&quot;20307&quot; value=&quot;654&quot;/&gt;&lt;/object&gt;&lt;object type=&quot;3&quot; unique_id=&quot;10054&quot;&gt;&lt;property id=&quot;20148&quot; value=&quot;5&quot;/&gt;&lt;property id=&quot;20300&quot; value=&quot;Slide 51&quot;/&gt;&lt;property id=&quot;20307&quot; value=&quot;657&quot;/&gt;&lt;/object&gt;&lt;object type=&quot;3&quot; unique_id=&quot;10055&quot;&gt;&lt;property id=&quot;20148&quot; value=&quot;5&quot;/&gt;&lt;property id=&quot;20300&quot; value=&quot;Slide 52 - &amp;quot;Describe and Request Information&amp;quot;&quot;/&gt;&lt;property id=&quot;20307&quot; value=&quot;658&quot;/&gt;&lt;/object&gt;&lt;object type=&quot;3&quot; unique_id=&quot;10056&quot;&gt;&lt;property id=&quot;20148&quot; value=&quot;5&quot;/&gt;&lt;property id=&quot;20300&quot; value=&quot;Slide 53 - &amp;quot;Describe and Request Information&amp;quot;&quot;/&gt;&lt;property id=&quot;20307&quot; value=&quot;659&quot;/&gt;&lt;/object&gt;&lt;object type=&quot;3&quot; unique_id=&quot;10057&quot;&gt;&lt;property id=&quot;20148&quot; value=&quot;5&quot;/&gt;&lt;property id=&quot;20300&quot; value=&quot;Slide 54 - &amp;quot;Describe and Request Information&amp;quot;&quot;/&gt;&lt;property id=&quot;20307&quot; value=&quot;660&quot;/&gt;&lt;/object&gt;&lt;object type=&quot;3&quot; unique_id=&quot;10058&quot;&gt;&lt;property id=&quot;20148&quot; value=&quot;5&quot;/&gt;&lt;property id=&quot;20300&quot; value=&quot;Slide 55 - &amp;quot;Present and Explain Information&amp;quot;&quot;/&gt;&lt;property id=&quot;20307&quot; value=&quot;661&quot;/&gt;&lt;/object&gt;&lt;object type=&quot;3&quot; unique_id=&quot;10059&quot;&gt;&lt;property id=&quot;20148&quot; value=&quot;5&quot;/&gt;&lt;property id=&quot;20300&quot; value=&quot;Slide 56&quot;/&gt;&lt;property id=&quot;20307&quot; value=&quot;665&quot;/&gt;&lt;/object&gt;&lt;object type=&quot;3&quot; unique_id=&quot;10060&quot;&gt;&lt;property id=&quot;20148&quot; value=&quot;5&quot;/&gt;&lt;property id=&quot;20300&quot; value=&quot;Slide 57&quot;/&gt;&lt;property id=&quot;20307&quot; value=&quot;666&quot;/&gt;&lt;/object&gt;&lt;object type=&quot;3&quot; unique_id=&quot;10061&quot;&gt;&lt;property id=&quot;20148&quot; value=&quot;5&quot;/&gt;&lt;property id=&quot;20300&quot; value=&quot;Slide 58 - &amp;quot;Present and Explain Information&amp;quot;&quot;/&gt;&lt;property id=&quot;20307&quot; value=&quot;667&quot;/&gt;&lt;/object&gt;&lt;object type=&quot;3&quot; unique_id=&quot;10062&quot;&gt;&lt;property id=&quot;20148&quot; value=&quot;5&quot;/&gt;&lt;property id=&quot;20300&quot; value=&quot;Slide 59 - &amp;quot;Present and Explain Information&amp;quot;&quot;/&gt;&lt;property id=&quot;20307&quot; value=&quot;668&quot;/&gt;&lt;/object&gt;&lt;object type=&quot;3&quot; unique_id=&quot;10063&quot;&gt;&lt;property id=&quot;20148&quot; value=&quot;5&quot;/&gt;&lt;property id=&quot;20300&quot; value=&quot;Slide 60 - &amp;quot;Present and Explain Information&amp;quot;&quot;/&gt;&lt;property id=&quot;20307&quot; value=&quot;669&quot;/&gt;&lt;/object&gt;&lt;object type=&quot;3&quot; unique_id=&quot;10064&quot;&gt;&lt;property id=&quot;20148&quot; value=&quot;5&quot;/&gt;&lt;property id=&quot;20300&quot; value=&quot;Slide 61 - &amp;quot;Tell a Story&amp;quot;&quot;/&gt;&lt;property id=&quot;20307&quot; value=&quot;670&quot;/&gt;&lt;/object&gt;&lt;object type=&quot;3&quot; unique_id=&quot;10065&quot;&gt;&lt;property id=&quot;20148&quot; value=&quot;5&quot;/&gt;&lt;property id=&quot;20300&quot; value=&quot;Slide 62 - &amp;quot;Scoring Rubric (K-12)&amp;#x0D;&amp;#x0A;Tell a Story&amp;quot;&quot;/&gt;&lt;property id=&quot;20307&quot; value=&quot;671&quot;/&gt;&lt;/object&gt;&lt;object type=&quot;3&quot; unique_id=&quot;10066&quot;&gt;&lt;property id=&quot;20148&quot; value=&quot;5&quot;/&gt;&lt;property id=&quot;20300&quot; value=&quot;Slide 63 - &amp;quot;Scoring Rubric (Grades K-12) &amp;#x0D;&amp;#x0A;Tell a Story&amp;quot;&quot;/&gt;&lt;property id=&quot;20307&quot; value=&quot;672&quot;/&gt;&lt;/object&gt;&lt;object type=&quot;3&quot; unique_id=&quot;10067&quot;&gt;&lt;property id=&quot;20148&quot; value=&quot;5&quot;/&gt;&lt;property id=&quot;20300&quot; value=&quot;Slide 64 - &amp;quot;Tell a Story: Example &amp;#x0D;&amp;#x0A;&amp;quot;&quot;/&gt;&lt;property id=&quot;20307&quot; value=&quot;673&quot;/&gt;&lt;/object&gt;&lt;object type=&quot;3&quot; unique_id=&quot;10068&quot;&gt;&lt;property id=&quot;20148&quot; value=&quot;5&quot;/&gt;&lt;property id=&quot;20300&quot; value=&quot;Slide 65 - &amp;quot;Tell a Story: Example&amp;#x0D;&amp;#x0A;&amp;quot;&quot;/&gt;&lt;property id=&quot;20307&quot; value=&quot;674&quot;/&gt;&lt;/object&gt;&lt;object type=&quot;3&quot; unique_id=&quot;10069&quot;&gt;&lt;property id=&quot;20148&quot; value=&quot;5&quot;/&gt;&lt;property id=&quot;20300&quot; value=&quot;Slide 66 - &amp;quot;Tell a Story: Example&amp;#x0D;&amp;#x0A;&amp;quot;&quot;/&gt;&lt;property id=&quot;20307&quot; value=&quot;675&quot;/&gt;&lt;/object&gt;&lt;object type=&quot;3&quot; unique_id=&quot;10070&quot;&gt;&lt;property id=&quot;20148&quot; value=&quot;5&quot;/&gt;&lt;property id=&quot;20300&quot; value=&quot;Slide 67 - &amp;quot;Tell a Story: Example&amp;#x0D;&amp;#x0A;&amp;quot;&quot;/&gt;&lt;property id=&quot;20307&quot; value=&quot;676&quot;/&gt;&lt;/object&gt;&lt;object type=&quot;3&quot; unique_id=&quot;10071&quot;&gt;&lt;property id=&quot;20148&quot; value=&quot;5&quot;/&gt;&lt;property id=&quot;20300&quot; value=&quot;Slide 68 - &amp;quot;Listening Form C&amp;quot;&quot;/&gt;&lt;property id=&quot;20307&quot; value=&quot;677&quot;/&gt;&lt;/object&gt;&lt;object type=&quot;3&quot; unique_id=&quot;10072&quot;&gt;&lt;property id=&quot;20148&quot; value=&quot;5&quot;/&gt;&lt;property id=&quot;20300&quot; value=&quot;Slide 69 - &amp;quot;Reading Form C&amp;quot;&quot;/&gt;&lt;property id=&quot;20307&quot; value=&quot;678&quot;/&gt;&lt;/object&gt;&lt;object type=&quot;3&quot; unique_id=&quot;10073&quot;&gt;&lt;property id=&quot;20148&quot; value=&quot;5&quot;/&gt;&lt;property id=&quot;20300&quot; value=&quot;Slide 70 - &amp;quot;Writing Form C&amp;quot;&quot;/&gt;&lt;property id=&quot;20307&quot; value=&quot;679&quot;/&gt;&lt;/object&gt;&lt;object type=&quot;3&quot; unique_id=&quot;10074&quot;&gt;&lt;property id=&quot;20148&quot; value=&quot;5&quot;/&gt;&lt;property id=&quot;20300&quot; value=&quot;Slide 71 - &amp;quot;Writing Scoring Rubrics&amp;quot;&quot;/&gt;&lt;property id=&quot;20307&quot; value=&quot;689&quot;/&gt;&lt;/object&gt;&lt;object type=&quot;3&quot; unique_id=&quot;10075&quot;&gt;&lt;property id=&quot;20148&quot; value=&quot;5&quot;/&gt;&lt;property id=&quot;20300&quot; value=&quot;Slide 72 - &amp;quot;Scoring Rubric 0-3&amp;#x0D;&amp;#x0A;Write to Express Ideas &amp;amp; Write Academic Texts (K-1 only)&amp;quot;&quot;/&gt;&lt;property id=&quot;20307&quot; value=&quot;680&quot;/&gt;&lt;/object&gt;&lt;object type=&quot;3&quot; unique_id=&quot;10076&quot;&gt;&lt;property id=&quot;20148&quot; value=&quot;5&quot;/&gt;&lt;property id=&quot;20300&quot; value=&quot;Slide 73&quot;/&gt;&lt;property id=&quot;20307&quot; value=&quot;681&quot;/&gt;&lt;/object&gt;&lt;object type=&quot;3&quot; unique_id=&quot;10077&quot;&gt;&lt;property id=&quot;20148&quot; value=&quot;5&quot;/&gt;&lt;property id=&quot;20300&quot; value=&quot;Slide 74 - &amp;quot;Scoring Rubric 0-4&amp;#x0D;&amp;#x0A;Write to Express Ideas (2-12 only)&amp;quot;&quot;/&gt;&lt;property id=&quot;20307&quot; value=&quot;683&quot;/&gt;&lt;/object&gt;&lt;object type=&quot;3&quot; unique_id=&quot;10078&quot;&gt;&lt;property id=&quot;20148&quot; value=&quot;5&quot;/&gt;&lt;property id=&quot;20300&quot; value=&quot;Slide 75 - &amp;quot;Scoring Rubric 0-4&amp;#x0D;&amp;#x0A;Write to Express Ideas (2-12 only)&amp;quot;&quot;/&gt;&lt;property id=&quot;20307&quot; value=&quot;684&quot;/&gt;&lt;/object&gt;&lt;object type=&quot;3&quot; unique_id=&quot;10079&quot;&gt;&lt;property id=&quot;20148&quot; value=&quot;5&quot;/&gt;&lt;property id=&quot;20300&quot; value=&quot;Slide 76 - &amp;quot;Scoring Rubric 0-3&amp;#x0D;&amp;#x0A;Write Academic Texts (2-12 only)&amp;quot;&quot;/&gt;&lt;property id=&quot;20307&quot; value=&quot;686&quot;/&gt;&lt;/object&gt;&lt;object type=&quot;3&quot; unique_id=&quot;10080&quot;&gt;&lt;property id=&quot;20148&quot; value=&quot;5&quot;/&gt;&lt;property id=&quot;20300&quot; value=&quot;Slide 77 - &amp;quot;Scoring Rubric 0-3&amp;#x0D;&amp;#x0A;Write Academic Texts (2-12 only)&amp;quot;&quot;/&gt;&lt;property id=&quot;20307&quot; value=&quot;687&quot;/&gt;&lt;/object&gt;&lt;object type=&quot;3&quot; unique_id=&quot;10082&quot;&gt;&lt;property id=&quot;20148&quot; value=&quot;5&quot;/&gt;&lt;property id=&quot;20300&quot; value=&quot;Slide 90&quot;/&gt;&lt;property id=&quot;20307&quot; value=&quot;704&quot;/&gt;&lt;/object&gt;&lt;object type=&quot;3&quot; unique_id=&quot;10083&quot;&gt;&lt;property id=&quot;20148&quot; value=&quot;5&quot;/&gt;&lt;property id=&quot;20300&quot; value=&quot;Slide 91 - &amp;quot;LAS Links™ Immediate Reports&amp;quot;&quot;/&gt;&lt;property id=&quot;20307&quot; value=&quot;705&quot;/&gt;&lt;/object&gt;&lt;object type=&quot;3&quot; unique_id=&quot;10084&quot;&gt;&lt;property id=&quot;20148&quot; value=&quot;5&quot;/&gt;&lt;property id=&quot;20300&quot; value=&quot;Slide 92 - &amp;quot;LAS Links™ Score Types&amp;quot;&quot;/&gt;&lt;property id=&quot;20307&quot; value=&quot;706&quot;/&gt;&lt;/object&gt;&lt;object type=&quot;3&quot; unique_id=&quot;10085&quot;&gt;&lt;property id=&quot;20148&quot; value=&quot;5&quot;/&gt;&lt;property id=&quot;20300&quot; value=&quot;Slide 93 - &amp;quot;Individual Student Proficiency Report&amp;quot;&quot;/&gt;&lt;property id=&quot;20307&quot; value=&quot;707&quot;/&gt;&lt;/object&gt;&lt;object type=&quot;3&quot; unique_id=&quot;10086&quot;&gt;&lt;property id=&quot;20148&quot; value=&quot;5&quot;/&gt;&lt;property id=&quot;20300&quot; value=&quot;Slide 94 - &amp;quot;Immediate Group Proficiency Report&amp;quot;&quot;/&gt;&lt;property id=&quot;20307&quot; value=&quot;708&quot;/&gt;&lt;/object&gt;&lt;object type=&quot;3&quot; unique_id=&quot;10087&quot;&gt;&lt;property id=&quot;20148&quot; value=&quot;5&quot;/&gt;&lt;property id=&quot;20300&quot; value=&quot;Slide 95 - &amp;quot;LAS Links™ Immediate Academic Language Report&amp;quot;&quot;/&gt;&lt;property id=&quot;20307&quot; value=&quot;709&quot;/&gt;&lt;/object&gt;&lt;object type=&quot;3&quot; unique_id=&quot;10088&quot;&gt;&lt;property id=&quot;20148&quot; value=&quot;5&quot;/&gt;&lt;property id=&quot;20300&quot; value=&quot;Slide 96&quot;/&gt;&lt;property id=&quot;20307&quot; value=&quot;711&quot;/&gt;&lt;/object&gt;&lt;object type=&quot;3&quot; unique_id=&quot;10089&quot;&gt;&lt;property id=&quot;20148&quot; value=&quot;5&quot;/&gt;&lt;property id=&quot;20300&quot; value=&quot;Slide 97 - &amp;quot;Online Reporting System&amp;quot;&quot;/&gt;&lt;property id=&quot;20307&quot; value=&quot;603&quot;/&gt;&lt;/object&gt;&lt;object type=&quot;3&quot; unique_id=&quot;10090&quot;&gt;&lt;property id=&quot;20148&quot; value=&quot;5&quot;/&gt;&lt;property id=&quot;20300&quot; value=&quot;Slide 98 - &amp;quot;CTB Online Reporting System&amp;#x0D;&amp;#x0A;Student Proficiency Report&amp;quot;&quot;/&gt;&lt;property id=&quot;20307&quot; value=&quot;586&quot;/&gt;&lt;/object&gt;&lt;object type=&quot;3&quot; unique_id=&quot;10091&quot;&gt;&lt;property id=&quot;20148&quot; value=&quot;5&quot;/&gt;&lt;property id=&quot;20300&quot; value=&quot;Slide 99 - &amp;quot;Online Reporting System&amp;#x0D;&amp;#x0A;Home Report&amp;quot;&quot;/&gt;&lt;property id=&quot;20307&quot; value=&quot;647&quot;/&gt;&lt;/object&gt;&lt;object type=&quot;3&quot; unique_id=&quot;10092&quot;&gt;&lt;property id=&quot;20148&quot; value=&quot;5&quot;/&gt;&lt;property id=&quot;20300&quot; value=&quot;Slide 100 - &amp;quot;Online Reporting System&amp;#x0D;&amp;#x0A;Reading Links Report&amp;quot;&quot;/&gt;&lt;property id=&quot;20307&quot; value=&quot;648&quot;/&gt;&lt;/object&gt;&lt;object type=&quot;3&quot; unique_id=&quot;10093&quot;&gt;&lt;property id=&quot;20148&quot; value=&quot;5&quot;/&gt;&lt;property id=&quot;20300&quot; value=&quot;Slide 101 - &amp;quot;Online Reporting System&amp;#x0D;&amp;#x0A;Roster Report&amp;quot;&quot;/&gt;&lt;property id=&quot;20307&quot; value=&quot;649&quot;/&gt;&lt;/object&gt;&lt;object type=&quot;3&quot; unique_id=&quot;10094&quot;&gt;&lt;property id=&quot;20148&quot; value=&quot;5&quot;/&gt;&lt;property id=&quot;20300&quot; value=&quot;Slide 102 - &amp;quot;Online Reporting System&amp;#x0D;&amp;#x0A;Strand Report&amp;quot;&quot;/&gt;&lt;property id=&quot;20307&quot; value=&quot;650&quot;/&gt;&lt;/object&gt;&lt;object type=&quot;3&quot; unique_id=&quot;10095&quot;&gt;&lt;property id=&quot;20148&quot; value=&quot;5&quot;/&gt;&lt;property id=&quot;20300&quot; value=&quot;Slide 103 - &amp;quot;Online Reporting System&amp;#x0D;&amp;#x0A;Summary Chart of Skill Area Report&amp;quot;&quot;/&gt;&lt;property id=&quot;20307&quot; value=&quot;651&quot;/&gt;&lt;/object&gt;&lt;object type=&quot;3&quot; unique_id=&quot;10096&quot;&gt;&lt;property id=&quot;20148&quot; value=&quot;5&quot;/&gt;&lt;property id=&quot;20300&quot; value=&quot;Slide 104 - &amp;quot;Activity&amp;quot;&quot;/&gt;&lt;property id=&quot;20307&quot; value=&quot;690&quot;/&gt;&lt;/object&gt;&lt;object type=&quot;3&quot; unique_id=&quot;10482&quot;&gt;&lt;property id=&quot;20148&quot; value=&quot;5&quot;/&gt;&lt;property id=&quot;20300&quot; value=&quot;Slide 105 - &amp;quot;Final Thoughts&amp;quot;&quot;/&gt;&lt;property id=&quot;20307&quot; value=&quot;714&quot;/&gt;&lt;/object&gt;&lt;object type=&quot;3&quot; unique_id=&quot;10483&quot;&gt;&lt;property id=&quot;20148&quot; value=&quot;5&quot;/&gt;&lt;property id=&quot;20300&quot; value=&quot;Slide 106 - &amp;quot;LAS Links Online Video Demos&amp;quot;&quot;/&gt;&lt;property id=&quot;20307&quot; value=&quot;715&quot;/&gt;&lt;/object&gt;&lt;object type=&quot;3&quot; unique_id=&quot;10484&quot;&gt;&lt;property id=&quot;20148&quot; value=&quot;5&quot;/&gt;&lt;property id=&quot;20300&quot; value=&quot;Slide 107 - &amp;quot;LAS Links Online Important Contacts&amp;quot;&quot;/&gt;&lt;property id=&quot;20307&quot; value=&quot;716&quot;/&gt;&lt;/object&gt;&lt;object type=&quot;3&quot; unique_id=&quot;10485&quot;&gt;&lt;property id=&quot;20148&quot; value=&quot;5&quot;/&gt;&lt;property id=&quot;20300&quot; value=&quot;Slide 108 - &amp;quot;One last thing&amp;#x0D;&amp;#x0A;&amp;#x0D;&amp;#x0A;Thank you for your time today and your commitment to the students.&amp;quot;&quot;/&gt;&lt;property id=&quot;20307&quot; value=&quot;717&quot;/&gt;&lt;/object&gt;&lt;object type=&quot;3&quot; unique_id=&quot;11874&quot;&gt;&lt;property id=&quot;20148&quot; value=&quot;5&quot;/&gt;&lt;property id=&quot;20300&quot; value=&quot;Slide 78 - &amp;quot;Writing Scores 2-12 in Appendix C*&amp;quot;&quot;/&gt;&lt;property id=&quot;20307&quot; value=&quot;729&quot;/&gt;&lt;/object&gt;&lt;object type=&quot;3&quot; unique_id=&quot;11875&quot;&gt;&lt;property id=&quot;20148&quot; value=&quot;5&quot;/&gt;&lt;property id=&quot;20300&quot; value=&quot;Slide 79 - &amp;quot;Write Academic Texts&amp;quot;&quot;/&gt;&lt;property id=&quot;20307&quot; value=&quot;718&quot;/&gt;&lt;/object&gt;&lt;object type=&quot;3&quot; unique_id=&quot;11876&quot;&gt;&lt;property id=&quot;20148&quot; value=&quot;5&quot;/&gt;&lt;property id=&quot;20300&quot; value=&quot;Slide 80 - &amp;quot;Write Academic Texts&amp;quot;&quot;/&gt;&lt;property id=&quot;20307&quot; value=&quot;719&quot;/&gt;&lt;/object&gt;&lt;object type=&quot;3&quot; unique_id=&quot;11877&quot;&gt;&lt;property id=&quot;20148&quot; value=&quot;5&quot;/&gt;&lt;property id=&quot;20300&quot; value=&quot;Slide 81 - &amp;quot;Write Academic Texts&amp;quot;&quot;/&gt;&lt;property id=&quot;20307&quot; value=&quot;720&quot;/&gt;&lt;/object&gt;&lt;object type=&quot;3&quot; unique_id=&quot;11878&quot;&gt;&lt;property id=&quot;20148&quot; value=&quot;5&quot;/&gt;&lt;property id=&quot;20300&quot; value=&quot;Slide 82 - &amp;quot;Write Academic Texts&amp;quot;&quot;/&gt;&lt;property id=&quot;20307&quot; value=&quot;721&quot;/&gt;&lt;/object&gt;&lt;object type=&quot;3&quot; unique_id=&quot;11879&quot;&gt;&lt;property id=&quot;20148&quot; value=&quot;5&quot;/&gt;&lt;property id=&quot;20300&quot; value=&quot;Slide 83 - &amp;quot;Write Academic Texts&amp;quot;&quot;/&gt;&lt;property id=&quot;20307&quot; value=&quot;722&quot;/&gt;&lt;/object&gt;&lt;object type=&quot;3&quot; unique_id=&quot;11880&quot;&gt;&lt;property id=&quot;20148&quot; value=&quot;5&quot;/&gt;&lt;property id=&quot;20300&quot; value=&quot;Slide 84 - &amp;quot;Write Academic Texts&amp;quot;&quot;/&gt;&lt;property id=&quot;20307&quot; value=&quot;723&quot;/&gt;&lt;/object&gt;&lt;object type=&quot;3&quot; unique_id=&quot;11881&quot;&gt;&lt;property id=&quot;20148&quot; value=&quot;5&quot;/&gt;&lt;property id=&quot;20300&quot; value=&quot;Slide 85&quot;/&gt;&lt;property id=&quot;20307&quot; value=&quot;724&quot;/&gt;&lt;/object&gt;&lt;object type=&quot;3&quot; unique_id=&quot;11882&quot;&gt;&lt;property id=&quot;20148&quot; value=&quot;5&quot;/&gt;&lt;property id=&quot;20300&quot; value=&quot;Slide 86&quot;/&gt;&lt;property id=&quot;20307&quot; value=&quot;725&quot;/&gt;&lt;/object&gt;&lt;object type=&quot;3&quot; unique_id=&quot;11883&quot;&gt;&lt;property id=&quot;20148&quot; value=&quot;5&quot;/&gt;&lt;property id=&quot;20300&quot; value=&quot;Slide 87&quot;/&gt;&lt;property id=&quot;20307&quot; value=&quot;726&quot;/&gt;&lt;/object&gt;&lt;object type=&quot;3&quot; unique_id=&quot;11884&quot;&gt;&lt;property id=&quot;20148&quot; value=&quot;5&quot;/&gt;&lt;property id=&quot;20300&quot; value=&quot;Slide 88&quot;/&gt;&lt;property id=&quot;20307&quot; value=&quot;727&quot;/&gt;&lt;/object&gt;&lt;object type=&quot;3&quot; unique_id=&quot;11885&quot;&gt;&lt;property id=&quot;20148&quot; value=&quot;5&quot;/&gt;&lt;property id=&quot;20300&quot; value=&quot;Slide 89&quot;/&gt;&lt;property id=&quot;20307&quot; value=&quot;7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 Budget Round 2</Template>
  <TotalTime>33073</TotalTime>
  <Words>924</Words>
  <Application>Microsoft Office PowerPoint</Application>
  <PresentationFormat>On-screen Show (4:3)</PresentationFormat>
  <Paragraphs>82</Paragraphs>
  <Slides>12</Slides>
  <Notes>11</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12</vt:i4>
      </vt:variant>
    </vt:vector>
  </HeadingPairs>
  <TitlesOfParts>
    <vt:vector size="27" baseType="lpstr">
      <vt:lpstr>MS PGothic</vt:lpstr>
      <vt:lpstr>MS PGothic</vt:lpstr>
      <vt:lpstr>Arial</vt:lpstr>
      <vt:lpstr>Arial Black</vt:lpstr>
      <vt:lpstr>Arial Narrow</vt:lpstr>
      <vt:lpstr>Calibri</vt:lpstr>
      <vt:lpstr>Garamond</vt:lpstr>
      <vt:lpstr>Times</vt:lpstr>
      <vt:lpstr>Wingdings</vt:lpstr>
      <vt:lpstr>Office Theme</vt:lpstr>
      <vt:lpstr>1_Custom Design</vt:lpstr>
      <vt:lpstr>2_Custom Design</vt:lpstr>
      <vt:lpstr>3_Custom Design</vt:lpstr>
      <vt:lpstr>1_Office Theme</vt:lpstr>
      <vt:lpstr>Image</vt:lpstr>
      <vt:lpstr>LAS Links Online   Navigating the INSIGHT Portal –  Educator Scoring</vt:lpstr>
      <vt:lpstr>Access the DRC INSIGHT Portal</vt:lpstr>
      <vt:lpstr>Educator Scoring</vt:lpstr>
      <vt:lpstr>Educator Scoring</vt:lpstr>
      <vt:lpstr>Educator Scoring</vt:lpstr>
      <vt:lpstr>Educator Scoring</vt:lpstr>
      <vt:lpstr>Educator Scoring</vt:lpstr>
      <vt:lpstr>Educator Scoring</vt:lpstr>
      <vt:lpstr>Educator Scoring</vt:lpstr>
      <vt:lpstr>Educator Scoring</vt:lpstr>
      <vt:lpstr>Educator Scoring</vt:lpstr>
      <vt:lpstr>Support</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CTB PowerPoint 11007</dc:title>
  <dc:creator>Mary_Wallace</dc:creator>
  <cp:lastModifiedBy>Bienfait, Catherine</cp:lastModifiedBy>
  <cp:revision>626</cp:revision>
  <cp:lastPrinted>2019-05-02T23:18:04Z</cp:lastPrinted>
  <dcterms:created xsi:type="dcterms:W3CDTF">2006-08-29T00:32:31Z</dcterms:created>
  <dcterms:modified xsi:type="dcterms:W3CDTF">2020-12-14T17:02:24Z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n:schemas-microsoft-com:publishing:Comment">
    <vt:lpwstr/>
  </property>
  <property fmtid="{D5CDD505-2E9C-101B-9397-08002B2CF9AE}" pid="3" name="NewProperty_608633310589558">
    <vt:lpwstr/>
  </property>
  <property fmtid="{D5CDD505-2E9C-101B-9397-08002B2CF9AE}" pid="4" name="urn:schemas-microsoft-com:office:office#Description">
    <vt:lpwstr/>
  </property>
  <property fmtid="{D5CDD505-2E9C-101B-9397-08002B2CF9AE}" pid="5" name="NewProperty_604348044596665">
    <vt:lpwstr/>
  </property>
</Properties>
</file>