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1" r:id="rId1"/>
    <p:sldMasterId id="2147484893" r:id="rId2"/>
    <p:sldMasterId id="2147485007" r:id="rId3"/>
    <p:sldMasterId id="2147485753" r:id="rId4"/>
    <p:sldMasterId id="2147485761" r:id="rId5"/>
    <p:sldMasterId id="2147485770" r:id="rId6"/>
    <p:sldMasterId id="2147485778" r:id="rId7"/>
    <p:sldMasterId id="2147485784" r:id="rId8"/>
  </p:sldMasterIdLst>
  <p:notesMasterIdLst>
    <p:notesMasterId r:id="rId103"/>
  </p:notesMasterIdLst>
  <p:handoutMasterIdLst>
    <p:handoutMasterId r:id="rId104"/>
  </p:handoutMasterIdLst>
  <p:sldIdLst>
    <p:sldId id="955" r:id="rId9"/>
    <p:sldId id="1094" r:id="rId10"/>
    <p:sldId id="1095" r:id="rId11"/>
    <p:sldId id="1096" r:id="rId12"/>
    <p:sldId id="1097" r:id="rId13"/>
    <p:sldId id="1102" r:id="rId14"/>
    <p:sldId id="1099" r:id="rId15"/>
    <p:sldId id="1100" r:id="rId16"/>
    <p:sldId id="983" r:id="rId17"/>
    <p:sldId id="815" r:id="rId18"/>
    <p:sldId id="816" r:id="rId19"/>
    <p:sldId id="850" r:id="rId20"/>
    <p:sldId id="851" r:id="rId21"/>
    <p:sldId id="854" r:id="rId22"/>
    <p:sldId id="1017" r:id="rId23"/>
    <p:sldId id="852" r:id="rId24"/>
    <p:sldId id="988" r:id="rId25"/>
    <p:sldId id="808" r:id="rId26"/>
    <p:sldId id="821" r:id="rId27"/>
    <p:sldId id="883" r:id="rId28"/>
    <p:sldId id="884" r:id="rId29"/>
    <p:sldId id="885" r:id="rId30"/>
    <p:sldId id="886" r:id="rId31"/>
    <p:sldId id="822" r:id="rId32"/>
    <p:sldId id="989" r:id="rId33"/>
    <p:sldId id="819" r:id="rId34"/>
    <p:sldId id="892" r:id="rId35"/>
    <p:sldId id="825" r:id="rId36"/>
    <p:sldId id="1142" r:id="rId37"/>
    <p:sldId id="1143" r:id="rId38"/>
    <p:sldId id="991" r:id="rId39"/>
    <p:sldId id="828" r:id="rId40"/>
    <p:sldId id="791" r:id="rId41"/>
    <p:sldId id="827" r:id="rId42"/>
    <p:sldId id="795" r:id="rId43"/>
    <p:sldId id="1023" r:id="rId44"/>
    <p:sldId id="1024" r:id="rId45"/>
    <p:sldId id="1026" r:id="rId46"/>
    <p:sldId id="1027" r:id="rId47"/>
    <p:sldId id="997" r:id="rId48"/>
    <p:sldId id="1104" r:id="rId49"/>
    <p:sldId id="1105" r:id="rId50"/>
    <p:sldId id="1106" r:id="rId51"/>
    <p:sldId id="1107" r:id="rId52"/>
    <p:sldId id="1108" r:id="rId53"/>
    <p:sldId id="1109" r:id="rId54"/>
    <p:sldId id="1117" r:id="rId55"/>
    <p:sldId id="1103" r:id="rId56"/>
    <p:sldId id="912" r:id="rId57"/>
    <p:sldId id="1002" r:id="rId58"/>
    <p:sldId id="1004" r:id="rId59"/>
    <p:sldId id="1111" r:id="rId60"/>
    <p:sldId id="1005" r:id="rId61"/>
    <p:sldId id="1030" r:id="rId62"/>
    <p:sldId id="999" r:id="rId63"/>
    <p:sldId id="1000" r:id="rId64"/>
    <p:sldId id="1001" r:id="rId65"/>
    <p:sldId id="1006" r:id="rId66"/>
    <p:sldId id="1112" r:id="rId67"/>
    <p:sldId id="1113" r:id="rId68"/>
    <p:sldId id="1114" r:id="rId69"/>
    <p:sldId id="1115" r:id="rId70"/>
    <p:sldId id="948" r:id="rId71"/>
    <p:sldId id="1010" r:id="rId72"/>
    <p:sldId id="1039" r:id="rId73"/>
    <p:sldId id="1040" r:id="rId74"/>
    <p:sldId id="1041" r:id="rId75"/>
    <p:sldId id="1042" r:id="rId76"/>
    <p:sldId id="1043" r:id="rId77"/>
    <p:sldId id="1044" r:id="rId78"/>
    <p:sldId id="1045" r:id="rId79"/>
    <p:sldId id="1050" r:id="rId80"/>
    <p:sldId id="1119" r:id="rId81"/>
    <p:sldId id="1120" r:id="rId82"/>
    <p:sldId id="1128" r:id="rId83"/>
    <p:sldId id="1129" r:id="rId84"/>
    <p:sldId id="1130" r:id="rId85"/>
    <p:sldId id="1122" r:id="rId86"/>
    <p:sldId id="1123" r:id="rId87"/>
    <p:sldId id="1125" r:id="rId88"/>
    <p:sldId id="1126" r:id="rId89"/>
    <p:sldId id="1127" r:id="rId90"/>
    <p:sldId id="1139" r:id="rId91"/>
    <p:sldId id="1132" r:id="rId92"/>
    <p:sldId id="1140" r:id="rId93"/>
    <p:sldId id="1141" r:id="rId94"/>
    <p:sldId id="1133" r:id="rId95"/>
    <p:sldId id="1134" r:id="rId96"/>
    <p:sldId id="1135" r:id="rId97"/>
    <p:sldId id="1136" r:id="rId98"/>
    <p:sldId id="1137" r:id="rId99"/>
    <p:sldId id="1144" r:id="rId100"/>
    <p:sldId id="1138" r:id="rId101"/>
    <p:sldId id="1046" r:id="rId102"/>
  </p:sldIdLst>
  <p:sldSz cx="9144000" cy="6858000" type="screen4x3"/>
  <p:notesSz cx="7315200" cy="9601200"/>
  <p:custDataLst>
    <p:tags r:id="rId105"/>
  </p:custDataLst>
  <p:defaultTextStyle>
    <a:defPPr>
      <a:defRPr lang="en-US"/>
    </a:defPPr>
    <a:lvl1pPr algn="l" rtl="0" eaLnBrk="0" fontAlgn="base" hangingPunct="0">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000" kern="1200">
        <a:solidFill>
          <a:schemeClr val="tx1"/>
        </a:solidFill>
        <a:latin typeface="Arial Black" panose="020B0A040201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tx1"/>
        </a:solidFill>
        <a:latin typeface="Arial Black" panose="020B0A040201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61">
          <p15:clr>
            <a:srgbClr val="A4A3A4"/>
          </p15:clr>
        </p15:guide>
        <p15:guide id="2" orient="horz" pos="672">
          <p15:clr>
            <a:srgbClr val="A4A3A4"/>
          </p15:clr>
        </p15:guide>
        <p15:guide id="3" pos="2880">
          <p15:clr>
            <a:srgbClr val="A4A3A4"/>
          </p15:clr>
        </p15:guide>
        <p15:guide id="4" pos="432">
          <p15:clr>
            <a:srgbClr val="A4A3A4"/>
          </p15:clr>
        </p15:guide>
        <p15:guide id="5" pos="1776">
          <p15:clr>
            <a:srgbClr val="A4A3A4"/>
          </p15:clr>
        </p15:guide>
      </p15:sldGuideLst>
    </p:ext>
    <p:ext uri="{2D200454-40CA-4A62-9FC3-DE9A4176ACB9}">
      <p15:notesGuideLst xmlns:p15="http://schemas.microsoft.com/office/powerpoint/2012/main">
        <p15:guide id="1" orient="horz" pos="3025">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1C10"/>
    <a:srgbClr val="CF000B"/>
    <a:srgbClr val="9AFD77"/>
    <a:srgbClr val="0000FF"/>
    <a:srgbClr val="00CC00"/>
    <a:srgbClr val="FFCC00"/>
    <a:srgbClr val="FB1C0B"/>
    <a:srgbClr val="FDC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66" autoAdjust="0"/>
    <p:restoredTop sz="82904" autoAdjust="0"/>
  </p:normalViewPr>
  <p:slideViewPr>
    <p:cSldViewPr snapToGrid="0">
      <p:cViewPr varScale="1">
        <p:scale>
          <a:sx n="55" d="100"/>
          <a:sy n="55" d="100"/>
        </p:scale>
        <p:origin x="1452" y="48"/>
      </p:cViewPr>
      <p:guideLst>
        <p:guide orient="horz" pos="361"/>
        <p:guide orient="horz" pos="672"/>
        <p:guide pos="2880"/>
        <p:guide pos="432"/>
        <p:guide pos="17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8688"/>
    </p:cViewPr>
  </p:sorterViewPr>
  <p:notesViewPr>
    <p:cSldViewPr snapToGrid="0">
      <p:cViewPr varScale="1">
        <p:scale>
          <a:sx n="68" d="100"/>
          <a:sy n="68" d="100"/>
        </p:scale>
        <p:origin x="-2856" y="-120"/>
      </p:cViewPr>
      <p:guideLst>
        <p:guide orient="horz" pos="3025"/>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viewProps" Target="viewProps.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notesMaster" Target="notesMasters/notesMaster1.xml"/><Relationship Id="rId108"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tableStyles" Target="tableStyle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A8F9A48-76F4-4E82-AD43-C895A82040A0}"/>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209" tIns="47106" rIns="94209" bIns="47106" numCol="1" anchor="t" anchorCtr="0" compatLnSpc="1">
            <a:prstTxWarp prst="textNoShape">
              <a:avLst/>
            </a:prstTxWarp>
          </a:bodyPr>
          <a:lstStyle>
            <a:lvl1pPr algn="l" defTabSz="941764" eaLnBrk="0" hangingPunct="0">
              <a:defRPr sz="1200">
                <a:latin typeface="Times" pitchFamily="18" charset="0"/>
                <a:ea typeface="+mn-ea"/>
                <a:cs typeface="+mn-cs"/>
              </a:defRPr>
            </a:lvl1pPr>
          </a:lstStyle>
          <a:p>
            <a:pPr>
              <a:defRPr/>
            </a:pPr>
            <a:endParaRPr lang="en-US"/>
          </a:p>
        </p:txBody>
      </p:sp>
      <p:sp>
        <p:nvSpPr>
          <p:cNvPr id="4099" name="Rectangle 3">
            <a:extLst>
              <a:ext uri="{FF2B5EF4-FFF2-40B4-BE49-F238E27FC236}">
                <a16:creationId xmlns:a16="http://schemas.microsoft.com/office/drawing/2014/main" id="{08E24C95-D543-48EC-9C4A-3BAFD945E3FD}"/>
              </a:ext>
            </a:extLst>
          </p:cNvPr>
          <p:cNvSpPr>
            <a:spLocks noGrp="1" noChangeArrowheads="1"/>
          </p:cNvSpPr>
          <p:nvPr>
            <p:ph type="dt" sz="quarter" idx="1"/>
          </p:nvPr>
        </p:nvSpPr>
        <p:spPr bwMode="auto">
          <a:xfrm>
            <a:off x="4146550" y="0"/>
            <a:ext cx="3168650" cy="481013"/>
          </a:xfrm>
          <a:prstGeom prst="rect">
            <a:avLst/>
          </a:prstGeom>
          <a:noFill/>
          <a:ln w="9525">
            <a:noFill/>
            <a:miter lim="800000"/>
            <a:headEnd/>
            <a:tailEnd/>
          </a:ln>
          <a:effectLst/>
        </p:spPr>
        <p:txBody>
          <a:bodyPr vert="horz" wrap="square" lIns="94209" tIns="47106" rIns="94209" bIns="47106" numCol="1" anchor="t" anchorCtr="0" compatLnSpc="1">
            <a:prstTxWarp prst="textNoShape">
              <a:avLst/>
            </a:prstTxWarp>
          </a:bodyPr>
          <a:lstStyle>
            <a:lvl1pPr algn="r" defTabSz="941764" eaLnBrk="0" hangingPunct="0">
              <a:defRPr sz="1200">
                <a:latin typeface="Times" pitchFamily="18" charset="0"/>
                <a:ea typeface="+mn-ea"/>
                <a:cs typeface="+mn-cs"/>
              </a:defRPr>
            </a:lvl1pPr>
          </a:lstStyle>
          <a:p>
            <a:pPr>
              <a:defRPr/>
            </a:pPr>
            <a:endParaRPr lang="en-US"/>
          </a:p>
        </p:txBody>
      </p:sp>
      <p:sp>
        <p:nvSpPr>
          <p:cNvPr id="4100" name="Rectangle 4">
            <a:extLst>
              <a:ext uri="{FF2B5EF4-FFF2-40B4-BE49-F238E27FC236}">
                <a16:creationId xmlns:a16="http://schemas.microsoft.com/office/drawing/2014/main" id="{051EADD3-2E78-4F94-AF37-599A22A88BB6}"/>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4209" tIns="47106" rIns="94209" bIns="47106" numCol="1" anchor="b" anchorCtr="0" compatLnSpc="1">
            <a:prstTxWarp prst="textNoShape">
              <a:avLst/>
            </a:prstTxWarp>
          </a:bodyPr>
          <a:lstStyle>
            <a:lvl1pPr algn="l" defTabSz="941764" eaLnBrk="0" hangingPunct="0">
              <a:defRPr sz="1200">
                <a:latin typeface="Times" pitchFamily="18" charset="0"/>
                <a:ea typeface="+mn-ea"/>
                <a:cs typeface="+mn-cs"/>
              </a:defRPr>
            </a:lvl1pPr>
          </a:lstStyle>
          <a:p>
            <a:pPr>
              <a:defRPr/>
            </a:pPr>
            <a:endParaRPr lang="en-US"/>
          </a:p>
        </p:txBody>
      </p:sp>
      <p:sp>
        <p:nvSpPr>
          <p:cNvPr id="4101" name="Rectangle 5">
            <a:extLst>
              <a:ext uri="{FF2B5EF4-FFF2-40B4-BE49-F238E27FC236}">
                <a16:creationId xmlns:a16="http://schemas.microsoft.com/office/drawing/2014/main" id="{EAC33548-3B71-4B03-9AC3-33ED30E7CFD0}"/>
              </a:ext>
            </a:extLst>
          </p:cNvPr>
          <p:cNvSpPr>
            <a:spLocks noGrp="1" noChangeArrowheads="1"/>
          </p:cNvSpPr>
          <p:nvPr>
            <p:ph type="sldNum" sz="quarter" idx="3"/>
          </p:nvPr>
        </p:nvSpPr>
        <p:spPr bwMode="auto">
          <a:xfrm>
            <a:off x="4146550" y="9120188"/>
            <a:ext cx="3168650" cy="481012"/>
          </a:xfrm>
          <a:prstGeom prst="rect">
            <a:avLst/>
          </a:prstGeom>
          <a:noFill/>
          <a:ln w="9525">
            <a:noFill/>
            <a:miter lim="800000"/>
            <a:headEnd/>
            <a:tailEnd/>
          </a:ln>
          <a:effectLst/>
        </p:spPr>
        <p:txBody>
          <a:bodyPr vert="horz" wrap="square" lIns="94209" tIns="47106" rIns="94209" bIns="47106" numCol="1" anchor="b" anchorCtr="0" compatLnSpc="1">
            <a:prstTxWarp prst="textNoShape">
              <a:avLst/>
            </a:prstTxWarp>
          </a:bodyPr>
          <a:lstStyle>
            <a:lvl1pPr algn="r" defTabSz="941764" eaLnBrk="0" hangingPunct="0">
              <a:defRPr sz="1200">
                <a:latin typeface="Times" panose="02020603050405020304" pitchFamily="18" charset="0"/>
              </a:defRPr>
            </a:lvl1pPr>
          </a:lstStyle>
          <a:p>
            <a:pPr>
              <a:defRPr/>
            </a:pPr>
            <a:fld id="{882A8185-7304-4A39-8968-615C34C1E96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99AE2B9-5AEF-4ACD-B611-53D961946ADA}"/>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209" tIns="47106" rIns="94209" bIns="47106" numCol="1" anchor="t" anchorCtr="0" compatLnSpc="1">
            <a:prstTxWarp prst="textNoShape">
              <a:avLst/>
            </a:prstTxWarp>
          </a:bodyPr>
          <a:lstStyle>
            <a:lvl1pPr algn="l" defTabSz="941764" eaLnBrk="0" hangingPunct="0">
              <a:defRPr sz="1200">
                <a:latin typeface="Times" pitchFamily="18" charset="0"/>
                <a:ea typeface="+mn-ea"/>
                <a:cs typeface="+mn-cs"/>
              </a:defRPr>
            </a:lvl1pPr>
          </a:lstStyle>
          <a:p>
            <a:pPr>
              <a:defRPr/>
            </a:pPr>
            <a:endParaRPr lang="en-US"/>
          </a:p>
        </p:txBody>
      </p:sp>
      <p:sp>
        <p:nvSpPr>
          <p:cNvPr id="3075" name="Rectangle 3">
            <a:extLst>
              <a:ext uri="{FF2B5EF4-FFF2-40B4-BE49-F238E27FC236}">
                <a16:creationId xmlns:a16="http://schemas.microsoft.com/office/drawing/2014/main" id="{7ED95B12-5296-4661-A5E7-8E2AA9CC4D74}"/>
              </a:ext>
            </a:extLst>
          </p:cNvPr>
          <p:cNvSpPr>
            <a:spLocks noGrp="1" noChangeArrowheads="1"/>
          </p:cNvSpPr>
          <p:nvPr>
            <p:ph type="dt" idx="1"/>
          </p:nvPr>
        </p:nvSpPr>
        <p:spPr bwMode="auto">
          <a:xfrm>
            <a:off x="4146550" y="0"/>
            <a:ext cx="3168650" cy="481013"/>
          </a:xfrm>
          <a:prstGeom prst="rect">
            <a:avLst/>
          </a:prstGeom>
          <a:noFill/>
          <a:ln w="9525">
            <a:noFill/>
            <a:miter lim="800000"/>
            <a:headEnd/>
            <a:tailEnd/>
          </a:ln>
          <a:effectLst/>
        </p:spPr>
        <p:txBody>
          <a:bodyPr vert="horz" wrap="square" lIns="94209" tIns="47106" rIns="94209" bIns="47106" numCol="1" anchor="t" anchorCtr="0" compatLnSpc="1">
            <a:prstTxWarp prst="textNoShape">
              <a:avLst/>
            </a:prstTxWarp>
          </a:bodyPr>
          <a:lstStyle>
            <a:lvl1pPr algn="r" defTabSz="941764" eaLnBrk="0" hangingPunct="0">
              <a:defRPr sz="1200">
                <a:latin typeface="Times" pitchFamily="18" charset="0"/>
                <a:ea typeface="+mn-ea"/>
                <a:cs typeface="+mn-cs"/>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4C6284AF-5563-4BBA-8EF8-BB3F1AC9578A}"/>
              </a:ext>
            </a:extLst>
          </p:cNvPr>
          <p:cNvSpPr>
            <a:spLocks noGrp="1" noChangeArrowheads="1"/>
          </p:cNvSpPr>
          <p:nvPr>
            <p:ph type="body" sz="quarter" idx="3"/>
          </p:nvPr>
        </p:nvSpPr>
        <p:spPr bwMode="auto">
          <a:xfrm>
            <a:off x="976313" y="4560888"/>
            <a:ext cx="5362575" cy="4321175"/>
          </a:xfrm>
          <a:prstGeom prst="rect">
            <a:avLst/>
          </a:prstGeom>
          <a:noFill/>
          <a:ln w="9525">
            <a:noFill/>
            <a:miter lim="800000"/>
            <a:headEnd/>
            <a:tailEnd/>
          </a:ln>
          <a:effectLst/>
        </p:spPr>
        <p:txBody>
          <a:bodyPr vert="horz" wrap="square" lIns="94209" tIns="47106" rIns="94209" bIns="471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C634B85E-BAD0-4AF6-BA2B-4B76B02892F6}"/>
              </a:ext>
            </a:extLst>
          </p:cNvPr>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94209" tIns="47106" rIns="94209" bIns="47106" numCol="1" anchor="b" anchorCtr="0" compatLnSpc="1">
            <a:prstTxWarp prst="textNoShape">
              <a:avLst/>
            </a:prstTxWarp>
          </a:bodyPr>
          <a:lstStyle>
            <a:lvl1pPr algn="l" defTabSz="941764" eaLnBrk="0" hangingPunct="0">
              <a:defRPr sz="1200">
                <a:latin typeface="Times" pitchFamily="18" charset="0"/>
                <a:ea typeface="+mn-ea"/>
                <a:cs typeface="+mn-cs"/>
              </a:defRPr>
            </a:lvl1pPr>
          </a:lstStyle>
          <a:p>
            <a:pPr>
              <a:defRPr/>
            </a:pPr>
            <a:endParaRPr lang="en-US"/>
          </a:p>
        </p:txBody>
      </p:sp>
      <p:sp>
        <p:nvSpPr>
          <p:cNvPr id="3079" name="Rectangle 7">
            <a:extLst>
              <a:ext uri="{FF2B5EF4-FFF2-40B4-BE49-F238E27FC236}">
                <a16:creationId xmlns:a16="http://schemas.microsoft.com/office/drawing/2014/main" id="{8C6BF314-4B9A-439B-A59C-6DBA392E5198}"/>
              </a:ext>
            </a:extLst>
          </p:cNvPr>
          <p:cNvSpPr>
            <a:spLocks noGrp="1" noChangeArrowheads="1"/>
          </p:cNvSpPr>
          <p:nvPr>
            <p:ph type="sldNum" sz="quarter" idx="5"/>
          </p:nvPr>
        </p:nvSpPr>
        <p:spPr bwMode="auto">
          <a:xfrm>
            <a:off x="4146550" y="9120188"/>
            <a:ext cx="3168650" cy="481012"/>
          </a:xfrm>
          <a:prstGeom prst="rect">
            <a:avLst/>
          </a:prstGeom>
          <a:noFill/>
          <a:ln w="9525">
            <a:noFill/>
            <a:miter lim="800000"/>
            <a:headEnd/>
            <a:tailEnd/>
          </a:ln>
          <a:effectLst/>
        </p:spPr>
        <p:txBody>
          <a:bodyPr vert="horz" wrap="square" lIns="94209" tIns="47106" rIns="94209" bIns="47106" numCol="1" anchor="b" anchorCtr="0" compatLnSpc="1">
            <a:prstTxWarp prst="textNoShape">
              <a:avLst/>
            </a:prstTxWarp>
          </a:bodyPr>
          <a:lstStyle>
            <a:lvl1pPr algn="r" defTabSz="941764" eaLnBrk="0" hangingPunct="0">
              <a:defRPr sz="1200">
                <a:latin typeface="Times" panose="02020603050405020304" pitchFamily="18" charset="0"/>
              </a:defRPr>
            </a:lvl1pPr>
          </a:lstStyle>
          <a:p>
            <a:pPr>
              <a:defRPr/>
            </a:pPr>
            <a:fld id="{449F730E-F56D-4309-A1E0-A50009144A1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pitchFamily="18"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18"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bte.drcedirect.com/LL/portals/l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protect-us.mimecast.com/s/OWJ7C0RPpluplZRi2lfPP?domain=s2720.t.en25.com"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protect-us.mimecast.com/s/v7B7CgJNKBhDnpLf3iQnn?domain=s2720.t.en25.com"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a:ln/>
        </p:spPr>
      </p:sp>
      <p:sp>
        <p:nvSpPr>
          <p:cNvPr id="2662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Welcome to the </a:t>
            </a:r>
            <a:r>
              <a:rPr lang="en-US" altLang="en-US" dirty="0" err="1"/>
              <a:t>preLAS</a:t>
            </a:r>
            <a:r>
              <a:rPr lang="en-US" altLang="en-US" dirty="0"/>
              <a:t> and LAS Links Online Administration Training</a:t>
            </a:r>
          </a:p>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ChangeArrowheads="1" noTextEdit="1"/>
          </p:cNvSpPr>
          <p:nvPr>
            <p:ph type="sldImg"/>
          </p:nvPr>
        </p:nvSpPr>
        <p:spPr>
          <a:ln/>
        </p:spPr>
      </p:sp>
      <p:sp>
        <p:nvSpPr>
          <p:cNvPr id="38915" name="Notes Placeholder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defRPr/>
            </a:pPr>
            <a:r>
              <a:rPr lang="en-US" altLang="en-US" dirty="0">
                <a:latin typeface="+mn-lt"/>
              </a:rPr>
              <a:t>Let’s start with Training Part 1: Pre Test Activities (for trainees) – Activity 1: Accessing the INSIGHT portal and DRC’s Professional Learning courses</a:t>
            </a:r>
          </a:p>
          <a:p>
            <a:pPr>
              <a:defRPr/>
            </a:pPr>
            <a:endParaRPr lang="en-US" altLang="en-US" dirty="0">
              <a:latin typeface="+mn-lt"/>
            </a:endParaRPr>
          </a:p>
          <a:p>
            <a:pPr>
              <a:defRPr/>
            </a:pP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p:nvPr>
        </p:nvSpPr>
        <p:spPr>
          <a:ln/>
        </p:spPr>
      </p:sp>
      <p:sp>
        <p:nvSpPr>
          <p:cNvPr id="4608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Look for an email from no-reply@datarecognitioncorp.com which provides your access.  </a:t>
            </a:r>
          </a:p>
          <a:p>
            <a:r>
              <a:rPr lang="en-US" altLang="en-US"/>
              <a:t>  </a:t>
            </a:r>
          </a:p>
          <a:p>
            <a:r>
              <a:rPr lang="en-US" altLang="en-US"/>
              <a:t>Use the INSIGHT portal for Test Administrative functions such as rostering students, creating test sessions, scoring student responses and for On-Demand reporting.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ChangeArrowheads="1" noTextEdit="1"/>
          </p:cNvSpPr>
          <p:nvPr>
            <p:ph type="sldImg"/>
          </p:nvPr>
        </p:nvSpPr>
        <p:spPr>
          <a:ln/>
        </p:spPr>
      </p:sp>
      <p:sp>
        <p:nvSpPr>
          <p:cNvPr id="4813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a Point of Contact for your testing site, you will be set up in the DRC INSIGHT Portal. Once this occurs, you will receive an Activation Email that looks like this. Notice that the greeting says “Welcome to the DRC Portal, “ and you are informed that your user name is your email address. Then you click on the link provided, or you can copy/paste the longer link, and follow the steps to activate your account.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ChangeArrowheads="1" noTextEdit="1"/>
          </p:cNvSpPr>
          <p:nvPr>
            <p:ph type="sldImg"/>
          </p:nvPr>
        </p:nvSpPr>
        <p:spPr>
          <a:ln/>
        </p:spPr>
      </p:sp>
      <p:sp>
        <p:nvSpPr>
          <p:cNvPr id="5017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Once you click the link, you will create &amp; confirm a new password for your account. Your password must be at least be at least 8 characters long. Once entered and confirmed, you will click on Activate Account.</a:t>
            </a:r>
          </a:p>
          <a:p>
            <a:endParaRPr lang="en-US" altLang="en-US"/>
          </a:p>
          <a:p>
            <a:r>
              <a:rPr lang="en-US" altLang="en-US"/>
              <a:t>Must have:</a:t>
            </a:r>
          </a:p>
          <a:p>
            <a:r>
              <a:rPr lang="en-US" altLang="en-US"/>
              <a:t>at least 1 numeric character</a:t>
            </a:r>
          </a:p>
          <a:p>
            <a:r>
              <a:rPr lang="en-US" altLang="en-US"/>
              <a:t>at least 1 upper case character</a:t>
            </a:r>
          </a:p>
          <a:p>
            <a:r>
              <a:rPr lang="en-US" altLang="en-US"/>
              <a:t>at least 1 lower case character</a:t>
            </a:r>
          </a:p>
          <a:p>
            <a:r>
              <a:rPr lang="en-US" altLang="en-US"/>
              <a:t>at least 1 of the following special characters: !#$%&amp;()*+,-./:;&lt;=&gt;?@[\]^_`{|}~</a:t>
            </a:r>
          </a:p>
          <a:p>
            <a:r>
              <a:rPr lang="en-US" altLang="en-US"/>
              <a:t>NOTE: ONLY these special characters are allowed currently</a:t>
            </a:r>
          </a:p>
          <a:p>
            <a:endParaRPr lang="en-US" altLang="en-US"/>
          </a:p>
          <a:p>
            <a:r>
              <a:rPr lang="en-US" altLang="en-US"/>
              <a:t>Password is rejected if longer than 127 characters.</a:t>
            </a:r>
          </a:p>
          <a:p>
            <a:r>
              <a:rPr lang="en-US" altLang="en-US"/>
              <a:t>Password is rejected if it contains the user's username.</a:t>
            </a:r>
          </a:p>
          <a:p>
            <a:r>
              <a:rPr lang="en-US" altLang="en-US"/>
              <a:t>Password is rejected if it contains the user's first name or their last name.</a:t>
            </a:r>
          </a:p>
          <a:p>
            <a:r>
              <a:rPr lang="en-US" altLang="en-US"/>
              <a:t>Password is rejected if same as last 5 previously used passwords.</a:t>
            </a:r>
          </a:p>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ChangeArrowheads="1" noTextEdit="1"/>
          </p:cNvSpPr>
          <p:nvPr>
            <p:ph type="sldImg"/>
          </p:nvPr>
        </p:nvSpPr>
        <p:spPr>
          <a:ln/>
        </p:spPr>
      </p:sp>
      <p:sp>
        <p:nvSpPr>
          <p:cNvPr id="5222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And now you are ready to log into the Portal, by inputting your Username and Password.   Click</a:t>
            </a:r>
            <a:r>
              <a:rPr lang="en-US" altLang="en-US" baseline="0" dirty="0"/>
              <a:t> the Show Text button if desired.</a:t>
            </a: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a:ln/>
        </p:spPr>
      </p:sp>
      <p:sp>
        <p:nvSpPr>
          <p:cNvPr id="5529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Next, you will see the Security &amp; Confidentiality Agreement.  You must accept the Security Agreement the first time you access your account in order to enter the portal.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ChangeArrowheads="1" noTextEdit="1"/>
          </p:cNvSpPr>
          <p:nvPr>
            <p:ph type="sldImg"/>
          </p:nvPr>
        </p:nvSpPr>
        <p:spPr>
          <a:ln/>
        </p:spPr>
      </p:sp>
      <p:sp>
        <p:nvSpPr>
          <p:cNvPr id="6758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dirty="0">
                <a:latin typeface="Calibri" panose="020F0502020204030204" pitchFamily="34" charset="0"/>
              </a:rPr>
              <a:t>Training Part 1: Pre Test Activities (for trainees) – Activity 2:  Adding (registering) Students in the INSIGHT portal</a:t>
            </a:r>
          </a:p>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From the My Applications Menu, choose the “Student Management” application.  This will redirect the page to the Student Management page.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ChangeArrowheads="1" noTextEdit="1"/>
          </p:cNvSpPr>
          <p:nvPr>
            <p:ph type="sldImg"/>
          </p:nvPr>
        </p:nvSpPr>
        <p:spPr>
          <a:ln/>
        </p:spPr>
      </p:sp>
      <p:sp>
        <p:nvSpPr>
          <p:cNvPr id="7168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To add a single student, from the Manage Students page, once you have picked the School to add the student to, click on the Add Student button at the bottom of the page.  A new window will then appear.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ChangeArrowheads="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Enter the student’s Last Name, First Name, Middle Initial (if known) and the Student ID#, Date of Birth, Grade and Gender.  Please note that the required fields are marked by a red asterisk *.  Click Save to go back to the manage students page or click save and add another to add another student right away.</a:t>
            </a:r>
          </a:p>
          <a:p>
            <a:endParaRPr lang="en-US" altLang="en-US"/>
          </a:p>
          <a:p>
            <a:r>
              <a:rPr lang="en-US" altLang="en-US">
                <a:latin typeface="Calibri" panose="020F0502020204030204" pitchFamily="34" charset="0"/>
              </a:rPr>
              <a:t>If you do not have a student ID number established by the time you are testing the student, one recommendation is to enter a temporary ID number and once the student ID is available, find the student, click edit and update the student ID.   Student IDs must be unique throughout your district therefore a suggested temporary ID would be “temp01[schoolname]”</a:t>
            </a:r>
          </a:p>
          <a:p>
            <a:endParaRPr lang="en-US" altLang="en-US"/>
          </a:p>
          <a:p>
            <a:r>
              <a:rPr lang="en-US" altLang="en-US"/>
              <a:t>There are additional OPTIONAL tabs available to capture “Accommodations”, “Demographics”, “Student Groups” and “Testing Codes”.  Testing Codes, while showing, is not active for LAS Links.  Let’s start with the Accommodations Tab.</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33328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ChangeArrowheads="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To edit a student, first find that student.  You can do this by utilizing the fields provided on the top of the page or by generating a list by that student’s District and School and then scrolling through the generated list once you’ve pressed the “Find Student” button.   Please note that the list of Students provided is dependent upon which District and School they were assigned to upon set up in the system.</a:t>
            </a:r>
          </a:p>
          <a:p>
            <a:endParaRPr lang="en-US" altLang="en-US"/>
          </a:p>
          <a:p>
            <a:r>
              <a:rPr lang="en-US" altLang="en-US"/>
              <a:t>Your students will be listed alphabetically in a continuous list with 100 students viewable at a time — to narrow your list, you can search by School or any of the fields listed on the screen such as last name, first name, student ID, grade etc.  </a:t>
            </a:r>
          </a:p>
          <a:p>
            <a:endParaRPr lang="en-US" altLang="en-US"/>
          </a:p>
          <a:p>
            <a:r>
              <a:rPr lang="en-US" altLang="en-US"/>
              <a:t>When you click on the action button for View/Edit, the Student profile for the student appears.  Edit or Add any additional data prior to clicking the SAVE button.</a:t>
            </a:r>
          </a:p>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ChangeArrowheads="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Accommodations – A feature included in LAS Links Online as an accommodation is Text to Speech.  If you would like to activate this accommodation, click on the corresponding Form(s) of LAS Links that you will be using and Text-to-Speech will then be delivered to this particular student. </a:t>
            </a:r>
          </a:p>
          <a:p>
            <a:endParaRPr lang="en-US" altLang="en-US" dirty="0"/>
          </a:p>
          <a:p>
            <a:r>
              <a:rPr lang="en-US" altLang="en-US" dirty="0"/>
              <a:t>To track in reporting the accommodations provided to your student(s) click on the corresponding Accommodation Type listed on the screen.  </a:t>
            </a:r>
          </a:p>
          <a:p>
            <a:endParaRPr lang="en-US" altLang="en-US" dirty="0"/>
          </a:p>
          <a:p>
            <a:r>
              <a:rPr lang="en-US" altLang="en-US" dirty="0"/>
              <a:t>You will find definitions for the Accommodation Type Definitions when you click Instructions at the top of the page or please consult your LAS Links Examiner’s Guide(s) for Accommodation Type Definitions. </a:t>
            </a:r>
          </a:p>
          <a:p>
            <a:endParaRPr lang="en-US" altLang="en-US" dirty="0"/>
          </a:p>
          <a:p>
            <a:r>
              <a:rPr lang="en-US" altLang="en-US" dirty="0"/>
              <a:t>Except for with Text-to-Speech, selecting any of the listed Accommodations does not modify how the LAS Links test is delivered to the student.</a:t>
            </a:r>
          </a:p>
          <a:p>
            <a:endParaRPr lang="en-US" altLang="en-US" dirty="0"/>
          </a:p>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ChangeArrowheads="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Indicate the student demographics by clicking on the Demographics tab.  Please note the LAS Links form(s) listed with the particular demographic field.  If you are using </a:t>
            </a:r>
            <a:r>
              <a:rPr lang="en-US" altLang="en-US" dirty="0" err="1"/>
              <a:t>Eng</a:t>
            </a:r>
            <a:r>
              <a:rPr lang="en-US" altLang="en-US" dirty="0"/>
              <a:t> C or D or </a:t>
            </a:r>
            <a:r>
              <a:rPr lang="en-US" altLang="en-US" dirty="0" err="1"/>
              <a:t>Esp</a:t>
            </a:r>
            <a:r>
              <a:rPr lang="en-US" altLang="en-US" dirty="0"/>
              <a:t> B and you choose Ethnicity for </a:t>
            </a:r>
            <a:r>
              <a:rPr lang="en-US" altLang="en-US" dirty="0" err="1"/>
              <a:t>Eng</a:t>
            </a:r>
            <a:r>
              <a:rPr lang="en-US" altLang="en-US" dirty="0"/>
              <a:t> A or B, the data will not be reported with that test administration.  </a:t>
            </a:r>
          </a:p>
          <a:p>
            <a:endParaRPr lang="en-US" altLang="en-US" dirty="0"/>
          </a:p>
          <a:p>
            <a:r>
              <a:rPr lang="en-US" altLang="en-US" dirty="0"/>
              <a:t>Please note, student demographic data will only be included in Interactive Reporting, not the On-Demand report, when you add this information to the INSIGHT portal.</a:t>
            </a:r>
          </a:p>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ChangeArrowheads="1" noTextEdit="1"/>
          </p:cNvSpPr>
          <p:nvPr>
            <p:ph type="sldImg"/>
          </p:nvPr>
        </p:nvSpPr>
        <p:spPr>
          <a:ln/>
        </p:spPr>
      </p:sp>
      <p:sp>
        <p:nvSpPr>
          <p:cNvPr id="105475" name="Notes Placeholder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latin typeface="+mn-lt"/>
              </a:rPr>
              <a:t>Users may load multiple students using an upload file. The file has a specific lay-out, and the upload data file must be in CSV format. Notice that the File Lay-out is accessed here, and the Sample File, which is already in CSV format can be opened here. After opening it, you can add your students after deleting the sample student—but be sure to keep the headings in place.—and save your file on your desktop so you can browse for it from this window. Once you see the file title in the File Field, you will click on Upload. </a:t>
            </a:r>
          </a:p>
          <a:p>
            <a:pPr>
              <a:defRPr/>
            </a:pPr>
            <a:r>
              <a:rPr lang="en-US" altLang="en-US" dirty="0">
                <a:latin typeface="+mn-lt"/>
              </a:rPr>
              <a:t> </a:t>
            </a:r>
          </a:p>
          <a:p>
            <a:pPr>
              <a:defRPr/>
            </a:pPr>
            <a:r>
              <a:rPr lang="en-US" b="1" dirty="0">
                <a:latin typeface="Calibri" panose="020F0502020204030204" pitchFamily="34" charset="0"/>
              </a:rPr>
              <a:t>Caution: DO NOT utilize the MSU to edit students’ first and last names, IDs, nor DOB.  If you change any of these via the MSU, you will create a duplicate student.  Only use “edit student” to change these elements.</a:t>
            </a:r>
          </a:p>
          <a:p>
            <a:pPr>
              <a:defRPr/>
            </a:pP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ChangeArrowheads="1" noTextEdit="1"/>
          </p:cNvSpPr>
          <p:nvPr>
            <p:ph type="sldImg"/>
          </p:nvPr>
        </p:nvSpPr>
        <p:spPr>
          <a:ln/>
        </p:spPr>
      </p:sp>
      <p:sp>
        <p:nvSpPr>
          <p:cNvPr id="83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a:latin typeface="Calibri" panose="020F0502020204030204" pitchFamily="34" charset="0"/>
              </a:rPr>
              <a:t>Training Part 1: Pre Test Activities (for trainees) – Activity 3:  Creating Test Sessions and Monitoring Student Progress</a:t>
            </a:r>
          </a:p>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ChangeArrowheads="1" noTextEdit="1"/>
          </p:cNvSpPr>
          <p:nvPr>
            <p:ph type="sldImg"/>
          </p:nvPr>
        </p:nvSpPr>
        <p:spPr>
          <a:ln/>
        </p:spPr>
      </p:sp>
      <p:sp>
        <p:nvSpPr>
          <p:cNvPr id="8806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r>
              <a:rPr lang="en-US" altLang="en-US"/>
              <a:t>To Schedule a Test Session, choose the “Test Management” application.  This will redirect the page to the Test Management page.  Here you can manage your test sessions, specifically you can create a single test session or upload multiple sessions.  You can also edit existing test sessions.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ChangeArrowheads="1" noTextEdit="1"/>
          </p:cNvSpPr>
          <p:nvPr>
            <p:ph type="sldImg"/>
          </p:nvPr>
        </p:nvSpPr>
        <p:spPr>
          <a:ln/>
        </p:spPr>
      </p:sp>
      <p:sp>
        <p:nvSpPr>
          <p:cNvPr id="9011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BF029C71-94E2-4FD7-BE3B-EE1A7D9385EF}"/>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mj-lt"/>
              <a:buNone/>
              <a:defRPr/>
            </a:pPr>
            <a:r>
              <a:rPr lang="en-US" dirty="0"/>
              <a:t>Once in Test Management, click on the Manage Test Sessions Tab.</a:t>
            </a:r>
          </a:p>
          <a:p>
            <a:pPr>
              <a:buFont typeface="+mj-lt"/>
              <a:buNone/>
              <a:defRPr/>
            </a:pPr>
            <a:endParaRPr lang="en-US" dirty="0"/>
          </a:p>
          <a:p>
            <a:pPr>
              <a:buFont typeface="+mj-lt"/>
              <a:buNone/>
              <a:defRPr/>
            </a:pPr>
            <a:r>
              <a:rPr lang="en-US" dirty="0"/>
              <a:t>To Schedule a test session within your account Testing Window you will need to follow these steps:</a:t>
            </a:r>
          </a:p>
          <a:p>
            <a:pPr marL="355690" indent="-355690">
              <a:buFont typeface="+mj-lt"/>
              <a:buAutoNum type="arabicPeriod"/>
              <a:defRPr/>
            </a:pPr>
            <a:endParaRPr lang="en-US" dirty="0"/>
          </a:p>
          <a:p>
            <a:pPr marL="355690" indent="-355690">
              <a:buFont typeface="+mj-lt"/>
              <a:buAutoNum type="arabicPeriod"/>
              <a:defRPr/>
            </a:pPr>
            <a:r>
              <a:rPr lang="en-US" dirty="0"/>
              <a:t>Uniquely name your session so you can easily find it later</a:t>
            </a:r>
          </a:p>
          <a:p>
            <a:pPr marL="355690" indent="-355690">
              <a:buFont typeface="+mj-lt"/>
              <a:buAutoNum type="arabicPeriod"/>
              <a:defRPr/>
            </a:pPr>
            <a:r>
              <a:rPr lang="en-US" dirty="0"/>
              <a:t>Choose the desired Form</a:t>
            </a:r>
          </a:p>
          <a:p>
            <a:pPr marL="355690" indent="-355690">
              <a:buFont typeface="+mj-lt"/>
              <a:buAutoNum type="arabicPeriod"/>
              <a:defRPr/>
            </a:pPr>
            <a:r>
              <a:rPr lang="en-US" dirty="0"/>
              <a:t>Choose from the available subtest- For Texas English Form A and </a:t>
            </a:r>
            <a:r>
              <a:rPr lang="en-US" dirty="0" err="1"/>
              <a:t>Espanol</a:t>
            </a:r>
            <a:r>
              <a:rPr lang="en-US" dirty="0"/>
              <a:t> Form A are used for </a:t>
            </a:r>
            <a:r>
              <a:rPr lang="en-US" dirty="0" err="1"/>
              <a:t>Identificaton</a:t>
            </a:r>
            <a:r>
              <a:rPr lang="en-US" dirty="0"/>
              <a:t> grades 1-12 and 1-6 respectively</a:t>
            </a:r>
          </a:p>
          <a:p>
            <a:pPr marL="829944" lvl="1" indent="-355690">
              <a:buFont typeface="Arial" panose="020B0604020202020204" pitchFamily="34" charset="0"/>
              <a:buChar char="•"/>
              <a:defRPr/>
            </a:pPr>
            <a:r>
              <a:rPr lang="en-US" dirty="0"/>
              <a:t>Note: subtests MUST be contained in the same session in order to generate composite scores</a:t>
            </a:r>
          </a:p>
          <a:p>
            <a:pPr marL="829944" lvl="1" indent="-355690">
              <a:buFont typeface="Arial" panose="020B0604020202020204" pitchFamily="34" charset="0"/>
              <a:buChar char="•"/>
              <a:defRPr/>
            </a:pPr>
            <a:r>
              <a:rPr lang="en-US" dirty="0"/>
              <a:t>Note: you must create separate test sessions for each language of the test and each grade span of the test.</a:t>
            </a:r>
          </a:p>
          <a:p>
            <a:pPr marL="355690" indent="-355690">
              <a:buFont typeface="+mj-lt"/>
              <a:buAutoNum type="arabicPeriod"/>
              <a:defRPr/>
            </a:pPr>
            <a:r>
              <a:rPr lang="en-US" dirty="0"/>
              <a:t>Students can only be added to assessments corresponding to their grade level – </a:t>
            </a:r>
            <a:r>
              <a:rPr lang="en-US" altLang="en-US" dirty="0"/>
              <a:t>you can also search for available Student to assign to this Test Session by clicking the “Find Students” button.  You can be more specific in your search by populating the optional fields of Student Last Name,.</a:t>
            </a:r>
          </a:p>
          <a:p>
            <a:pPr marL="355690" indent="-355690">
              <a:buFont typeface="+mj-lt"/>
              <a:buAutoNum type="arabicPeriod"/>
              <a:defRPr/>
            </a:pPr>
            <a:r>
              <a:rPr lang="en-US" altLang="en-US" dirty="0"/>
              <a:t> Grade, Demographics, Accommodations or Test Administrator.</a:t>
            </a:r>
            <a:endParaRPr lang="en-US" dirty="0"/>
          </a:p>
          <a:p>
            <a:pPr marL="355690" indent="-355690">
              <a:buFont typeface="+mj-lt"/>
              <a:buAutoNum type="arabicPeriod"/>
              <a:defRPr/>
            </a:pPr>
            <a:r>
              <a:rPr lang="en-US" dirty="0"/>
              <a:t>Highlight the students to be added to the session and click the blue right arrow to assign them to the session.</a:t>
            </a:r>
          </a:p>
          <a:p>
            <a:pPr marL="355690" indent="-355690">
              <a:buFont typeface="+mj-lt"/>
              <a:buAutoNum type="arabicPeriod"/>
              <a:defRPr/>
            </a:pPr>
            <a:r>
              <a:rPr lang="en-US" altLang="en-US" dirty="0"/>
              <a:t>Finally, click SAVE or SAVE &amp; ADD Another to complete the process</a:t>
            </a:r>
            <a:endParaRPr lang="en-US" dirty="0"/>
          </a:p>
          <a:p>
            <a:pPr>
              <a:buFont typeface="+mj-lt"/>
              <a:buNone/>
              <a:defRPr/>
            </a:pPr>
            <a:endParaRPr lang="en-US" sz="1700" dirty="0">
              <a:solidFill>
                <a:srgbClr val="FF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0088" y="4416425"/>
            <a:ext cx="5610225" cy="4183063"/>
          </a:xfrm>
          <a:prstGeom prst="rect">
            <a:avLst/>
          </a:prstGeom>
        </p:spPr>
        <p:txBody>
          <a:bodyPr spcFirstLastPara="1" wrap="square" lIns="93100" tIns="46550" rIns="93100" bIns="46550" anchor="t" anchorCtr="0">
            <a:noAutofit/>
          </a:bodyPr>
          <a:lstStyle/>
          <a:p>
            <a:pPr>
              <a:spcBef>
                <a:spcPts val="0"/>
              </a:spcBef>
              <a:spcAft>
                <a:spcPts val="600"/>
              </a:spcAft>
            </a:pPr>
            <a:r>
              <a:rPr lang="en-US" sz="1200" kern="1200" dirty="0">
                <a:solidFill>
                  <a:schemeClr val="tx1"/>
                </a:solidFill>
                <a:effectLst/>
                <a:latin typeface="Arial" charset="0"/>
                <a:ea typeface="+mn-ea"/>
                <a:cs typeface="+mn-cs"/>
              </a:rPr>
              <a:t>These slides describe how to use the Test Monitoring application in the DRC INSIGHT Portal to monitor participant testing activity throughout the duration of their test using Monitoring Codes.</a:t>
            </a:r>
          </a:p>
          <a:p>
            <a:pPr>
              <a:spcBef>
                <a:spcPts val="0"/>
              </a:spcBef>
              <a:spcAft>
                <a:spcPts val="600"/>
              </a:spcAft>
            </a:pPr>
            <a:endParaRPr lang="en-US" sz="1200" kern="1200" dirty="0">
              <a:solidFill>
                <a:schemeClr val="tx1"/>
              </a:solidFill>
              <a:effectLst/>
              <a:latin typeface="Arial" charset="0"/>
              <a:ea typeface="+mn-ea"/>
              <a:cs typeface="+mn-cs"/>
            </a:endParaRPr>
          </a:p>
          <a:p>
            <a:pPr>
              <a:spcBef>
                <a:spcPts val="0"/>
              </a:spcBef>
              <a:spcAft>
                <a:spcPts val="600"/>
              </a:spcAft>
            </a:pPr>
            <a:r>
              <a:rPr lang="en-US" sz="1200" kern="1200" dirty="0">
                <a:solidFill>
                  <a:schemeClr val="tx1"/>
                </a:solidFill>
                <a:effectLst/>
                <a:latin typeface="Arial" charset="0"/>
                <a:ea typeface="+mn-ea"/>
                <a:cs typeface="+mn-cs"/>
              </a:rPr>
              <a:t>Test Administrators/Teachers will be able to see participants who have logged into a test and registered to a Test Monitoring Dashboard. The Test Monitoring application provides visibility to the participant’s status throughout the testing session, including the screen or question on which the participant is currently working and progress towards completion within the test. </a:t>
            </a:r>
          </a:p>
          <a:p>
            <a:pPr>
              <a:spcBef>
                <a:spcPts val="0"/>
              </a:spcBef>
              <a:spcAft>
                <a:spcPts val="600"/>
              </a:spcAft>
            </a:pPr>
            <a:endParaRPr lang="en-US" sz="1200" kern="1200" dirty="0">
              <a:solidFill>
                <a:schemeClr val="tx1"/>
              </a:solidFill>
              <a:effectLst/>
              <a:latin typeface="Arial" charset="0"/>
              <a:ea typeface="+mn-ea"/>
              <a:cs typeface="+mn-cs"/>
            </a:endParaRPr>
          </a:p>
          <a:p>
            <a:pPr>
              <a:spcBef>
                <a:spcPts val="0"/>
              </a:spcBef>
              <a:spcAft>
                <a:spcPts val="600"/>
              </a:spcAft>
            </a:pPr>
            <a:r>
              <a:rPr lang="en-US" sz="1200" kern="1200" dirty="0">
                <a:solidFill>
                  <a:schemeClr val="tx1"/>
                </a:solidFill>
                <a:effectLst/>
                <a:latin typeface="Arial" charset="0"/>
                <a:ea typeface="+mn-ea"/>
                <a:cs typeface="+mn-cs"/>
              </a:rPr>
              <a:t>Information displayed on the Test Monitoring Dashboard updates in near real time. including the Waiting Room tab, which displays participants who are placed in a waiting room where the Test Administrator controls when testing begins if your testing administration is configured to Restricted Access.</a:t>
            </a:r>
          </a:p>
          <a:p>
            <a:pPr>
              <a:spcBef>
                <a:spcPts val="0"/>
              </a:spcBef>
              <a:spcAft>
                <a:spcPts val="600"/>
              </a:spcAft>
            </a:pPr>
            <a:r>
              <a:rPr lang="en-US" sz="1200" kern="1200" dirty="0">
                <a:solidFill>
                  <a:schemeClr val="tx1"/>
                </a:solidFill>
                <a:effectLst/>
                <a:latin typeface="Arial" charset="0"/>
                <a:ea typeface="+mn-ea"/>
                <a:cs typeface="+mn-cs"/>
              </a:rPr>
              <a:t>The Test Monitoring Application within the DRC INSIGHT Portal uses a Monitoring Code to assign a participant’s testing session to a Test Administrator’s Test Monitoring Dashboard. To do this, a Test Administrator will open the Test Monitoring application where a random unique Monitoring Code will be assigned. </a:t>
            </a:r>
          </a:p>
          <a:p>
            <a:pPr>
              <a:spcBef>
                <a:spcPts val="0"/>
              </a:spcBef>
              <a:spcAft>
                <a:spcPts val="600"/>
              </a:spcAft>
            </a:pPr>
            <a:endParaRPr lang="en-US" sz="1200" kern="1200" dirty="0">
              <a:solidFill>
                <a:schemeClr val="tx1"/>
              </a:solidFill>
              <a:effectLst/>
              <a:latin typeface="Arial" charset="0"/>
              <a:ea typeface="+mn-ea"/>
              <a:cs typeface="+mn-cs"/>
            </a:endParaRPr>
          </a:p>
          <a:p>
            <a:pPr marL="0" lvl="0" indent="0" algn="l" rtl="0">
              <a:spcBef>
                <a:spcPts val="0"/>
              </a:spcBef>
              <a:spcAft>
                <a:spcPts val="600"/>
              </a:spcAft>
              <a:buNone/>
            </a:pPr>
            <a:endParaRPr dirty="0"/>
          </a:p>
        </p:txBody>
      </p:sp>
      <p:sp>
        <p:nvSpPr>
          <p:cNvPr id="90" name="Google Shape;90;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5889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BF029C71-94E2-4FD7-BE3B-EE1A7D9385EF}"/>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mj-lt"/>
              <a:buNone/>
              <a:defRPr/>
            </a:pPr>
            <a:r>
              <a:rPr lang="en-US" dirty="0"/>
              <a:t>Once in Test Management, click on the Manage Test Sessions Tab.</a:t>
            </a:r>
          </a:p>
          <a:p>
            <a:pPr>
              <a:buFont typeface="+mj-lt"/>
              <a:buNone/>
              <a:defRPr/>
            </a:pPr>
            <a:endParaRPr lang="en-US" dirty="0"/>
          </a:p>
          <a:p>
            <a:pPr>
              <a:buFont typeface="+mj-lt"/>
              <a:buNone/>
              <a:defRPr/>
            </a:pPr>
            <a:r>
              <a:rPr lang="en-US" dirty="0"/>
              <a:t>To Schedule a test session within your account Testing Window you will need to follow these steps:</a:t>
            </a:r>
          </a:p>
          <a:p>
            <a:pPr marL="355690" indent="-355690">
              <a:buFont typeface="+mj-lt"/>
              <a:buAutoNum type="arabicPeriod"/>
              <a:defRPr/>
            </a:pPr>
            <a:endParaRPr lang="en-US" dirty="0"/>
          </a:p>
          <a:p>
            <a:pPr marL="355690" indent="-355690">
              <a:buFont typeface="+mj-lt"/>
              <a:buAutoNum type="arabicPeriod"/>
              <a:defRPr/>
            </a:pPr>
            <a:r>
              <a:rPr lang="en-US" dirty="0"/>
              <a:t>Uniquely name your session so you can easily find it later</a:t>
            </a:r>
          </a:p>
          <a:p>
            <a:pPr marL="355690" indent="-355690">
              <a:buFont typeface="+mj-lt"/>
              <a:buAutoNum type="arabicPeriod"/>
              <a:defRPr/>
            </a:pPr>
            <a:r>
              <a:rPr lang="en-US" dirty="0"/>
              <a:t>Choose the desired Form</a:t>
            </a:r>
          </a:p>
          <a:p>
            <a:pPr marL="355690" indent="-355690">
              <a:buFont typeface="+mj-lt"/>
              <a:buAutoNum type="arabicPeriod"/>
              <a:defRPr/>
            </a:pPr>
            <a:r>
              <a:rPr lang="en-US" dirty="0"/>
              <a:t>Choose from the available subtest- For Texas English Form A and </a:t>
            </a:r>
            <a:r>
              <a:rPr lang="en-US" dirty="0" err="1"/>
              <a:t>Espanol</a:t>
            </a:r>
            <a:r>
              <a:rPr lang="en-US" dirty="0"/>
              <a:t> Form A are used for </a:t>
            </a:r>
            <a:r>
              <a:rPr lang="en-US" dirty="0" err="1"/>
              <a:t>Identificaton</a:t>
            </a:r>
            <a:r>
              <a:rPr lang="en-US" dirty="0"/>
              <a:t> grades 1-12 and 1-6 respectively</a:t>
            </a:r>
          </a:p>
          <a:p>
            <a:pPr marL="829944" lvl="1" indent="-355690">
              <a:buFont typeface="Arial" panose="020B0604020202020204" pitchFamily="34" charset="0"/>
              <a:buChar char="•"/>
              <a:defRPr/>
            </a:pPr>
            <a:r>
              <a:rPr lang="en-US" dirty="0"/>
              <a:t>Note: subtests MUST be contained in the same session in order to generate composite scores</a:t>
            </a:r>
          </a:p>
          <a:p>
            <a:pPr marL="829944" lvl="1" indent="-355690">
              <a:buFont typeface="Arial" panose="020B0604020202020204" pitchFamily="34" charset="0"/>
              <a:buChar char="•"/>
              <a:defRPr/>
            </a:pPr>
            <a:r>
              <a:rPr lang="en-US" dirty="0"/>
              <a:t>Note: you must create separate test sessions for each language of the test and each grade span of the test.</a:t>
            </a:r>
          </a:p>
          <a:p>
            <a:pPr marL="355690" indent="-355690">
              <a:buFont typeface="+mj-lt"/>
              <a:buAutoNum type="arabicPeriod"/>
              <a:defRPr/>
            </a:pPr>
            <a:r>
              <a:rPr lang="en-US" dirty="0"/>
              <a:t>Students can only be added to assessments corresponding to their grade level – </a:t>
            </a:r>
            <a:r>
              <a:rPr lang="en-US" altLang="en-US" dirty="0"/>
              <a:t>you can also search for available Student to assign to this Test Session by clicking the “Find Students” button.  You can be more specific in your search by populating the optional fields of Student Last Name,.</a:t>
            </a:r>
          </a:p>
          <a:p>
            <a:pPr marL="355690" indent="-355690">
              <a:buFont typeface="+mj-lt"/>
              <a:buAutoNum type="arabicPeriod"/>
              <a:defRPr/>
            </a:pPr>
            <a:r>
              <a:rPr lang="en-US" altLang="en-US" dirty="0"/>
              <a:t> Grade, Demographics, Accommodations or Test Administrator.</a:t>
            </a:r>
            <a:endParaRPr lang="en-US" dirty="0"/>
          </a:p>
          <a:p>
            <a:pPr marL="355690" indent="-355690">
              <a:buFont typeface="+mj-lt"/>
              <a:buAutoNum type="arabicPeriod"/>
              <a:defRPr/>
            </a:pPr>
            <a:r>
              <a:rPr lang="en-US" dirty="0"/>
              <a:t>Highlight the students to be added to the session and click the blue right arrow to assign them to the session.</a:t>
            </a:r>
          </a:p>
          <a:p>
            <a:pPr marL="355690" indent="-355690">
              <a:buFont typeface="+mj-lt"/>
              <a:buAutoNum type="arabicPeriod"/>
              <a:defRPr/>
            </a:pPr>
            <a:r>
              <a:rPr lang="en-US" altLang="en-US" dirty="0"/>
              <a:t>Finally, click SAVE or SAVE &amp; ADD Another to complete the process</a:t>
            </a:r>
            <a:endParaRPr lang="en-US" dirty="0"/>
          </a:p>
          <a:p>
            <a:pPr>
              <a:buFont typeface="+mj-lt"/>
              <a:buNone/>
              <a:defRPr/>
            </a:pPr>
            <a:endParaRPr lang="en-US" sz="17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65258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p:nvPr>
        </p:nvSpPr>
        <p:spPr>
          <a:ln/>
        </p:spPr>
      </p:sp>
      <p:sp>
        <p:nvSpPr>
          <p:cNvPr id="307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Let’s start with the pre-training activities DRC recommends to take place prior to training others.</a:t>
            </a:r>
          </a:p>
          <a:p>
            <a:endParaRPr lang="en-US" altLang="en-US"/>
          </a:p>
        </p:txBody>
      </p:sp>
    </p:spTree>
    <p:extLst>
      <p:ext uri="{BB962C8B-B14F-4D97-AF65-F5344CB8AC3E}">
        <p14:creationId xmlns:p14="http://schemas.microsoft.com/office/powerpoint/2010/main" val="1316698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ChangeArrowheads="1" noTextEdit="1"/>
          </p:cNvSpPr>
          <p:nvPr>
            <p:ph type="sldImg"/>
          </p:nvPr>
        </p:nvSpPr>
        <p:spPr>
          <a:ln/>
        </p:spPr>
      </p:sp>
      <p:sp>
        <p:nvSpPr>
          <p:cNvPr id="9523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Once a test session has been created, you can create and print Test Tickets.</a:t>
            </a:r>
          </a:p>
          <a:p>
            <a:endParaRPr lang="en-US" altLang="en-US"/>
          </a:p>
          <a:p>
            <a:r>
              <a:rPr lang="en-US" altLang="en-US"/>
              <a:t>Do this by clicking the box next to the listed Test Session, then clicking one of these Action Keys: “Print All” or “Print Selected”.  Print all will generate test tickets containing log in credentials for all of the students assigned to that session. Print Selected provides you first with a list of the students assigned to the test and allows you to select only those students you would like test tickets printed for.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ChangeArrowheads="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Administrator will generate a Test Ticket containing the entire Roster of students taking that Test Session.  It includes the Student’s Name, Date of Birth, Student ID, User Name and Password credentials.</a:t>
            </a:r>
          </a:p>
          <a:p>
            <a:endParaRPr lang="en-US" altLang="en-US"/>
          </a:p>
          <a:p>
            <a:r>
              <a:rPr lang="en-US" altLang="en-US"/>
              <a:t>Each individual student Test Ticket contains the Test Form, Accommodations, Student ID, plus their user Name and Password credentials.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ChangeArrowheads="1" noTextEdit="1"/>
          </p:cNvSpPr>
          <p:nvPr>
            <p:ph type="sldImg"/>
          </p:nvPr>
        </p:nvSpPr>
        <p:spPr>
          <a:ln/>
        </p:spPr>
      </p:sp>
      <p:sp>
        <p:nvSpPr>
          <p:cNvPr id="9933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You can always edit a Test Session.  Specifically you have the ability to edit all aspects of the session up until testing has begun, meaning a student has logged into their test.  After this point, a Test Session can be edited in 2 ways.  1)  elongating the testing window timeframe.  2) Adding students to the Test Session.</a:t>
            </a:r>
          </a:p>
          <a:p>
            <a:endParaRPr lang="en-US" altLang="en-US"/>
          </a:p>
          <a:p>
            <a:r>
              <a:rPr lang="en-US" altLang="en-US"/>
              <a:t>To edit a Test Session, first find the Test Session.  You can do this utilizing the fields provided on the top of the page or by generating a list by a District and School and then scrolling through the generated list once you’ve pressed the “Show Sessions” button.</a:t>
            </a:r>
          </a:p>
          <a:p>
            <a:endParaRPr lang="en-US" altLang="en-US"/>
          </a:p>
          <a:p>
            <a:r>
              <a:rPr lang="en-US" altLang="en-US"/>
              <a:t>You can then select the Session from the list by clicking the box just to the left of the user’s information.  From there click on the icon to the right of the page in the “Action” column that is the “Edit” button.</a:t>
            </a:r>
          </a:p>
          <a:p>
            <a:endParaRPr lang="en-US" altLang="en-US"/>
          </a:p>
          <a:p>
            <a:r>
              <a:rPr lang="en-US" altLang="en-US"/>
              <a:t>Edit or Add any additional data prior to clicking the SAVE button.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ChangeArrowheads="1" noTextEdit="1"/>
          </p:cNvSpPr>
          <p:nvPr>
            <p:ph type="sldImg"/>
          </p:nvPr>
        </p:nvSpPr>
        <p:spPr>
          <a:ln/>
        </p:spPr>
      </p:sp>
      <p:sp>
        <p:nvSpPr>
          <p:cNvPr id="11161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Within the tab “Manage Test Sessions”, you may check the status of a Test Session to see the number of students that have not started, those in progress and the number of students that have Completed the Test Session using the “Status Summary” tab. </a:t>
            </a:r>
            <a:endParaRPr lang="en-US" altLang="ja-JP"/>
          </a:p>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1000">
                <a:solidFill>
                  <a:schemeClr val="tx1"/>
                </a:solidFill>
                <a:latin typeface="Arial Black" panose="020B0A04020102020204" pitchFamily="34" charset="0"/>
                <a:ea typeface="ＭＳ Ｐゴシック" panose="020B0600070205080204" pitchFamily="34" charset="-128"/>
              </a:defRPr>
            </a:lvl1pPr>
            <a:lvl2pPr marL="742950" indent="-285750" defTabSz="906463">
              <a:defRPr sz="1000">
                <a:solidFill>
                  <a:schemeClr val="tx1"/>
                </a:solidFill>
                <a:latin typeface="Arial Black" panose="020B0A04020102020204" pitchFamily="34" charset="0"/>
                <a:ea typeface="ＭＳ Ｐゴシック" panose="020B0600070205080204" pitchFamily="34" charset="-128"/>
              </a:defRPr>
            </a:lvl2pPr>
            <a:lvl3pPr marL="1143000" indent="-228600" defTabSz="906463">
              <a:defRPr sz="1000">
                <a:solidFill>
                  <a:schemeClr val="tx1"/>
                </a:solidFill>
                <a:latin typeface="Arial Black" panose="020B0A04020102020204" pitchFamily="34" charset="0"/>
                <a:ea typeface="ＭＳ Ｐゴシック" panose="020B0600070205080204" pitchFamily="34" charset="-128"/>
              </a:defRPr>
            </a:lvl3pPr>
            <a:lvl4pPr marL="1600200" indent="-228600" defTabSz="906463">
              <a:defRPr sz="1000">
                <a:solidFill>
                  <a:schemeClr val="tx1"/>
                </a:solidFill>
                <a:latin typeface="Arial Black" panose="020B0A04020102020204" pitchFamily="34" charset="0"/>
                <a:ea typeface="ＭＳ Ｐゴシック" panose="020B0600070205080204" pitchFamily="34" charset="-128"/>
              </a:defRPr>
            </a:lvl4pPr>
            <a:lvl5pPr marL="2057400" indent="-228600" defTabSz="906463">
              <a:defRPr sz="1000">
                <a:solidFill>
                  <a:schemeClr val="tx1"/>
                </a:solidFill>
                <a:latin typeface="Arial Black" panose="020B0A04020102020204" pitchFamily="34" charset="0"/>
                <a:ea typeface="ＭＳ Ｐゴシック" panose="020B0600070205080204" pitchFamily="34" charset="-128"/>
              </a:defRPr>
            </a:lvl5pPr>
            <a:lvl6pPr marL="25146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fld id="{80E0F772-8801-4089-9E66-0A3CC506D677}" type="slidenum">
              <a:rPr lang="en-US" altLang="en-US" sz="1200" smtClean="0">
                <a:latin typeface="Times" panose="02020603050405020304" pitchFamily="18" charset="0"/>
              </a:rPr>
              <a:pPr/>
              <a:t>39</a:t>
            </a:fld>
            <a:endParaRPr lang="en-US" altLang="en-US" sz="1200">
              <a:latin typeface="Times" panose="02020603050405020304" pitchFamily="18" charset="0"/>
            </a:endParaRPr>
          </a:p>
        </p:txBody>
      </p:sp>
    </p:spTree>
    <p:extLst>
      <p:ext uri="{BB962C8B-B14F-4D97-AF65-F5344CB8AC3E}">
        <p14:creationId xmlns:p14="http://schemas.microsoft.com/office/powerpoint/2010/main" val="2743872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ChangeArrowheads="1" noTextEdit="1"/>
          </p:cNvSpPr>
          <p:nvPr>
            <p:ph type="sldImg"/>
          </p:nvPr>
        </p:nvSpPr>
        <p:spPr>
          <a:ln/>
        </p:spPr>
      </p:sp>
      <p:sp>
        <p:nvSpPr>
          <p:cNvPr id="11366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dirty="0">
                <a:latin typeface="Calibri" panose="020F0502020204030204" pitchFamily="34" charset="0"/>
              </a:rPr>
              <a:t>Training Part 2: Student Readiness and Proctoring the Test </a:t>
            </a:r>
          </a:p>
          <a:p>
            <a:pPr marL="0" lvl="1"/>
            <a:endParaRPr lang="en-US" altLang="en-US" dirty="0">
              <a:latin typeface="Calibri" panose="020F0502020204030204" pitchFamily="34" charset="0"/>
            </a:endParaRPr>
          </a:p>
          <a:p>
            <a:pPr marL="0" lvl="1"/>
            <a:r>
              <a:rPr lang="en-US" altLang="en-US" dirty="0">
                <a:latin typeface="Calibri" panose="020F0502020204030204" pitchFamily="34" charset="0"/>
              </a:rPr>
              <a:t>Activity 1:  </a:t>
            </a:r>
            <a:r>
              <a:rPr lang="en-US" altLang="en-US" dirty="0" err="1">
                <a:latin typeface="Calibri" panose="020F0502020204030204" pitchFamily="34" charset="0"/>
              </a:rPr>
              <a:t>preLAS</a:t>
            </a:r>
            <a:r>
              <a:rPr lang="en-US" altLang="en-US" baseline="0" dirty="0">
                <a:latin typeface="Calibri" panose="020F0502020204030204" pitchFamily="34" charset="0"/>
              </a:rPr>
              <a:t> Online – Test Administrator testing experience</a:t>
            </a:r>
            <a:endParaRPr lang="en-US" altLang="en-US" dirty="0">
              <a:latin typeface="Calibri" panose="020F0502020204030204" pitchFamily="34" charset="0"/>
            </a:endParaRPr>
          </a:p>
          <a:p>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E5684E5-197A-41F5-9D89-78C8CBD9D2BE}"/>
              </a:ext>
            </a:extLst>
          </p:cNvPr>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When you, the Test Administrator, are ready to administer the test, click on the DRC INSIGHT App installed on your device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–OR- for Remote Testing, go to the Public URL.</a:t>
            </a:r>
          </a:p>
          <a:p>
            <a:pPr algn="l">
              <a:defRPr/>
            </a:pPr>
            <a:endParaRPr lang="en-US" dirty="0"/>
          </a:p>
          <a:p>
            <a:pPr>
              <a:defRPr/>
            </a:pPr>
            <a:r>
              <a:rPr lang="en-US" dirty="0">
                <a:ea typeface="+mn-ea"/>
                <a:cs typeface="+mn-cs"/>
              </a:rPr>
              <a:t>Installation of the Test Delivery Client is done by your District’s IT.  DRC has provided technology resources on our website at www.laslinks.com.</a:t>
            </a:r>
          </a:p>
        </p:txBody>
      </p:sp>
    </p:spTree>
    <p:extLst>
      <p:ext uri="{BB962C8B-B14F-4D97-AF65-F5344CB8AC3E}">
        <p14:creationId xmlns:p14="http://schemas.microsoft.com/office/powerpoint/2010/main" val="2616707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buClr>
                <a:srgbClr val="5091CD"/>
              </a:buClr>
              <a:buFont typeface="Arial" panose="020B0604020202020204" pitchFamily="34" charset="0"/>
              <a:buNone/>
              <a:defRPr/>
            </a:pPr>
            <a:r>
              <a:rPr lang="en-US" dirty="0"/>
              <a:t>To administer the preLAS you will need:  Test Administration Kits at a rate of one kit for every 50 students or less. </a:t>
            </a:r>
          </a:p>
          <a:p>
            <a:pPr marL="11750">
              <a:buClr>
                <a:srgbClr val="5091CD"/>
              </a:buClr>
              <a:buFont typeface="Arial" panose="020B0604020202020204" pitchFamily="34" charset="0"/>
              <a:buNone/>
              <a:defRPr/>
            </a:pPr>
            <a:endParaRPr lang="en-US" dirty="0"/>
          </a:p>
          <a:p>
            <a:pPr marL="11750">
              <a:buClr>
                <a:srgbClr val="5091CD"/>
              </a:buClr>
              <a:buFont typeface="Arial" panose="020B0604020202020204" pitchFamily="34" charset="0"/>
              <a:buNone/>
              <a:defRPr/>
            </a:pPr>
            <a:r>
              <a:rPr lang="en-US" dirty="0"/>
              <a:t>Each kit includes a cue picture book, examiner’s manual and a quick reference guide.  </a:t>
            </a:r>
          </a:p>
          <a:p>
            <a:pPr marL="11750">
              <a:buClr>
                <a:srgbClr val="5091CD"/>
              </a:buClr>
              <a:buFont typeface="Arial" panose="020B0604020202020204" pitchFamily="34" charset="0"/>
              <a:buNone/>
              <a:defRPr/>
            </a:pPr>
            <a:endParaRPr lang="en-US" dirty="0"/>
          </a:p>
          <a:p>
            <a:pPr marL="11750">
              <a:buClr>
                <a:srgbClr val="5091CD"/>
              </a:buClr>
              <a:buFont typeface="Arial" panose="020B0604020202020204" pitchFamily="34" charset="0"/>
              <a:buNone/>
              <a:defRPr/>
            </a:pPr>
            <a:r>
              <a:rPr lang="en-US" dirty="0"/>
              <a:t>DRC also provides the audio files in an MP3 format.  These are accessible via the INSIGHT portal.</a:t>
            </a:r>
          </a:p>
          <a:p>
            <a:pPr>
              <a:buClr>
                <a:srgbClr val="5091CD"/>
              </a:buClr>
              <a:buFont typeface="Arial" panose="020B0604020202020204" pitchFamily="34" charset="0"/>
              <a:buNone/>
              <a:defRPr/>
            </a:pPr>
            <a:endParaRPr lang="en-US" dirty="0"/>
          </a:p>
          <a:p>
            <a:pPr>
              <a:defRPr/>
            </a:pPr>
            <a:endParaRPr lang="en-US" dirty="0"/>
          </a:p>
        </p:txBody>
      </p:sp>
    </p:spTree>
    <p:extLst>
      <p:ext uri="{BB962C8B-B14F-4D97-AF65-F5344CB8AC3E}">
        <p14:creationId xmlns:p14="http://schemas.microsoft.com/office/powerpoint/2010/main" val="1132983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dirty="0"/>
              <a:t>To access the audio files, log into INSIGHT, Log into INSIGHT, click General Information under My Applications</a:t>
            </a:r>
          </a:p>
          <a:p>
            <a:pPr marL="285750" indent="-285750">
              <a:buFont typeface="Arial" panose="020B0604020202020204" pitchFamily="34" charset="0"/>
              <a:buChar char="•"/>
              <a:defRPr/>
            </a:pPr>
            <a:r>
              <a:rPr lang="en-US" dirty="0"/>
              <a:t>Click Documents</a:t>
            </a:r>
          </a:p>
          <a:p>
            <a:pPr marL="285750" indent="-285750">
              <a:buFont typeface="Arial" panose="020B0604020202020204" pitchFamily="34" charset="0"/>
              <a:buChar char="•"/>
              <a:defRPr/>
            </a:pPr>
            <a:r>
              <a:rPr lang="en-US" dirty="0"/>
              <a:t>Choose Assessment Resources</a:t>
            </a:r>
          </a:p>
          <a:p>
            <a:pPr>
              <a:defRPr/>
            </a:pPr>
            <a:endParaRPr lang="en-US" dirty="0"/>
          </a:p>
        </p:txBody>
      </p:sp>
    </p:spTree>
    <p:extLst>
      <p:ext uri="{BB962C8B-B14F-4D97-AF65-F5344CB8AC3E}">
        <p14:creationId xmlns:p14="http://schemas.microsoft.com/office/powerpoint/2010/main" val="2192590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36625"/>
            <a:r>
              <a:rPr lang="en-US" altLang="en-US" dirty="0">
                <a:latin typeface="Arial" panose="020B0604020202020204" pitchFamily="34" charset="0"/>
              </a:rPr>
              <a:t>The </a:t>
            </a:r>
            <a:r>
              <a:rPr lang="en-US" altLang="en-US" dirty="0" err="1">
                <a:latin typeface="Arial" panose="020B0604020202020204" pitchFamily="34" charset="0"/>
              </a:rPr>
              <a:t>preLAS</a:t>
            </a:r>
            <a:r>
              <a:rPr lang="en-US" altLang="en-US" dirty="0">
                <a:latin typeface="Arial" panose="020B0604020202020204" pitchFamily="34" charset="0"/>
              </a:rPr>
              <a:t> is a language proficiency assessment consisting of an Oral Language component in English and Spanish for three-, four-, and five-year olds.  Test results are used to: Identify and place English Language Learners (EL’s) in appropriate classroom settings and to measure the developing language of first-language learners of Spanish.  The </a:t>
            </a:r>
            <a:r>
              <a:rPr lang="en-US" altLang="en-US" dirty="0" err="1">
                <a:latin typeface="Arial" panose="020B0604020202020204" pitchFamily="34" charset="0"/>
              </a:rPr>
              <a:t>preLAS</a:t>
            </a:r>
            <a:r>
              <a:rPr lang="en-US" altLang="en-US" dirty="0">
                <a:latin typeface="Arial" panose="020B0604020202020204" pitchFamily="34" charset="0"/>
              </a:rPr>
              <a:t> assessment is individually administered and takes approximately 15 minutes to administer.</a:t>
            </a:r>
          </a:p>
          <a:p>
            <a:pPr defTabSz="936625"/>
            <a:endParaRPr lang="en-US" altLang="en-US" dirty="0">
              <a:latin typeface="Arial" panose="020B0604020202020204" pitchFamily="34" charset="0"/>
            </a:endParaRPr>
          </a:p>
        </p:txBody>
      </p:sp>
    </p:spTree>
    <p:extLst>
      <p:ext uri="{BB962C8B-B14F-4D97-AF65-F5344CB8AC3E}">
        <p14:creationId xmlns:p14="http://schemas.microsoft.com/office/powerpoint/2010/main" val="3847851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Utilize the Online Testing Training Readiness Checklist to help you prepare for your training.</a:t>
            </a:r>
          </a:p>
        </p:txBody>
      </p:sp>
    </p:spTree>
    <p:extLst>
      <p:ext uri="{BB962C8B-B14F-4D97-AF65-F5344CB8AC3E}">
        <p14:creationId xmlns:p14="http://schemas.microsoft.com/office/powerpoint/2010/main" val="451231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90" tIns="46895" rIns="93790" bIns="46895"/>
          <a:lstStyle>
            <a:lvl1pPr defTabSz="955675">
              <a:spcBef>
                <a:spcPct val="30000"/>
              </a:spcBef>
              <a:defRPr sz="1200">
                <a:solidFill>
                  <a:schemeClr val="tx1"/>
                </a:solidFill>
                <a:latin typeface="Arial" panose="020B0604020202020204" pitchFamily="34" charset="0"/>
              </a:defRPr>
            </a:lvl1pPr>
            <a:lvl2pPr marL="762000" indent="-292100" defTabSz="955675">
              <a:spcBef>
                <a:spcPct val="30000"/>
              </a:spcBef>
              <a:defRPr sz="1200">
                <a:solidFill>
                  <a:schemeClr val="tx1"/>
                </a:solidFill>
                <a:latin typeface="Arial" panose="020B0604020202020204" pitchFamily="34" charset="0"/>
              </a:defRPr>
            </a:lvl2pPr>
            <a:lvl3pPr marL="1171575" indent="-233363" defTabSz="955675">
              <a:spcBef>
                <a:spcPct val="30000"/>
              </a:spcBef>
              <a:defRPr sz="1200">
                <a:solidFill>
                  <a:schemeClr val="tx1"/>
                </a:solidFill>
                <a:latin typeface="Arial" panose="020B0604020202020204" pitchFamily="34" charset="0"/>
              </a:defRPr>
            </a:lvl3pPr>
            <a:lvl4pPr marL="1639888" indent="-233363" defTabSz="955675">
              <a:spcBef>
                <a:spcPct val="30000"/>
              </a:spcBef>
              <a:defRPr sz="1200">
                <a:solidFill>
                  <a:schemeClr val="tx1"/>
                </a:solidFill>
                <a:latin typeface="Arial" panose="020B0604020202020204" pitchFamily="34" charset="0"/>
              </a:defRPr>
            </a:lvl4pPr>
            <a:lvl5pPr marL="2109788" indent="-233363" defTabSz="955675">
              <a:spcBef>
                <a:spcPct val="30000"/>
              </a:spcBef>
              <a:defRPr sz="1200">
                <a:solidFill>
                  <a:schemeClr val="tx1"/>
                </a:solidFill>
                <a:latin typeface="Arial" panose="020B0604020202020204" pitchFamily="34" charset="0"/>
              </a:defRPr>
            </a:lvl5pPr>
            <a:lvl6pPr marL="2566988" indent="-233363" defTabSz="955675" eaLnBrk="0" fontAlgn="base" hangingPunct="0">
              <a:spcBef>
                <a:spcPct val="30000"/>
              </a:spcBef>
              <a:spcAft>
                <a:spcPct val="0"/>
              </a:spcAft>
              <a:defRPr sz="1200">
                <a:solidFill>
                  <a:schemeClr val="tx1"/>
                </a:solidFill>
                <a:latin typeface="Arial" panose="020B0604020202020204" pitchFamily="34" charset="0"/>
              </a:defRPr>
            </a:lvl6pPr>
            <a:lvl7pPr marL="3024188" indent="-233363" defTabSz="955675" eaLnBrk="0" fontAlgn="base" hangingPunct="0">
              <a:spcBef>
                <a:spcPct val="30000"/>
              </a:spcBef>
              <a:spcAft>
                <a:spcPct val="0"/>
              </a:spcAft>
              <a:defRPr sz="1200">
                <a:solidFill>
                  <a:schemeClr val="tx1"/>
                </a:solidFill>
                <a:latin typeface="Arial" panose="020B0604020202020204" pitchFamily="34" charset="0"/>
              </a:defRPr>
            </a:lvl7pPr>
            <a:lvl8pPr marL="3481388" indent="-233363" defTabSz="955675" eaLnBrk="0" fontAlgn="base" hangingPunct="0">
              <a:spcBef>
                <a:spcPct val="30000"/>
              </a:spcBef>
              <a:spcAft>
                <a:spcPct val="0"/>
              </a:spcAft>
              <a:defRPr sz="1200">
                <a:solidFill>
                  <a:schemeClr val="tx1"/>
                </a:solidFill>
                <a:latin typeface="Arial" panose="020B0604020202020204" pitchFamily="34" charset="0"/>
              </a:defRPr>
            </a:lvl8pPr>
            <a:lvl9pPr marL="3938588" indent="-233363" defTabSz="9556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55675" eaLnBrk="1" fontAlgn="auto" latinLnBrk="0" hangingPunct="1">
              <a:lnSpc>
                <a:spcPct val="100000"/>
              </a:lnSpc>
              <a:spcBef>
                <a:spcPct val="0"/>
              </a:spcBef>
              <a:spcAft>
                <a:spcPts val="0"/>
              </a:spcAft>
              <a:buClrTx/>
              <a:buSzTx/>
              <a:buFontTx/>
              <a:buNone/>
              <a:tabLst/>
              <a:defRPr/>
            </a:pPr>
            <a:fld id="{4CC98AF3-5AFD-450E-8E5D-C447A182FB4D}"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rPr>
              <a:pPr marL="0" marR="0" lvl="0" indent="0" defTabSz="955675" eaLnBrk="1" fontAlgn="auto" latinLnBrk="0" hangingPunct="1">
                <a:lnSpc>
                  <a:spcPct val="100000"/>
                </a:lnSpc>
                <a:spcBef>
                  <a:spcPct val="0"/>
                </a:spcBef>
                <a:spcAft>
                  <a:spcPts val="0"/>
                </a:spcAft>
                <a:buClrTx/>
                <a:buSzTx/>
                <a:buFontTx/>
                <a:buNone/>
                <a:tabLst/>
                <a:defRPr/>
              </a:pPr>
              <a:t>46</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21859"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p:txBody>
          <a:bodyPr/>
          <a:lstStyle/>
          <a:p>
            <a:pPr eaLnBrk="1" hangingPunct="1">
              <a:defRPr/>
            </a:pPr>
            <a:r>
              <a:rPr lang="en-US" altLang="en-US" dirty="0">
                <a:latin typeface="Arial" panose="020B0604020202020204" pitchFamily="34" charset="0"/>
              </a:rPr>
              <a:t>For the test response time, please turn to page 14 of your Examiner’s manual if available.</a:t>
            </a:r>
          </a:p>
          <a:p>
            <a:pPr eaLnBrk="1" hangingPunct="1">
              <a:defRPr/>
            </a:pPr>
            <a:endParaRPr lang="en-US" altLang="en-US" dirty="0">
              <a:latin typeface="Arial" panose="020B0604020202020204" pitchFamily="34" charset="0"/>
            </a:endParaRPr>
          </a:p>
          <a:p>
            <a:pPr eaLnBrk="1" hangingPunct="1">
              <a:defRPr/>
            </a:pPr>
            <a:r>
              <a:rPr lang="en-US" altLang="en-US" dirty="0">
                <a:latin typeface="Arial" panose="020B0604020202020204" pitchFamily="34" charset="0"/>
              </a:rPr>
              <a:t>For the preLAS response time, please note the following:</a:t>
            </a:r>
          </a:p>
          <a:p>
            <a:pPr eaLnBrk="1" hangingPunct="1">
              <a:defRPr/>
            </a:pPr>
            <a:endParaRPr lang="en-US" altLang="en-US" dirty="0">
              <a:latin typeface="Arial" panose="020B0604020202020204" pitchFamily="34" charset="0"/>
            </a:endParaRPr>
          </a:p>
          <a:p>
            <a:pPr marL="239360" indent="-239360" eaLnBrk="1" hangingPunct="1">
              <a:defRPr/>
            </a:pPr>
            <a:r>
              <a:rPr lang="en-US" altLang="en-US" dirty="0"/>
              <a:t>PreLAS is not a timed test</a:t>
            </a:r>
          </a:p>
          <a:p>
            <a:pPr marL="239360" indent="-239360" eaLnBrk="1" hangingPunct="1">
              <a:defRPr/>
            </a:pPr>
            <a:r>
              <a:rPr lang="en-US" altLang="en-US" dirty="0"/>
              <a:t>Test can be administered in several sessions</a:t>
            </a:r>
          </a:p>
          <a:p>
            <a:pPr marL="239360" indent="-239360" eaLnBrk="1" hangingPunct="1">
              <a:defRPr/>
            </a:pPr>
            <a:r>
              <a:rPr lang="en-US" altLang="en-US" dirty="0"/>
              <a:t>Test can be administered in any order</a:t>
            </a:r>
          </a:p>
          <a:p>
            <a:pPr marL="239360" indent="-239360" eaLnBrk="1" hangingPunct="1">
              <a:defRPr/>
            </a:pPr>
            <a:r>
              <a:rPr lang="en-US" altLang="en-US" dirty="0"/>
              <a:t>Two most key things to note……</a:t>
            </a:r>
          </a:p>
          <a:p>
            <a:pPr marL="239360" indent="-239360" eaLnBrk="1" hangingPunct="1">
              <a:defRPr/>
            </a:pPr>
            <a:r>
              <a:rPr lang="en-US" altLang="en-US" dirty="0"/>
              <a:t>- Allow 3 - 5 seconds for each response.  If there is no response, prompt a second time.  If there is still no response, continue to the next item</a:t>
            </a:r>
          </a:p>
          <a:p>
            <a:pPr marL="239360" indent="-239360" eaLnBrk="1" hangingPunct="1">
              <a:defRPr/>
            </a:pPr>
            <a:r>
              <a:rPr lang="en-US" altLang="en-US" dirty="0"/>
              <a:t>- Prompts may be said no more than twice</a:t>
            </a:r>
          </a:p>
          <a:p>
            <a:pPr eaLnBrk="1" hangingPunct="1">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882197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ChangeArrowheads="1" noTextEdit="1"/>
          </p:cNvSpPr>
          <p:nvPr>
            <p:ph type="sldImg"/>
          </p:nvPr>
        </p:nvSpPr>
        <p:spPr>
          <a:ln/>
        </p:spPr>
      </p:sp>
      <p:sp>
        <p:nvSpPr>
          <p:cNvPr id="11366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dirty="0">
                <a:latin typeface="Calibri" panose="020F0502020204030204" pitchFamily="34" charset="0"/>
              </a:rPr>
              <a:t>Training Part 2: Student Readiness and Proctoring the Test -  Activity 2:  The Student Practice Test</a:t>
            </a:r>
          </a:p>
          <a:p>
            <a:endParaRPr lang="en-US" altLang="en-US" dirty="0"/>
          </a:p>
        </p:txBody>
      </p:sp>
    </p:spTree>
    <p:extLst>
      <p:ext uri="{BB962C8B-B14F-4D97-AF65-F5344CB8AC3E}">
        <p14:creationId xmlns:p14="http://schemas.microsoft.com/office/powerpoint/2010/main" val="1005942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E5684E5-197A-41F5-9D89-78C8CBD9D2BE}"/>
              </a:ext>
            </a:extLst>
          </p:cNvPr>
          <p:cNvSpPr>
            <a:spLocks noGrp="1"/>
          </p:cNvSpPr>
          <p:nvPr>
            <p:ph type="body" idx="1"/>
          </p:nvPr>
        </p:nvSpPr>
        <p:spPr/>
        <p:txBody>
          <a:bodyPr/>
          <a:lstStyle/>
          <a:p>
            <a:pPr>
              <a:defRPr/>
            </a:pPr>
            <a:r>
              <a:rPr lang="en-US" dirty="0">
                <a:latin typeface="Calibri" panose="020F0502020204030204" pitchFamily="34" charset="0"/>
              </a:rPr>
              <a:t>The Practice Test</a:t>
            </a:r>
            <a:r>
              <a:rPr lang="en-US" baseline="0" dirty="0">
                <a:latin typeface="Calibri" panose="020F0502020204030204" pitchFamily="34" charset="0"/>
              </a:rPr>
              <a:t> </a:t>
            </a:r>
            <a:r>
              <a:rPr lang="en-US" dirty="0">
                <a:latin typeface="Calibri" panose="020F0502020204030204" pitchFamily="34" charset="0"/>
              </a:rPr>
              <a:t>is highly recommended prior to live testing.  Student technology readiness should be determined during the practice test.</a:t>
            </a:r>
          </a:p>
          <a:p>
            <a:pPr>
              <a:defRPr/>
            </a:pPr>
            <a:r>
              <a:rPr lang="en-US" dirty="0">
                <a:latin typeface="Calibri" panose="020F0502020204030204" pitchFamily="34" charset="0"/>
              </a:rPr>
              <a:t>Students may access the practice test two ways: click on the DRC INSIGHT app or using </a:t>
            </a:r>
            <a:r>
              <a:rPr lang="en-US" u="sng" dirty="0">
                <a:latin typeface="Calibri" panose="020F0502020204030204" pitchFamily="34" charset="0"/>
              </a:rPr>
              <a:t>CHROME</a:t>
            </a:r>
            <a:r>
              <a:rPr lang="en-US" dirty="0">
                <a:latin typeface="Calibri" panose="020F0502020204030204" pitchFamily="34" charset="0"/>
              </a:rPr>
              <a:t> go to: </a:t>
            </a:r>
            <a:r>
              <a:rPr lang="en-US" dirty="0">
                <a:latin typeface="Calibri" panose="020F0502020204030204" pitchFamily="34" charset="0"/>
                <a:hlinkClick r:id="rId3"/>
              </a:rPr>
              <a:t>https://wbte.drcedirect.com/LL/portals/ll</a:t>
            </a:r>
            <a:endParaRPr lang="en-US" dirty="0">
              <a:latin typeface="Calibri" panose="020F0502020204030204" pitchFamily="34" charset="0"/>
            </a:endParaRPr>
          </a:p>
          <a:p>
            <a:pPr>
              <a:defRPr/>
            </a:pPr>
            <a:endParaRPr lang="en-US" dirty="0">
              <a:latin typeface="Calibri" panose="020F0502020204030204" pitchFamily="34" charset="0"/>
            </a:endParaRPr>
          </a:p>
          <a:p>
            <a:pPr>
              <a:defRPr/>
            </a:pPr>
            <a:r>
              <a:rPr lang="en-US" dirty="0">
                <a:latin typeface="Calibri" panose="020F0502020204030204" pitchFamily="34" charset="0"/>
              </a:rPr>
              <a:t>Note: do NOT give the student live test credentials (their test ticket) until they are ready to actually take the real test.</a:t>
            </a:r>
          </a:p>
          <a:p>
            <a:pPr>
              <a:defRPr/>
            </a:pPr>
            <a:endParaRPr lang="en-US" dirty="0">
              <a:latin typeface="Calibri" panose="020F0502020204030204" pitchFamily="34" charset="0"/>
            </a:endParaRPr>
          </a:p>
          <a:p>
            <a:pPr>
              <a:defRPr/>
            </a:pPr>
            <a:r>
              <a:rPr lang="en-US" dirty="0">
                <a:latin typeface="Calibri" panose="020F0502020204030204" pitchFamily="34" charset="0"/>
                <a:ea typeface="+mn-ea"/>
                <a:cs typeface="+mn-cs"/>
              </a:rPr>
              <a:t>Installation of the Test Delivery Client is done by your District’s IT.  DRC has provided technology resources on our website at www.laslinks.com.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ChangeArrowheads="1" noTextEdit="1"/>
          </p:cNvSpPr>
          <p:nvPr>
            <p:ph type="sldImg"/>
          </p:nvPr>
        </p:nvSpPr>
        <p:spPr>
          <a:ln/>
        </p:spPr>
      </p:sp>
      <p:sp>
        <p:nvSpPr>
          <p:cNvPr id="11878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a:latin typeface="Calibri" panose="020F0502020204030204" pitchFamily="34" charset="0"/>
              </a:rPr>
              <a:t>Training Part 2: Student Readiness and Proctoring the Test -  Activity 2:  Proctoring Student Testing</a:t>
            </a:r>
          </a:p>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E5684E5-197A-41F5-9D89-78C8CBD9D2BE}"/>
              </a:ext>
            </a:extLst>
          </p:cNvPr>
          <p:cNvSpPr>
            <a:spLocks noGrp="1"/>
          </p:cNvSpPr>
          <p:nvPr>
            <p:ph type="body" idx="1"/>
          </p:nvPr>
        </p:nvSpPr>
        <p:spPr/>
        <p:txBody>
          <a:bodyPr/>
          <a:lstStyle/>
          <a:p>
            <a:pPr>
              <a:defRPr/>
            </a:pPr>
            <a:r>
              <a:rPr lang="en-US" dirty="0"/>
              <a:t>Students will access the live test by utilizing the LAS Links INSIGHT app installed on a PC, MAC, </a:t>
            </a:r>
            <a:r>
              <a:rPr lang="en-US" dirty="0" err="1"/>
              <a:t>iPAD</a:t>
            </a:r>
            <a:r>
              <a:rPr lang="en-US" dirty="0"/>
              <a:t> and/or Chromebook.  Once the app is clicked, the student will utilize their credentials provided on their test ticket to login to their assigned test. </a:t>
            </a:r>
          </a:p>
          <a:p>
            <a:pPr>
              <a:defRPr/>
            </a:pPr>
            <a:endParaRPr lang="en-US" dirty="0"/>
          </a:p>
          <a:p>
            <a:pPr>
              <a:defRPr/>
            </a:pPr>
            <a:r>
              <a:rPr lang="en-US" dirty="0">
                <a:ea typeface="+mn-ea"/>
                <a:cs typeface="+mn-cs"/>
              </a:rPr>
              <a:t>Installation of the Test Delivery Client is done by your District’s IT.  DRC has provided technology resources on our website at www.laslinks.com/Texas and continues to provide live technology webinars.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If you determine that a student Speaking and/or Listening test should be stopped based on the guidelines of the previous slide, those tests will remain “in limbo” until you “push” the tests to complete status.  To do this, under Manage Test Sessions, click the Edit/Print Ticket Status Icon.</a:t>
            </a:r>
          </a:p>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Testing Status pop up will appear.  Note the Status by Module dropdown.  You must End Incomplete Tests by Module (or subtest).  Click on the green action button which, when hovered over says “End Incomplete Tests”.  </a:t>
            </a:r>
          </a:p>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pop up will appear confirming that you would like to end this incomplete test.  When clicked, all Speaking items that were completed will then become available for scoring.  Once this process is applied to the Listening test, the score will auto-generate (based on scoring items as correct or incorrect on completed items and auto applying a number correct of 0 on any items not attempted) on the On Demand report.</a:t>
            </a:r>
          </a:p>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ChangeArrowheads="1" noTextEdit="1"/>
          </p:cNvSpPr>
          <p:nvPr>
            <p:ph type="sldImg"/>
          </p:nvPr>
        </p:nvSpPr>
        <p:spPr>
          <a:ln/>
        </p:spPr>
      </p:sp>
      <p:sp>
        <p:nvSpPr>
          <p:cNvPr id="13005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a:latin typeface="Calibri" panose="020F0502020204030204" pitchFamily="34" charset="0"/>
              </a:rPr>
              <a:t>Training Part 3: Post Test Activities-  Activity 1:  Navigating Educator Scoring</a:t>
            </a:r>
          </a:p>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6625"/>
            <a:r>
              <a:rPr lang="en-US" altLang="en-US" dirty="0"/>
              <a:t>For writing calibration resources, please download the LAS Links Writing Scoring Calibration Practice document found in the LAS LINKS Online National</a:t>
            </a:r>
            <a:r>
              <a:rPr lang="en-US" altLang="en-US" baseline="0" dirty="0"/>
              <a:t> </a:t>
            </a:r>
            <a:r>
              <a:rPr lang="en-US" altLang="en-US" dirty="0"/>
              <a:t>Digital Library</a:t>
            </a:r>
          </a:p>
          <a:p>
            <a:pPr defTabSz="936625"/>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86382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ChangeArrowheads="1" noTextEdit="1"/>
          </p:cNvSpPr>
          <p:nvPr>
            <p:ph type="sldImg"/>
          </p:nvPr>
        </p:nvSpPr>
        <p:spPr>
          <a:ln/>
        </p:spPr>
      </p:sp>
      <p:sp>
        <p:nvSpPr>
          <p:cNvPr id="22528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a:latin typeface="Calibri" panose="020F0502020204030204" pitchFamily="34" charset="0"/>
              </a:rPr>
              <a:t>Training Part 3: Post Test Activities-  Activity 3:  Generating and Interpreting Reports</a:t>
            </a:r>
          </a:p>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Click on My Applications and then on the Report Delivery app.</a:t>
            </a:r>
          </a:p>
        </p:txBody>
      </p:sp>
    </p:spTree>
    <p:extLst>
      <p:ext uri="{BB962C8B-B14F-4D97-AF65-F5344CB8AC3E}">
        <p14:creationId xmlns:p14="http://schemas.microsoft.com/office/powerpoint/2010/main" val="4035833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D007654-2246-4E29-B627-57BFA4E1EE3B}"/>
              </a:ext>
            </a:extLst>
          </p:cNvPr>
          <p:cNvSpPr>
            <a:spLocks noGrp="1"/>
          </p:cNvSpPr>
          <p:nvPr>
            <p:ph type="body" idx="1"/>
          </p:nvPr>
        </p:nvSpPr>
        <p:spPr/>
        <p:txBody>
          <a:bodyPr/>
          <a:lstStyle/>
          <a:p>
            <a:pPr marL="171450" indent="-171450">
              <a:buFont typeface="Arial" panose="020B0604020202020204" pitchFamily="34" charset="0"/>
              <a:buChar char="•"/>
              <a:defRPr/>
            </a:pPr>
            <a:r>
              <a:rPr lang="en-US" dirty="0"/>
              <a:t>Notice there are expandable Instructions.</a:t>
            </a:r>
          </a:p>
          <a:p>
            <a:pPr marL="171450" indent="-171450">
              <a:buFont typeface="Arial" panose="020B0604020202020204" pitchFamily="34" charset="0"/>
              <a:buChar char="•"/>
              <a:defRPr/>
            </a:pPr>
            <a:r>
              <a:rPr lang="en-US" dirty="0"/>
              <a:t>Then notice the required fields: Administration, District, School and these will most likely be pre-filled based on your sign-in.</a:t>
            </a:r>
          </a:p>
          <a:p>
            <a:pPr marL="171450" indent="-171450">
              <a:buFont typeface="Arial" panose="020B0604020202020204" pitchFamily="34" charset="0"/>
              <a:buChar char="•"/>
              <a:defRPr/>
            </a:pPr>
            <a:r>
              <a:rPr lang="en-US" dirty="0"/>
              <a:t>Then we have the Search fields.</a:t>
            </a:r>
          </a:p>
          <a:p>
            <a:pPr marL="171450" indent="-171450">
              <a:buFont typeface="Arial" panose="020B0604020202020204" pitchFamily="34" charset="0"/>
              <a:buChar char="•"/>
              <a:defRPr/>
            </a:pPr>
            <a:r>
              <a:rPr lang="en-US" dirty="0"/>
              <a:t>First, You MUST select a Report type before the search will launch.</a:t>
            </a:r>
          </a:p>
          <a:p>
            <a:pPr marL="171450" indent="-171450">
              <a:buFont typeface="Arial" panose="020B0604020202020204" pitchFamily="34" charset="0"/>
              <a:buChar char="•"/>
              <a:defRPr/>
            </a:pPr>
            <a:r>
              <a:rPr lang="en-US" dirty="0"/>
              <a:t>You may choose to search by individual student by entering a Last Name and First Name; you may search by Student ID, and you may want to search for all students in a specific Test Session. </a:t>
            </a:r>
          </a:p>
          <a:p>
            <a:pPr marL="171450" indent="-171450">
              <a:buFont typeface="Arial" panose="020B0604020202020204" pitchFamily="34" charset="0"/>
              <a:buChar char="•"/>
              <a:defRPr/>
            </a:pPr>
            <a:r>
              <a:rPr lang="en-US" dirty="0"/>
              <a:t>Once you have chosen your search criteria, click on Find Students.</a:t>
            </a:r>
          </a:p>
          <a:p>
            <a:pPr marL="171450" indent="-171450">
              <a:buFont typeface="Arial" panose="020B0604020202020204" pitchFamily="34" charset="0"/>
              <a:buChar char="•"/>
              <a:defRPr/>
            </a:pPr>
            <a:r>
              <a:rPr lang="en-US" dirty="0"/>
              <a:t>If you do not fill in any search criteria, all of the students at your testing site will be returned.</a:t>
            </a:r>
          </a:p>
          <a:p>
            <a:pPr>
              <a:defRPr/>
            </a:pPr>
            <a:endParaRPr lang="en-US" dirty="0"/>
          </a:p>
          <a:p>
            <a:pPr>
              <a:defRPr/>
            </a:pPr>
            <a:r>
              <a:rPr lang="en-US" dirty="0"/>
              <a:t>A grid with Student Details will appear below the search fields. Notice that you can see the Last Name, First Name, ID, DOB, and Grade for each student. There are two Action Buttons: Open PDF or Save PDF. There are also Select boxes that you can check to then open or save only your selected students. Once the report PDFs open, you will scroll down through the whole report set if you have chosen multiple students. </a:t>
            </a:r>
          </a:p>
          <a:p>
            <a:pPr>
              <a:defRPr/>
            </a:pPr>
            <a:endParaRPr lang="en-US" dirty="0"/>
          </a:p>
        </p:txBody>
      </p:sp>
      <p:sp>
        <p:nvSpPr>
          <p:cNvPr id="2765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1000">
                <a:solidFill>
                  <a:schemeClr val="tx1"/>
                </a:solidFill>
                <a:latin typeface="Arial Black" panose="020B0A04020102020204" pitchFamily="34" charset="0"/>
                <a:ea typeface="ＭＳ Ｐゴシック" panose="020B0600070205080204" pitchFamily="34" charset="-128"/>
              </a:defRPr>
            </a:lvl1pPr>
            <a:lvl2pPr marL="742950" indent="-285750" defTabSz="906463">
              <a:defRPr sz="1000">
                <a:solidFill>
                  <a:schemeClr val="tx1"/>
                </a:solidFill>
                <a:latin typeface="Arial Black" panose="020B0A04020102020204" pitchFamily="34" charset="0"/>
                <a:ea typeface="ＭＳ Ｐゴシック" panose="020B0600070205080204" pitchFamily="34" charset="-128"/>
              </a:defRPr>
            </a:lvl2pPr>
            <a:lvl3pPr marL="1143000" indent="-228600" defTabSz="906463">
              <a:defRPr sz="1000">
                <a:solidFill>
                  <a:schemeClr val="tx1"/>
                </a:solidFill>
                <a:latin typeface="Arial Black" panose="020B0A04020102020204" pitchFamily="34" charset="0"/>
                <a:ea typeface="ＭＳ Ｐゴシック" panose="020B0600070205080204" pitchFamily="34" charset="-128"/>
              </a:defRPr>
            </a:lvl3pPr>
            <a:lvl4pPr marL="1600200" indent="-228600" defTabSz="906463">
              <a:defRPr sz="1000">
                <a:solidFill>
                  <a:schemeClr val="tx1"/>
                </a:solidFill>
                <a:latin typeface="Arial Black" panose="020B0A04020102020204" pitchFamily="34" charset="0"/>
                <a:ea typeface="ＭＳ Ｐゴシック" panose="020B0600070205080204" pitchFamily="34" charset="-128"/>
              </a:defRPr>
            </a:lvl4pPr>
            <a:lvl5pPr marL="2057400" indent="-228600" defTabSz="906463">
              <a:defRPr sz="1000">
                <a:solidFill>
                  <a:schemeClr val="tx1"/>
                </a:solidFill>
                <a:latin typeface="Arial Black" panose="020B0A04020102020204" pitchFamily="34" charset="0"/>
                <a:ea typeface="ＭＳ Ｐゴシック" panose="020B0600070205080204" pitchFamily="34" charset="-128"/>
              </a:defRPr>
            </a:lvl5pPr>
            <a:lvl6pPr marL="25146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fld id="{9E214498-1166-4BDF-B000-436B4F70BA82}" type="slidenum">
              <a:rPr lang="en-US" altLang="en-US" sz="1200" smtClean="0">
                <a:latin typeface="Times" panose="02020603050405020304" pitchFamily="18" charset="0"/>
              </a:rPr>
              <a:pPr/>
              <a:t>67</a:t>
            </a:fld>
            <a:endParaRPr lang="en-US" altLang="en-US" sz="1200">
              <a:latin typeface="Times" panose="02020603050405020304" pitchFamily="18" charset="0"/>
            </a:endParaRPr>
          </a:p>
        </p:txBody>
      </p:sp>
    </p:spTree>
    <p:extLst>
      <p:ext uri="{BB962C8B-B14F-4D97-AF65-F5344CB8AC3E}">
        <p14:creationId xmlns:p14="http://schemas.microsoft.com/office/powerpoint/2010/main" val="31284885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You can open and/or save multiple reports at once by clicking the button next to the students’ names then clicking open or save selected.</a:t>
            </a:r>
          </a:p>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1000">
                <a:solidFill>
                  <a:schemeClr val="tx1"/>
                </a:solidFill>
                <a:latin typeface="Arial Black" panose="020B0A04020102020204" pitchFamily="34" charset="0"/>
                <a:ea typeface="ＭＳ Ｐゴシック" panose="020B0600070205080204" pitchFamily="34" charset="-128"/>
              </a:defRPr>
            </a:lvl1pPr>
            <a:lvl2pPr marL="742950" indent="-285750" defTabSz="906463">
              <a:defRPr sz="1000">
                <a:solidFill>
                  <a:schemeClr val="tx1"/>
                </a:solidFill>
                <a:latin typeface="Arial Black" panose="020B0A04020102020204" pitchFamily="34" charset="0"/>
                <a:ea typeface="ＭＳ Ｐゴシック" panose="020B0600070205080204" pitchFamily="34" charset="-128"/>
              </a:defRPr>
            </a:lvl2pPr>
            <a:lvl3pPr marL="1143000" indent="-228600" defTabSz="906463">
              <a:defRPr sz="1000">
                <a:solidFill>
                  <a:schemeClr val="tx1"/>
                </a:solidFill>
                <a:latin typeface="Arial Black" panose="020B0A04020102020204" pitchFamily="34" charset="0"/>
                <a:ea typeface="ＭＳ Ｐゴシック" panose="020B0600070205080204" pitchFamily="34" charset="-128"/>
              </a:defRPr>
            </a:lvl3pPr>
            <a:lvl4pPr marL="1600200" indent="-228600" defTabSz="906463">
              <a:defRPr sz="1000">
                <a:solidFill>
                  <a:schemeClr val="tx1"/>
                </a:solidFill>
                <a:latin typeface="Arial Black" panose="020B0A04020102020204" pitchFamily="34" charset="0"/>
                <a:ea typeface="ＭＳ Ｐゴシック" panose="020B0600070205080204" pitchFamily="34" charset="-128"/>
              </a:defRPr>
            </a:lvl4pPr>
            <a:lvl5pPr marL="2057400" indent="-228600" defTabSz="906463">
              <a:defRPr sz="1000">
                <a:solidFill>
                  <a:schemeClr val="tx1"/>
                </a:solidFill>
                <a:latin typeface="Arial Black" panose="020B0A04020102020204" pitchFamily="34" charset="0"/>
                <a:ea typeface="ＭＳ Ｐゴシック" panose="020B0600070205080204" pitchFamily="34" charset="-128"/>
              </a:defRPr>
            </a:lvl5pPr>
            <a:lvl6pPr marL="25146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fld id="{2208320C-593E-405C-A9BD-E90782FC70C5}" type="slidenum">
              <a:rPr lang="en-US" altLang="en-US" sz="1200" smtClean="0">
                <a:latin typeface="Times" panose="02020603050405020304" pitchFamily="18" charset="0"/>
              </a:rPr>
              <a:pPr/>
              <a:t>68</a:t>
            </a:fld>
            <a:endParaRPr lang="en-US" altLang="en-US" sz="1200">
              <a:latin typeface="Times" panose="02020603050405020304" pitchFamily="18" charset="0"/>
            </a:endParaRPr>
          </a:p>
        </p:txBody>
      </p:sp>
    </p:spTree>
    <p:extLst>
      <p:ext uri="{BB962C8B-B14F-4D97-AF65-F5344CB8AC3E}">
        <p14:creationId xmlns:p14="http://schemas.microsoft.com/office/powerpoint/2010/main" val="20968162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a Sample Form A/First Edition report.</a:t>
            </a:r>
          </a:p>
          <a:p>
            <a:endParaRPr lang="en-US" altLang="en-US"/>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1000">
                <a:solidFill>
                  <a:schemeClr val="tx1"/>
                </a:solidFill>
                <a:latin typeface="Arial Black" panose="020B0A04020102020204" pitchFamily="34" charset="0"/>
                <a:ea typeface="ＭＳ Ｐゴシック" panose="020B0600070205080204" pitchFamily="34" charset="-128"/>
              </a:defRPr>
            </a:lvl1pPr>
            <a:lvl2pPr marL="742950" indent="-285750" defTabSz="906463">
              <a:defRPr sz="1000">
                <a:solidFill>
                  <a:schemeClr val="tx1"/>
                </a:solidFill>
                <a:latin typeface="Arial Black" panose="020B0A04020102020204" pitchFamily="34" charset="0"/>
                <a:ea typeface="ＭＳ Ｐゴシック" panose="020B0600070205080204" pitchFamily="34" charset="-128"/>
              </a:defRPr>
            </a:lvl2pPr>
            <a:lvl3pPr marL="1143000" indent="-228600" defTabSz="906463">
              <a:defRPr sz="1000">
                <a:solidFill>
                  <a:schemeClr val="tx1"/>
                </a:solidFill>
                <a:latin typeface="Arial Black" panose="020B0A04020102020204" pitchFamily="34" charset="0"/>
                <a:ea typeface="ＭＳ Ｐゴシック" panose="020B0600070205080204" pitchFamily="34" charset="-128"/>
              </a:defRPr>
            </a:lvl3pPr>
            <a:lvl4pPr marL="1600200" indent="-228600" defTabSz="906463">
              <a:defRPr sz="1000">
                <a:solidFill>
                  <a:schemeClr val="tx1"/>
                </a:solidFill>
                <a:latin typeface="Arial Black" panose="020B0A04020102020204" pitchFamily="34" charset="0"/>
                <a:ea typeface="ＭＳ Ｐゴシック" panose="020B0600070205080204" pitchFamily="34" charset="-128"/>
              </a:defRPr>
            </a:lvl4pPr>
            <a:lvl5pPr marL="2057400" indent="-228600" defTabSz="906463">
              <a:defRPr sz="1000">
                <a:solidFill>
                  <a:schemeClr val="tx1"/>
                </a:solidFill>
                <a:latin typeface="Arial Black" panose="020B0A04020102020204" pitchFamily="34" charset="0"/>
                <a:ea typeface="ＭＳ Ｐゴシック" panose="020B0600070205080204" pitchFamily="34" charset="-128"/>
              </a:defRPr>
            </a:lvl5pPr>
            <a:lvl6pPr marL="25146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fld id="{4FD9DC0B-42AE-46BD-A023-A08ED934C6A1}" type="slidenum">
              <a:rPr lang="en-US" altLang="en-US" sz="1200" smtClean="0">
                <a:latin typeface="Times" panose="02020603050405020304" pitchFamily="18" charset="0"/>
              </a:rPr>
              <a:pPr/>
              <a:t>69</a:t>
            </a:fld>
            <a:endParaRPr lang="en-US" altLang="en-US" sz="1200">
              <a:latin typeface="Times" panose="02020603050405020304" pitchFamily="18" charset="0"/>
            </a:endParaRPr>
          </a:p>
        </p:txBody>
      </p:sp>
    </p:spTree>
    <p:extLst>
      <p:ext uri="{BB962C8B-B14F-4D97-AF65-F5344CB8AC3E}">
        <p14:creationId xmlns:p14="http://schemas.microsoft.com/office/powerpoint/2010/main" val="7678697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is a Sample Form C/2</a:t>
            </a:r>
            <a:r>
              <a:rPr lang="en-US" altLang="en-US" baseline="30000" dirty="0"/>
              <a:t>nd</a:t>
            </a:r>
            <a:r>
              <a:rPr lang="en-US" altLang="en-US" dirty="0"/>
              <a:t> Edition Report</a:t>
            </a:r>
          </a:p>
          <a:p>
            <a:endParaRPr lang="en-US" altLang="en-US"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1000">
                <a:solidFill>
                  <a:schemeClr val="tx1"/>
                </a:solidFill>
                <a:latin typeface="Arial Black" panose="020B0A04020102020204" pitchFamily="34" charset="0"/>
                <a:ea typeface="ＭＳ Ｐゴシック" panose="020B0600070205080204" pitchFamily="34" charset="-128"/>
              </a:defRPr>
            </a:lvl1pPr>
            <a:lvl2pPr marL="742950" indent="-285750" defTabSz="906463">
              <a:defRPr sz="1000">
                <a:solidFill>
                  <a:schemeClr val="tx1"/>
                </a:solidFill>
                <a:latin typeface="Arial Black" panose="020B0A04020102020204" pitchFamily="34" charset="0"/>
                <a:ea typeface="ＭＳ Ｐゴシック" panose="020B0600070205080204" pitchFamily="34" charset="-128"/>
              </a:defRPr>
            </a:lvl2pPr>
            <a:lvl3pPr marL="1143000" indent="-228600" defTabSz="906463">
              <a:defRPr sz="1000">
                <a:solidFill>
                  <a:schemeClr val="tx1"/>
                </a:solidFill>
                <a:latin typeface="Arial Black" panose="020B0A04020102020204" pitchFamily="34" charset="0"/>
                <a:ea typeface="ＭＳ Ｐゴシック" panose="020B0600070205080204" pitchFamily="34" charset="-128"/>
              </a:defRPr>
            </a:lvl3pPr>
            <a:lvl4pPr marL="1600200" indent="-228600" defTabSz="906463">
              <a:defRPr sz="1000">
                <a:solidFill>
                  <a:schemeClr val="tx1"/>
                </a:solidFill>
                <a:latin typeface="Arial Black" panose="020B0A04020102020204" pitchFamily="34" charset="0"/>
                <a:ea typeface="ＭＳ Ｐゴシック" panose="020B0600070205080204" pitchFamily="34" charset="-128"/>
              </a:defRPr>
            </a:lvl4pPr>
            <a:lvl5pPr marL="2057400" indent="-228600" defTabSz="906463">
              <a:defRPr sz="1000">
                <a:solidFill>
                  <a:schemeClr val="tx1"/>
                </a:solidFill>
                <a:latin typeface="Arial Black" panose="020B0A04020102020204" pitchFamily="34" charset="0"/>
                <a:ea typeface="ＭＳ Ｐゴシック" panose="020B0600070205080204" pitchFamily="34" charset="-128"/>
              </a:defRPr>
            </a:lvl5pPr>
            <a:lvl6pPr marL="25146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defTabSz="906463"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fld id="{17D6BDBC-59FD-4B40-A624-E0B8324DFFCE}" type="slidenum">
              <a:rPr lang="en-US" altLang="en-US" sz="1200" smtClean="0">
                <a:latin typeface="Times" panose="02020603050405020304" pitchFamily="18" charset="0"/>
              </a:rPr>
              <a:pPr/>
              <a:t>70</a:t>
            </a:fld>
            <a:endParaRPr lang="en-US" altLang="en-US" sz="1200">
              <a:latin typeface="Times" panose="02020603050405020304" pitchFamily="18" charset="0"/>
            </a:endParaRPr>
          </a:p>
        </p:txBody>
      </p:sp>
    </p:spTree>
    <p:extLst>
      <p:ext uri="{BB962C8B-B14F-4D97-AF65-F5344CB8AC3E}">
        <p14:creationId xmlns:p14="http://schemas.microsoft.com/office/powerpoint/2010/main" val="2345901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ChangeArrowheads="1" noTextEdit="1"/>
          </p:cNvSpPr>
          <p:nvPr>
            <p:ph type="sldImg"/>
          </p:nvPr>
        </p:nvSpPr>
        <p:spPr>
          <a:ln/>
        </p:spPr>
      </p:sp>
      <p:sp>
        <p:nvSpPr>
          <p:cNvPr id="22425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6936826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3517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ChangeArrowheads="1" noTextEdit="1"/>
          </p:cNvSpPr>
          <p:nvPr>
            <p:ph type="sldImg"/>
          </p:nvPr>
        </p:nvSpPr>
        <p:spPr>
          <a:ln/>
        </p:spPr>
      </p:sp>
      <p:sp>
        <p:nvSpPr>
          <p:cNvPr id="22425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168941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ChangeArrowheads="1" noTextEdit="1"/>
          </p:cNvSpPr>
          <p:nvPr>
            <p:ph type="sldImg"/>
          </p:nvPr>
        </p:nvSpPr>
        <p:spPr>
          <a:ln/>
        </p:spPr>
      </p:sp>
      <p:sp>
        <p:nvSpPr>
          <p:cNvPr id="22425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884303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dirty="0"/>
              <a:t>To access the audio files, log into INSIGHT, Log into INSIGHT, click General Information under My Applications</a:t>
            </a:r>
          </a:p>
          <a:p>
            <a:pPr marL="285750" indent="-285750">
              <a:buFont typeface="Arial" panose="020B0604020202020204" pitchFamily="34" charset="0"/>
              <a:buChar char="•"/>
              <a:defRPr/>
            </a:pPr>
            <a:r>
              <a:rPr lang="en-US" dirty="0"/>
              <a:t>Click Documents</a:t>
            </a:r>
          </a:p>
          <a:p>
            <a:pPr marL="285750" indent="-285750">
              <a:buFont typeface="Arial" panose="020B0604020202020204" pitchFamily="34" charset="0"/>
              <a:buChar char="•"/>
              <a:defRPr/>
            </a:pPr>
            <a:r>
              <a:rPr lang="en-US" dirty="0"/>
              <a:t>Choose Digital Libraries</a:t>
            </a:r>
          </a:p>
          <a:p>
            <a:pPr>
              <a:defRPr/>
            </a:pPr>
            <a:endParaRPr lang="en-US" dirty="0"/>
          </a:p>
        </p:txBody>
      </p:sp>
    </p:spTree>
    <p:extLst>
      <p:ext uri="{BB962C8B-B14F-4D97-AF65-F5344CB8AC3E}">
        <p14:creationId xmlns:p14="http://schemas.microsoft.com/office/powerpoint/2010/main" val="3509720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28566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3125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ChangeArrowheads="1" noTextEdit="1"/>
          </p:cNvSpPr>
          <p:nvPr>
            <p:ph type="sldImg"/>
          </p:nvPr>
        </p:nvSpPr>
        <p:spPr>
          <a:ln/>
        </p:spPr>
      </p:sp>
      <p:sp>
        <p:nvSpPr>
          <p:cNvPr id="22425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9880393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pitchFamily="18" charset="0"/>
                <a:ea typeface="ＭＳ Ｐゴシック" pitchFamily="34" charset="-128"/>
                <a:cs typeface="ＭＳ Ｐゴシック" charset="0"/>
              </a:rPr>
              <a:t>For sites using Option 2 on the previous slide: </a:t>
            </a:r>
          </a:p>
          <a:p>
            <a:r>
              <a:rPr lang="en-US" sz="1200" kern="1200" dirty="0">
                <a:solidFill>
                  <a:schemeClr val="tx1"/>
                </a:solidFill>
                <a:effectLst/>
                <a:latin typeface="Times" pitchFamily="18" charset="0"/>
                <a:ea typeface="ＭＳ Ｐゴシック" pitchFamily="34" charset="-128"/>
                <a:cs typeface="ＭＳ Ｐゴシック" charset="0"/>
              </a:rPr>
              <a:t>DRC Device Check for remote testing, now available online at </a:t>
            </a:r>
            <a:r>
              <a:rPr lang="en-US" sz="1200" u="none" strike="noStrike" kern="1200" dirty="0">
                <a:solidFill>
                  <a:schemeClr val="tx1"/>
                </a:solidFill>
                <a:effectLst/>
                <a:latin typeface="Times" pitchFamily="18" charset="0"/>
                <a:ea typeface="ＭＳ Ｐゴシック" pitchFamily="34" charset="-128"/>
                <a:cs typeface="ＭＳ Ｐゴシック" charset="0"/>
                <a:hlinkClick r:id="rId3"/>
              </a:rPr>
              <a:t>www.DRCDeviceCheck.com</a:t>
            </a:r>
            <a:r>
              <a:rPr lang="en-US" sz="1200" kern="1200" dirty="0">
                <a:solidFill>
                  <a:schemeClr val="tx1"/>
                </a:solidFill>
                <a:effectLst/>
                <a:latin typeface="Times" pitchFamily="18" charset="0"/>
                <a:ea typeface="ＭＳ Ｐゴシック" pitchFamily="34" charset="-128"/>
                <a:cs typeface="ＭＳ Ｐゴシック" charset="0"/>
              </a:rPr>
              <a:t>. The Device Check will help you verify that testing devices meet the requirements for remote testing with the DRC INSIGHT Public Browser.</a:t>
            </a:r>
          </a:p>
          <a:p>
            <a:r>
              <a:rPr lang="en-US" sz="1200" kern="1200" dirty="0">
                <a:solidFill>
                  <a:schemeClr val="tx1"/>
                </a:solidFill>
                <a:effectLst/>
                <a:latin typeface="Times" pitchFamily="18" charset="0"/>
                <a:ea typeface="ＭＳ Ｐゴシック" pitchFamily="34" charset="-128"/>
                <a:cs typeface="ＭＳ Ｐゴシック" charset="0"/>
              </a:rPr>
              <a:t> </a:t>
            </a:r>
          </a:p>
          <a:p>
            <a:r>
              <a:rPr lang="en-US" sz="1200" kern="1200" dirty="0">
                <a:solidFill>
                  <a:schemeClr val="tx1"/>
                </a:solidFill>
                <a:effectLst/>
                <a:latin typeface="Times" pitchFamily="18" charset="0"/>
                <a:ea typeface="ＭＳ Ｐゴシック" pitchFamily="34" charset="-128"/>
                <a:cs typeface="ＭＳ Ｐゴシック" charset="0"/>
              </a:rPr>
              <a:t>The Device Check allows users to run a quick test to confirm that their testing devices meet the criteria for DRC INSIGHT remote testing. The test is simple and automated.</a:t>
            </a:r>
          </a:p>
          <a:p>
            <a:endParaRPr lang="en-US" sz="1200" kern="1200" dirty="0">
              <a:solidFill>
                <a:schemeClr val="tx1"/>
              </a:solidFill>
              <a:effectLst/>
              <a:latin typeface="Times" pitchFamily="18" charset="0"/>
              <a:ea typeface="ＭＳ Ｐゴシック" pitchFamily="34" charset="-128"/>
            </a:endParaRPr>
          </a:p>
          <a:p>
            <a:r>
              <a:rPr lang="en-US" dirty="0"/>
              <a:t>DRC INSIGHT Readiness URL – www.DRCdevicecheck.com Available Now ◼ Public URL to check readiness for remote DRC INSIGHT testing ◼ Target use is </a:t>
            </a:r>
            <a:r>
              <a:rPr lang="en-US" dirty="0" err="1"/>
              <a:t>remotetesting</a:t>
            </a:r>
            <a:r>
              <a:rPr lang="en-US" dirty="0"/>
              <a:t> devices using DRC’s Public Browser ◼ Integrated Online Help for easy, quick access to answers</a:t>
            </a:r>
          </a:p>
          <a:p>
            <a:endParaRPr lang="en-US" dirty="0"/>
          </a:p>
        </p:txBody>
      </p:sp>
    </p:spTree>
    <p:extLst>
      <p:ext uri="{BB962C8B-B14F-4D97-AF65-F5344CB8AC3E}">
        <p14:creationId xmlns:p14="http://schemas.microsoft.com/office/powerpoint/2010/main" val="27606260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pitchFamily="18" charset="0"/>
                <a:ea typeface="ＭＳ Ｐゴシック" pitchFamily="34" charset="-128"/>
                <a:cs typeface="ＭＳ Ｐゴシック" charset="0"/>
              </a:rPr>
              <a:t>The test results are displayed on screen, indicating whether the criteria were met. If a user has any questions about what is being checked or about their results, they can refer to the integrated Online Help for more information on the specific device requirements. </a:t>
            </a:r>
          </a:p>
          <a:p>
            <a:r>
              <a:rPr lang="en-US" sz="1200" kern="1200" dirty="0">
                <a:solidFill>
                  <a:schemeClr val="tx1"/>
                </a:solidFill>
                <a:effectLst/>
                <a:latin typeface="Times" pitchFamily="18" charset="0"/>
                <a:ea typeface="ＭＳ Ｐゴシック" pitchFamily="34" charset="-128"/>
                <a:cs typeface="ＭＳ Ｐゴシック" charset="0"/>
              </a:rPr>
              <a:t> </a:t>
            </a:r>
          </a:p>
          <a:p>
            <a:r>
              <a:rPr lang="en-US" sz="1200" kern="1200" dirty="0">
                <a:solidFill>
                  <a:schemeClr val="tx1"/>
                </a:solidFill>
                <a:effectLst/>
                <a:latin typeface="Times" pitchFamily="18" charset="0"/>
                <a:ea typeface="ＭＳ Ｐゴシック" pitchFamily="34" charset="-128"/>
                <a:cs typeface="ＭＳ Ｐゴシック" charset="0"/>
              </a:rPr>
              <a:t>DRC recommends running the Device Check test to ensure the best user testing experience when using DRC INSIGHT in remote testing settings. The tool is available to use at any time, and can be accessed online through a public URL: </a:t>
            </a:r>
            <a:r>
              <a:rPr lang="en-US" sz="1200" u="none" strike="noStrike" kern="1200" dirty="0">
                <a:solidFill>
                  <a:schemeClr val="tx1"/>
                </a:solidFill>
                <a:effectLst/>
                <a:latin typeface="Times" pitchFamily="18" charset="0"/>
                <a:ea typeface="ＭＳ Ｐゴシック" pitchFamily="34" charset="-128"/>
                <a:cs typeface="ＭＳ Ｐゴシック" charset="0"/>
                <a:hlinkClick r:id="rId3"/>
              </a:rPr>
              <a:t>www.DRCDeviceCheck.com</a:t>
            </a:r>
            <a:r>
              <a:rPr lang="en-US" sz="1200" kern="1200" dirty="0">
                <a:solidFill>
                  <a:schemeClr val="tx1"/>
                </a:solidFill>
                <a:effectLst/>
                <a:latin typeface="Times" pitchFamily="18" charset="0"/>
                <a:ea typeface="ＭＳ Ｐゴシック" pitchFamily="34" charset="-128"/>
                <a:cs typeface="ＭＳ Ｐゴシック" charset="0"/>
              </a:rPr>
              <a:t>. We encourage you to use this resource with all of your remote testers. </a:t>
            </a:r>
          </a:p>
          <a:p>
            <a:r>
              <a:rPr lang="en-US" sz="1200" kern="1200" dirty="0">
                <a:solidFill>
                  <a:schemeClr val="tx1"/>
                </a:solidFill>
                <a:effectLst/>
                <a:latin typeface="Times" pitchFamily="18" charset="0"/>
                <a:ea typeface="ＭＳ Ｐゴシック" pitchFamily="34" charset="-128"/>
                <a:cs typeface="ＭＳ Ｐゴシック" charset="0"/>
              </a:rPr>
              <a:t> </a:t>
            </a:r>
          </a:p>
          <a:p>
            <a:r>
              <a:rPr lang="en-US" sz="1200" b="1" i="1" kern="1200" dirty="0">
                <a:solidFill>
                  <a:schemeClr val="tx1"/>
                </a:solidFill>
                <a:effectLst/>
                <a:latin typeface="Times" pitchFamily="18" charset="0"/>
                <a:ea typeface="ＭＳ Ｐゴシック" pitchFamily="34" charset="-128"/>
                <a:cs typeface="ＭＳ Ｐゴシック" charset="0"/>
              </a:rPr>
              <a:t>Important: </a:t>
            </a:r>
            <a:r>
              <a:rPr lang="en-US" sz="1200" i="1" kern="1200" dirty="0">
                <a:solidFill>
                  <a:schemeClr val="tx1"/>
                </a:solidFill>
                <a:effectLst/>
                <a:latin typeface="Times" pitchFamily="18" charset="0"/>
                <a:ea typeface="ＭＳ Ｐゴシック" pitchFamily="34" charset="-128"/>
                <a:cs typeface="ＭＳ Ｐゴシック" charset="0"/>
              </a:rPr>
              <a:t>The new DRC Device Check is intended for remote testing devices only. Sites that administer in-person testing with the DRC INSIGHT Secure Application should NOT use the new DRC Device Check. In-person testing sites should continue to use the System Readiness Check that is part of the DRC INSIGHT Secure Application. </a:t>
            </a:r>
            <a:endParaRPr lang="en-US" dirty="0"/>
          </a:p>
          <a:p>
            <a:endParaRPr lang="en-US" dirty="0"/>
          </a:p>
        </p:txBody>
      </p:sp>
    </p:spTree>
    <p:extLst>
      <p:ext uri="{BB962C8B-B14F-4D97-AF65-F5344CB8AC3E}">
        <p14:creationId xmlns:p14="http://schemas.microsoft.com/office/powerpoint/2010/main" val="28024615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ChangeArrowheads="1" noTextEdit="1"/>
          </p:cNvSpPr>
          <p:nvPr>
            <p:ph type="sldImg"/>
          </p:nvPr>
        </p:nvSpPr>
        <p:spPr>
          <a:ln/>
        </p:spPr>
      </p:sp>
      <p:sp>
        <p:nvSpPr>
          <p:cNvPr id="22425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746936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76192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98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Download important training documents from the LAS Links Online Digital Library. Key documents for training are found throughout the digital library which provides portal navigation resources regarding administration, scoring and reporting.</a:t>
            </a:r>
          </a:p>
        </p:txBody>
      </p:sp>
    </p:spTree>
    <p:extLst>
      <p:ext uri="{BB962C8B-B14F-4D97-AF65-F5344CB8AC3E}">
        <p14:creationId xmlns:p14="http://schemas.microsoft.com/office/powerpoint/2010/main" val="1753514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1801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trainee training power point can be found at www.laslinks.com/Texas and provided to you prior to this onsite training). The trainee ppt follows the following agenda:  </a:t>
            </a:r>
          </a:p>
          <a:p>
            <a:pPr lvl="1">
              <a:buFont typeface="Wingdings" panose="05000000000000000000" pitchFamily="2" charset="2"/>
              <a:buChar char="ü"/>
            </a:pPr>
            <a:r>
              <a:rPr lang="en-US" altLang="en-US" b="1">
                <a:solidFill>
                  <a:srgbClr val="0000FF"/>
                </a:solidFill>
                <a:latin typeface="Calibri" panose="020F0502020204030204" pitchFamily="34" charset="0"/>
              </a:rPr>
              <a:t>Training Part 1:</a:t>
            </a:r>
            <a:r>
              <a:rPr lang="en-US" altLang="en-US">
                <a:latin typeface="Calibri" panose="020F0502020204030204" pitchFamily="34" charset="0"/>
              </a:rPr>
              <a:t> Pretest activities (preparing to test)</a:t>
            </a:r>
          </a:p>
          <a:p>
            <a:pPr lvl="1">
              <a:buFont typeface="Wingdings" panose="05000000000000000000" pitchFamily="2" charset="2"/>
              <a:buChar char="ü"/>
            </a:pPr>
            <a:endParaRPr lang="en-US" altLang="en-US">
              <a:latin typeface="Calibri" panose="020F0502020204030204" pitchFamily="34" charset="0"/>
            </a:endParaRPr>
          </a:p>
          <a:p>
            <a:pPr lvl="1">
              <a:buFont typeface="Wingdings" panose="05000000000000000000" pitchFamily="2" charset="2"/>
              <a:buChar char="ü"/>
            </a:pPr>
            <a:r>
              <a:rPr lang="en-US" altLang="en-US" b="1">
                <a:solidFill>
                  <a:srgbClr val="0000FF"/>
                </a:solidFill>
                <a:latin typeface="Calibri" panose="020F0502020204030204" pitchFamily="34" charset="0"/>
              </a:rPr>
              <a:t>Training Part 2: </a:t>
            </a:r>
            <a:r>
              <a:rPr lang="en-US" altLang="en-US">
                <a:latin typeface="Calibri" panose="020F0502020204030204" pitchFamily="34" charset="0"/>
              </a:rPr>
              <a:t>Proctoring the test (student experience)</a:t>
            </a:r>
          </a:p>
          <a:p>
            <a:pPr lvl="1">
              <a:buFont typeface="Wingdings" panose="05000000000000000000" pitchFamily="2" charset="2"/>
              <a:buChar char="ü"/>
            </a:pPr>
            <a:endParaRPr lang="en-US" altLang="en-US">
              <a:latin typeface="Calibri" panose="020F0502020204030204" pitchFamily="34" charset="0"/>
            </a:endParaRPr>
          </a:p>
          <a:p>
            <a:pPr lvl="1">
              <a:buFont typeface="Wingdings" panose="05000000000000000000" pitchFamily="2" charset="2"/>
              <a:buChar char="ü"/>
            </a:pPr>
            <a:r>
              <a:rPr lang="en-US" altLang="en-US" b="1">
                <a:solidFill>
                  <a:srgbClr val="0000FF"/>
                </a:solidFill>
                <a:latin typeface="Calibri" panose="020F0502020204030204" pitchFamily="34" charset="0"/>
              </a:rPr>
              <a:t>Training Part 3: </a:t>
            </a:r>
            <a:r>
              <a:rPr lang="en-US" altLang="en-US">
                <a:latin typeface="Calibri" panose="020F0502020204030204" pitchFamily="34" charset="0"/>
              </a:rPr>
              <a:t>Post test activities (scoring and reporting)</a:t>
            </a:r>
          </a:p>
          <a:p>
            <a:pPr lvl="1">
              <a:buFont typeface="Wingdings" panose="05000000000000000000" pitchFamily="2" charset="2"/>
              <a:buNone/>
            </a:pPr>
            <a:endParaRPr lang="en-US" altLang="en-US">
              <a:latin typeface="Calibri" panose="020F0502020204030204" pitchFamily="34" charset="0"/>
            </a:endParaRPr>
          </a:p>
          <a:p>
            <a:pPr>
              <a:buFont typeface="Wingdings" panose="05000000000000000000" pitchFamily="2" charset="2"/>
              <a:buNone/>
            </a:pPr>
            <a:r>
              <a:rPr lang="en-US" altLang="en-US">
                <a:latin typeface="Calibri" panose="020F0502020204030204" pitchFamily="34" charset="0"/>
              </a:rPr>
              <a:t>This agenda slide is also where the “trainee” powerpoint starts (with the exception of the Title slide).</a:t>
            </a:r>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1.png"/><Relationship Id="rId5" Type="http://schemas.openxmlformats.org/officeDocument/2006/relationships/oleObject" Target="../embeddings/oleObject6.bin"/><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vmlDrawing" Target="../drawings/vmlDrawing7.vml"/><Relationship Id="rId6" Type="http://schemas.openxmlformats.org/officeDocument/2006/relationships/image" Target="../media/image1.png"/><Relationship Id="rId5" Type="http://schemas.openxmlformats.org/officeDocument/2006/relationships/oleObject" Target="../embeddings/oleObject7.bin"/><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vmlDrawing" Target="../drawings/vmlDrawing8.vml"/><Relationship Id="rId6" Type="http://schemas.openxmlformats.org/officeDocument/2006/relationships/image" Target="../media/image1.png"/><Relationship Id="rId5" Type="http://schemas.openxmlformats.org/officeDocument/2006/relationships/oleObject" Target="../embeddings/oleObject8.bin"/><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vmlDrawing" Target="../drawings/vmlDrawing9.vml"/><Relationship Id="rId6" Type="http://schemas.openxmlformats.org/officeDocument/2006/relationships/image" Target="../media/image1.png"/><Relationship Id="rId5" Type="http://schemas.openxmlformats.org/officeDocument/2006/relationships/oleObject" Target="../embeddings/oleObject9.bin"/><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oleObject" Target="../embeddings/oleObject2.bin"/><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xml"/><Relationship Id="rId1" Type="http://schemas.openxmlformats.org/officeDocument/2006/relationships/vmlDrawing" Target="../drawings/vmlDrawing10.vml"/><Relationship Id="rId6" Type="http://schemas.openxmlformats.org/officeDocument/2006/relationships/image" Target="../media/image1.png"/><Relationship Id="rId5" Type="http://schemas.openxmlformats.org/officeDocument/2006/relationships/oleObject" Target="../embeddings/oleObject10.bin"/><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xml"/><Relationship Id="rId1" Type="http://schemas.openxmlformats.org/officeDocument/2006/relationships/vmlDrawing" Target="../drawings/vmlDrawing11.vml"/><Relationship Id="rId6" Type="http://schemas.openxmlformats.org/officeDocument/2006/relationships/image" Target="../media/image1.png"/><Relationship Id="rId5" Type="http://schemas.openxmlformats.org/officeDocument/2006/relationships/oleObject" Target="../embeddings/oleObject11.bin"/><Relationship Id="rId4"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xml"/><Relationship Id="rId1" Type="http://schemas.openxmlformats.org/officeDocument/2006/relationships/vmlDrawing" Target="../drawings/vmlDrawing12.vml"/><Relationship Id="rId6" Type="http://schemas.openxmlformats.org/officeDocument/2006/relationships/image" Target="../media/image1.png"/><Relationship Id="rId5" Type="http://schemas.openxmlformats.org/officeDocument/2006/relationships/oleObject" Target="../embeddings/oleObject12.bin"/><Relationship Id="rId4"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5.xml"/><Relationship Id="rId1" Type="http://schemas.openxmlformats.org/officeDocument/2006/relationships/vmlDrawing" Target="../drawings/vmlDrawing13.vml"/><Relationship Id="rId6" Type="http://schemas.openxmlformats.org/officeDocument/2006/relationships/image" Target="../media/image1.png"/><Relationship Id="rId5" Type="http://schemas.openxmlformats.org/officeDocument/2006/relationships/oleObject" Target="../embeddings/oleObject13.bin"/><Relationship Id="rId4"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5.xml"/><Relationship Id="rId1" Type="http://schemas.openxmlformats.org/officeDocument/2006/relationships/vmlDrawing" Target="../drawings/vmlDrawing14.vml"/><Relationship Id="rId6" Type="http://schemas.openxmlformats.org/officeDocument/2006/relationships/image" Target="../media/image1.png"/><Relationship Id="rId5" Type="http://schemas.openxmlformats.org/officeDocument/2006/relationships/oleObject" Target="../embeddings/oleObject14.bin"/><Relationship Id="rId4"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5.xml"/><Relationship Id="rId1" Type="http://schemas.openxmlformats.org/officeDocument/2006/relationships/vmlDrawing" Target="../drawings/vmlDrawing15.vml"/><Relationship Id="rId6" Type="http://schemas.openxmlformats.org/officeDocument/2006/relationships/image" Target="../media/image1.png"/><Relationship Id="rId5" Type="http://schemas.openxmlformats.org/officeDocument/2006/relationships/oleObject" Target="../embeddings/oleObject15.bin"/><Relationship Id="rId4"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5.xml"/><Relationship Id="rId1" Type="http://schemas.openxmlformats.org/officeDocument/2006/relationships/vmlDrawing" Target="../drawings/vmlDrawing16.vml"/><Relationship Id="rId6" Type="http://schemas.openxmlformats.org/officeDocument/2006/relationships/image" Target="../media/image1.png"/><Relationship Id="rId5" Type="http://schemas.openxmlformats.org/officeDocument/2006/relationships/oleObject" Target="../embeddings/oleObject16.bin"/><Relationship Id="rId4"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6.xml"/><Relationship Id="rId1" Type="http://schemas.openxmlformats.org/officeDocument/2006/relationships/vmlDrawing" Target="../drawings/vmlDrawing17.vml"/><Relationship Id="rId6" Type="http://schemas.openxmlformats.org/officeDocument/2006/relationships/image" Target="../media/image1.png"/><Relationship Id="rId5" Type="http://schemas.openxmlformats.org/officeDocument/2006/relationships/oleObject" Target="../embeddings/oleObject17.bin"/><Relationship Id="rId4" Type="http://schemas.openxmlformats.org/officeDocument/2006/relationships/image" Target="../media/image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6.xml"/><Relationship Id="rId1" Type="http://schemas.openxmlformats.org/officeDocument/2006/relationships/vmlDrawing" Target="../drawings/vmlDrawing18.vml"/><Relationship Id="rId6" Type="http://schemas.openxmlformats.org/officeDocument/2006/relationships/image" Target="../media/image1.png"/><Relationship Id="rId5" Type="http://schemas.openxmlformats.org/officeDocument/2006/relationships/oleObject" Target="../embeddings/oleObject18.bin"/><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6.xml"/><Relationship Id="rId1" Type="http://schemas.openxmlformats.org/officeDocument/2006/relationships/vmlDrawing" Target="../drawings/vmlDrawing19.vml"/><Relationship Id="rId6" Type="http://schemas.openxmlformats.org/officeDocument/2006/relationships/image" Target="../media/image1.png"/><Relationship Id="rId5" Type="http://schemas.openxmlformats.org/officeDocument/2006/relationships/oleObject" Target="../embeddings/oleObject19.bin"/><Relationship Id="rId4"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oleObject" Target="../embeddings/oleObject3.bin"/><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oleObject" Target="../embeddings/oleObject4.bin"/><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1.png"/><Relationship Id="rId5" Type="http://schemas.openxmlformats.org/officeDocument/2006/relationships/oleObject" Target="../embeddings/oleObject5.bin"/><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CDC1B4AD-9C02-4DE5-AE1E-1B4559A37544}"/>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58179" name="Image" r:id="rId5" imgW="2628571" imgH="990476" progId="PhotoshopElements.Image.4">
                  <p:embed/>
                </p:oleObj>
              </mc:Choice>
              <mc:Fallback>
                <p:oleObj name="Image" r:id="rId5" imgW="2628571" imgH="990476" progId="PhotoshopElements.Image.4">
                  <p:embed/>
                  <p:pic>
                    <p:nvPicPr>
                      <p:cNvPr id="4102"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9214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81F63F7-9463-4425-A7ED-82CD24C266BC}"/>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63299" name="Image" r:id="rId5" imgW="2628571" imgH="990476" progId="PhotoshopElements.Image.4">
                  <p:embed/>
                </p:oleObj>
              </mc:Choice>
              <mc:Fallback>
                <p:oleObj name="Image" r:id="rId5" imgW="2628571" imgH="990476" progId="PhotoshopElements.Image.4">
                  <p:embed/>
                  <p:pic>
                    <p:nvPicPr>
                      <p:cNvPr id="13318"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28091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50520" y="3035302"/>
            <a:ext cx="8336280" cy="822325"/>
          </a:xfrm>
          <a:prstGeom prst="rect">
            <a:avLst/>
          </a:prstGeom>
        </p:spPr>
        <p:txBody>
          <a:bodyPr/>
          <a:lstStyle>
            <a:lvl1pPr algn="ctr">
              <a:defRPr sz="3600" b="1">
                <a:solidFill>
                  <a:srgbClr val="022F65"/>
                </a:solidFill>
                <a:latin typeface="Garamond"/>
                <a:cs typeface="Garamond"/>
              </a:defRPr>
            </a:lvl1pPr>
          </a:lstStyle>
          <a:p>
            <a:r>
              <a:rPr lang="en-US" dirty="0"/>
              <a:t>Click to edit Master title style</a:t>
            </a:r>
          </a:p>
        </p:txBody>
      </p:sp>
    </p:spTree>
    <p:extLst>
      <p:ext uri="{BB962C8B-B14F-4D97-AF65-F5344CB8AC3E}">
        <p14:creationId xmlns:p14="http://schemas.microsoft.com/office/powerpoint/2010/main" val="135684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975" y="688975"/>
            <a:ext cx="51593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8575675" y="6596063"/>
            <a:ext cx="457200" cy="117475"/>
          </a:xfrm>
          <a:prstGeom prst="rect">
            <a:avLst/>
          </a:prstGeom>
          <a:solidFill>
            <a:schemeClr val="bg1"/>
          </a:solidFill>
          <a:ln w="9525" algn="ctr">
            <a:solidFill>
              <a:schemeClr val="bg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defRPr/>
            </a:pPr>
            <a:endParaRPr lang="en-US" altLang="en-US" sz="1200" b="1">
              <a:latin typeface="Arial Narrow" panose="020B0606020202030204" pitchFamily="34" charset="0"/>
            </a:endParaRPr>
          </a:p>
        </p:txBody>
      </p:sp>
      <p:sp>
        <p:nvSpPr>
          <p:cNvPr id="2" name="Title 1"/>
          <p:cNvSpPr>
            <a:spLocks noGrp="1" noChangeAspect="1"/>
          </p:cNvSpPr>
          <p:nvPr>
            <p:ph type="title"/>
          </p:nvPr>
        </p:nvSpPr>
        <p:spPr>
          <a:xfrm>
            <a:off x="1059543" y="484634"/>
            <a:ext cx="6429829"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442452" y="1600202"/>
            <a:ext cx="8244348" cy="4928419"/>
          </a:xfrm>
          <a:prstGeom prst="rect">
            <a:avLst/>
          </a:prstGeom>
        </p:spPr>
        <p:txBody>
          <a:bodyPr>
            <a:normAutofit/>
          </a:bodyPr>
          <a:lstStyle>
            <a:lvl1pPr marL="457200" indent="-457200">
              <a:defRPr/>
            </a:lvl1pPr>
            <a:lvl2pPr marL="685800" indent="-285750">
              <a:defRPr lang="en-US" sz="2000" b="0" kern="1200" dirty="0">
                <a:solidFill>
                  <a:schemeClr val="tx2"/>
                </a:solidFill>
                <a:latin typeface="Arial Narrow" pitchFamily="34" charset="0"/>
                <a:ea typeface="+mn-ea"/>
                <a:cs typeface="+mn-cs"/>
              </a:defRPr>
            </a:lvl2pPr>
            <a:lvl3pPr marL="800100" indent="-342900">
              <a:defRPr lang="en-US" sz="2000" dirty="0">
                <a:solidFill>
                  <a:schemeClr val="tx1"/>
                </a:solidFill>
                <a:latin typeface="+mn-lt"/>
              </a:defRPr>
            </a:lvl3pPr>
            <a:lvl4pPr marL="974725" indent="-285750">
              <a:defRPr lang="en-US" sz="2000" dirty="0">
                <a:solidFill>
                  <a:schemeClr val="tx1"/>
                </a:solidFill>
                <a:latin typeface="+mn-lt"/>
              </a:defRPr>
            </a:lvl4pPr>
            <a:lvl5pPr marL="1600200" indent="-342900">
              <a:defRPr/>
            </a:lvl5pPr>
            <a:lvl6pPr marL="1660525" indent="-285750">
              <a:defRPr/>
            </a:lvl6pPr>
          </a:lstStyle>
          <a:p>
            <a:pPr lvl="1"/>
            <a:r>
              <a:rPr lang="en-US" dirty="0"/>
              <a:t>Click to edit Master text styles</a:t>
            </a:r>
          </a:p>
          <a:p>
            <a:pPr lvl="2"/>
            <a:r>
              <a:rPr lang="en-US" dirty="0"/>
              <a:t>Second level</a:t>
            </a:r>
          </a:p>
          <a:p>
            <a:pPr lvl="3"/>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3225539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993900" y="25654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defRPr/>
            </a:pPr>
            <a:endParaRPr lang="en-US" altLang="en-US" sz="1200"/>
          </a:p>
        </p:txBody>
      </p:sp>
      <p:sp>
        <p:nvSpPr>
          <p:cNvPr id="4" name="Slide Number Placeholder 6"/>
          <p:cNvSpPr txBox="1">
            <a:spLocks/>
          </p:cNvSpPr>
          <p:nvPr userDrawn="1"/>
        </p:nvSpPr>
        <p:spPr>
          <a:xfrm>
            <a:off x="8486775" y="6511925"/>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r>
              <a:rPr lang="en-US" dirty="0">
                <a:solidFill>
                  <a:schemeClr val="tx1"/>
                </a:solidFill>
              </a:rPr>
              <a:t>~ </a:t>
            </a:r>
            <a:fld id="{6570E03C-FEAA-40F1-936A-ED0641CDE64D}" type="slidenum">
              <a:rPr lang="en-US" smtClean="0">
                <a:solidFill>
                  <a:schemeClr val="tx1"/>
                </a:solidFill>
              </a:rPr>
              <a:pPr>
                <a:defRPr/>
              </a:pPr>
              <a:t>‹#›</a:t>
            </a:fld>
            <a:r>
              <a:rPr lang="en-US" dirty="0">
                <a:solidFill>
                  <a:schemeClr val="tx1"/>
                </a:solidFill>
              </a:rPr>
              <a:t> ~</a:t>
            </a: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975" y="688975"/>
            <a:ext cx="51593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8575675" y="6596063"/>
            <a:ext cx="457200" cy="117475"/>
          </a:xfrm>
          <a:prstGeom prst="rect">
            <a:avLst/>
          </a:prstGeom>
          <a:solidFill>
            <a:schemeClr val="bg1"/>
          </a:solidFill>
          <a:ln w="9525" algn="ctr">
            <a:solidFill>
              <a:schemeClr val="bg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defRPr/>
            </a:pPr>
            <a:endParaRPr lang="en-US" altLang="en-US" sz="1200" b="1">
              <a:latin typeface="Arial Narrow" panose="020B0606020202030204" pitchFamily="34" charset="0"/>
            </a:endParaRPr>
          </a:p>
        </p:txBody>
      </p:sp>
      <p:sp>
        <p:nvSpPr>
          <p:cNvPr id="7" name="Title 1"/>
          <p:cNvSpPr>
            <a:spLocks noGrp="1" noChangeAspect="1"/>
          </p:cNvSpPr>
          <p:nvPr>
            <p:ph type="title"/>
          </p:nvPr>
        </p:nvSpPr>
        <p:spPr>
          <a:xfrm>
            <a:off x="1059543" y="484634"/>
            <a:ext cx="6429829"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852156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DDB3D3E-3313-46C9-B437-47F30B5482A4}"/>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64323" name="Image" r:id="rId5" imgW="2628571" imgH="990476" progId="PhotoshopElements.Image.4">
                  <p:embed/>
                </p:oleObj>
              </mc:Choice>
              <mc:Fallback>
                <p:oleObj name="Image" r:id="rId5" imgW="2628571" imgH="990476" progId="PhotoshopElements.Image.4">
                  <p:embed/>
                  <p:pic>
                    <p:nvPicPr>
                      <p:cNvPr id="17421"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67889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76FEAF7-DB7F-46C2-BAA6-DBB447A2D85A}"/>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65347" name="Image" r:id="rId5" imgW="2628571" imgH="990476" progId="PhotoshopElements.Image.4">
                  <p:embed/>
                </p:oleObj>
              </mc:Choice>
              <mc:Fallback>
                <p:oleObj name="Image" r:id="rId5" imgW="2628571" imgH="990476" progId="PhotoshopElements.Image.4">
                  <p:embed/>
                  <p:pic>
                    <p:nvPicPr>
                      <p:cNvPr id="1844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00500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A2098C9B-A936-41AA-8B78-EB8B2845928E}"/>
              </a:ext>
            </a:extLst>
          </p:cNvPr>
          <p:cNvSpPr txBox="1"/>
          <p:nvPr/>
        </p:nvSpPr>
        <p:spPr>
          <a:xfrm>
            <a:off x="446088" y="469900"/>
            <a:ext cx="7110412" cy="687388"/>
          </a:xfrm>
          <a:prstGeom prst="rect">
            <a:avLst/>
          </a:prstGeom>
        </p:spPr>
        <p:txBody>
          <a:bodyPr/>
          <a:lstStyle>
            <a:defPPr/>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a:defRPr>
            </a:lvl2pPr>
            <a:lvl3pPr algn="ctr" rtl="0" eaLnBrk="0" fontAlgn="base" hangingPunct="0">
              <a:spcBef>
                <a:spcPct val="0"/>
              </a:spcBef>
              <a:spcAft>
                <a:spcPct val="0"/>
              </a:spcAft>
              <a:defRPr sz="4400">
                <a:solidFill>
                  <a:schemeClr val="tx2"/>
                </a:solidFill>
                <a:latin typeface="Arial"/>
              </a:defRPr>
            </a:lvl3pPr>
            <a:lvl4pPr algn="ctr" rtl="0" eaLnBrk="0" fontAlgn="base" hangingPunct="0">
              <a:spcBef>
                <a:spcPct val="0"/>
              </a:spcBef>
              <a:spcAft>
                <a:spcPct val="0"/>
              </a:spcAft>
              <a:defRPr sz="4400">
                <a:solidFill>
                  <a:schemeClr val="tx2"/>
                </a:solidFill>
                <a:latin typeface="Arial"/>
              </a:defRPr>
            </a:lvl4pPr>
            <a:lvl5pPr algn="ctr" rtl="0" eaLnBrk="0" fontAlgn="base" hangingPunct="0">
              <a:spcBef>
                <a:spcPct val="0"/>
              </a:spcBef>
              <a:spcAft>
                <a:spcPct val="0"/>
              </a:spcAft>
              <a:defRPr sz="4400">
                <a:solidFill>
                  <a:schemeClr val="tx2"/>
                </a:solidFill>
                <a:latin typeface="Arial"/>
              </a:defRPr>
            </a:lvl5pPr>
            <a:lvl6pPr marL="457200" algn="ctr" rtl="0" fontAlgn="base">
              <a:spcBef>
                <a:spcPct val="0"/>
              </a:spcBef>
              <a:spcAft>
                <a:spcPct val="0"/>
              </a:spcAft>
              <a:defRPr sz="4400">
                <a:solidFill>
                  <a:schemeClr val="tx2"/>
                </a:solidFill>
                <a:latin typeface="Arial"/>
              </a:defRPr>
            </a:lvl6pPr>
            <a:lvl7pPr marL="914400" algn="ctr" rtl="0" fontAlgn="base">
              <a:spcBef>
                <a:spcPct val="0"/>
              </a:spcBef>
              <a:spcAft>
                <a:spcPct val="0"/>
              </a:spcAft>
              <a:defRPr sz="4400">
                <a:solidFill>
                  <a:schemeClr val="tx2"/>
                </a:solidFill>
                <a:latin typeface="Arial"/>
              </a:defRPr>
            </a:lvl7pPr>
            <a:lvl8pPr marL="1371600" algn="ctr" rtl="0" fontAlgn="base">
              <a:spcBef>
                <a:spcPct val="0"/>
              </a:spcBef>
              <a:spcAft>
                <a:spcPct val="0"/>
              </a:spcAft>
              <a:defRPr sz="4400">
                <a:solidFill>
                  <a:schemeClr val="tx2"/>
                </a:solidFill>
                <a:latin typeface="Arial"/>
              </a:defRPr>
            </a:lvl8pPr>
            <a:lvl9pPr marL="1828800" algn="ctr" rtl="0" fontAlgn="base">
              <a:spcBef>
                <a:spcPct val="0"/>
              </a:spcBef>
              <a:spcAft>
                <a:spcPct val="0"/>
              </a:spcAft>
              <a:defRPr sz="4400">
                <a:solidFill>
                  <a:schemeClr val="tx2"/>
                </a:solidFill>
                <a:latin typeface="Arial"/>
              </a:defRPr>
            </a:lvl9pPr>
          </a:lstStyle>
          <a:p>
            <a:pPr>
              <a:defRPr/>
            </a:pPr>
            <a:endParaRPr lang="en-US"/>
          </a:p>
        </p:txBody>
      </p:sp>
      <p:pic>
        <p:nvPicPr>
          <p:cNvPr id="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66371" name="Image" r:id="rId5" imgW="2628571" imgH="990476" progId="PhotoshopElements.Image.4">
                  <p:embed/>
                </p:oleObj>
              </mc:Choice>
              <mc:Fallback>
                <p:oleObj name="Image" r:id="rId5" imgW="2628571" imgH="990476" progId="PhotoshopElements.Image.4">
                  <p:embed/>
                  <p:pic>
                    <p:nvPicPr>
                      <p:cNvPr id="19469"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398849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13" name="TextBox 12"/>
          <p:cNvSpPr txBox="1"/>
          <p:nvPr userDrawn="1"/>
        </p:nvSpPr>
        <p:spPr>
          <a:xfrm>
            <a:off x="1993901" y="2565401"/>
            <a:ext cx="184731" cy="230832"/>
          </a:xfrm>
          <a:prstGeom prst="rect">
            <a:avLst/>
          </a:prstGeom>
          <a:noFill/>
        </p:spPr>
        <p:txBody>
          <a:bodyPr wrap="none" rtlCol="0">
            <a:spAutoFit/>
          </a:bodyPr>
          <a:lstStyle/>
          <a:p>
            <a:endParaRPr lang="en-US" sz="900" dirty="0"/>
          </a:p>
        </p:txBody>
      </p:sp>
      <p:sp>
        <p:nvSpPr>
          <p:cNvPr id="6" name="Title 1"/>
          <p:cNvSpPr>
            <a:spLocks noGrp="1" noChangeAspect="1"/>
          </p:cNvSpPr>
          <p:nvPr>
            <p:ph type="title"/>
          </p:nvPr>
        </p:nvSpPr>
        <p:spPr>
          <a:xfrm>
            <a:off x="617220" y="484636"/>
            <a:ext cx="6667570" cy="600075"/>
          </a:xfrm>
          <a:prstGeom prst="rect">
            <a:avLst/>
          </a:prstGeom>
        </p:spPr>
        <p:txBody>
          <a:bodyPr anchor="ctr" anchorCtr="0"/>
          <a:lstStyle>
            <a:lvl1pPr algn="l" rtl="0" eaLnBrk="0" fontAlgn="base" hangingPunct="0">
              <a:spcBef>
                <a:spcPct val="0"/>
              </a:spcBef>
              <a:spcAft>
                <a:spcPct val="0"/>
              </a:spcAft>
              <a:defRPr lang="en-US" sz="1800" b="1" dirty="0">
                <a:solidFill>
                  <a:srgbClr val="022F65"/>
                </a:solidFill>
                <a:latin typeface="Garamond" pitchFamily="18" charset="0"/>
                <a:ea typeface="+mj-ea"/>
                <a:cs typeface="+mj-cs"/>
              </a:defRPr>
            </a:lvl1pPr>
          </a:lstStyle>
          <a:p>
            <a:r>
              <a:rPr lang="en-US" dirty="0"/>
              <a:t>Click to edit Master title style</a:t>
            </a:r>
          </a:p>
        </p:txBody>
      </p:sp>
      <p:sp>
        <p:nvSpPr>
          <p:cNvPr id="7" name="Content Placeholder 3"/>
          <p:cNvSpPr>
            <a:spLocks noGrp="1"/>
          </p:cNvSpPr>
          <p:nvPr>
            <p:ph idx="1" hasCustomPrompt="1"/>
          </p:nvPr>
        </p:nvSpPr>
        <p:spPr>
          <a:xfrm>
            <a:off x="617220" y="1600200"/>
            <a:ext cx="8309610" cy="4606290"/>
          </a:xfrm>
          <a:prstGeom prst="rect">
            <a:avLst/>
          </a:prstGeom>
        </p:spPr>
        <p:txBody>
          <a:bodyPr/>
          <a:lstStyle>
            <a:lvl2pPr marL="257175" indent="-257175">
              <a:defRPr lang="en-US" sz="1800" b="0" kern="1200" dirty="0" smtClean="0">
                <a:solidFill>
                  <a:schemeClr val="tx2"/>
                </a:solidFill>
                <a:latin typeface="Arial Narrow" pitchFamily="34" charset="0"/>
                <a:ea typeface="+mn-ea"/>
                <a:cs typeface="+mn-cs"/>
              </a:defRPr>
            </a:lvl2pPr>
            <a:lvl3pPr marL="425054" indent="-221456">
              <a:defRPr lang="en-US" sz="1650" dirty="0" smtClean="0">
                <a:solidFill>
                  <a:schemeClr val="tx1"/>
                </a:solidFill>
                <a:latin typeface="Arial Narrow" panose="020B0606020202030204" pitchFamily="34" charset="0"/>
              </a:defRPr>
            </a:lvl3pPr>
          </a:lstStyle>
          <a:p>
            <a:pPr marL="214313" marR="0" lvl="1" indent="-214313" algn="l" rtl="0" eaLnBrk="0" fontAlgn="base" hangingPunct="0">
              <a:spcBef>
                <a:spcPts val="0"/>
              </a:spcBef>
              <a:spcAft>
                <a:spcPts val="450"/>
              </a:spcAft>
              <a:buClr>
                <a:srgbClr val="4F91CD"/>
              </a:buClr>
              <a:buSzPct val="100000"/>
              <a:buFont typeface="Wingdings" pitchFamily="2" charset="2"/>
              <a:buChar char="n"/>
              <a:defRPr/>
            </a:pPr>
            <a:r>
              <a:rPr lang="en-US" sz="1800" kern="1200" dirty="0">
                <a:solidFill>
                  <a:schemeClr val="tx2"/>
                </a:solidFill>
                <a:latin typeface="Arial Narrow" pitchFamily="34" charset="0"/>
                <a:ea typeface="+mn-ea"/>
                <a:cs typeface="+mn-cs"/>
              </a:rPr>
              <a:t> </a:t>
            </a:r>
          </a:p>
          <a:p>
            <a:pPr marL="520304" lvl="2" indent="-221456" algn="l" rtl="0" eaLnBrk="0" fontAlgn="base" hangingPunct="0">
              <a:spcBef>
                <a:spcPts val="0"/>
              </a:spcBef>
              <a:spcAft>
                <a:spcPts val="450"/>
              </a:spcAft>
              <a:buClr>
                <a:srgbClr val="4F91CD"/>
              </a:buClr>
              <a:buSzPct val="100000"/>
              <a:buFont typeface="Wingdings" pitchFamily="2" charset="2"/>
              <a:buChar char="n"/>
              <a:defRPr/>
            </a:pPr>
            <a:r>
              <a:rPr lang="en-US" kern="1200" dirty="0">
                <a:solidFill>
                  <a:schemeClr val="tx2"/>
                </a:solidFill>
                <a:latin typeface="Arial Narrow" pitchFamily="34" charset="0"/>
                <a:ea typeface="+mn-ea"/>
                <a:cs typeface="+mn-cs"/>
              </a:rPr>
              <a:t> </a:t>
            </a:r>
          </a:p>
          <a:p>
            <a:pPr marL="214313" lvl="1">
              <a:spcBef>
                <a:spcPts val="0"/>
              </a:spcBef>
              <a:spcAft>
                <a:spcPts val="450"/>
              </a:spcAft>
              <a:buClr>
                <a:srgbClr val="4F91CD"/>
              </a:buClr>
              <a:buSzPct val="100000"/>
              <a:buFont typeface="Wingdings" pitchFamily="2" charset="2"/>
              <a:buChar char="n"/>
              <a:defRPr/>
            </a:pPr>
            <a:endParaRPr lang="en-US" kern="1200" dirty="0">
              <a:solidFill>
                <a:schemeClr val="tx2"/>
              </a:solidFill>
              <a:latin typeface="Arial Narrow" pitchFamily="34" charset="0"/>
              <a:ea typeface="+mn-ea"/>
              <a:cs typeface="+mn-cs"/>
            </a:endParaRPr>
          </a:p>
        </p:txBody>
      </p:sp>
    </p:spTree>
    <p:extLst>
      <p:ext uri="{BB962C8B-B14F-4D97-AF65-F5344CB8AC3E}">
        <p14:creationId xmlns:p14="http://schemas.microsoft.com/office/powerpoint/2010/main" val="3772405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50520" y="3035302"/>
            <a:ext cx="8336280" cy="822325"/>
          </a:xfrm>
          <a:prstGeom prst="rect">
            <a:avLst/>
          </a:prstGeom>
        </p:spPr>
        <p:txBody>
          <a:bodyPr/>
          <a:lstStyle>
            <a:lvl1pPr algn="ctr">
              <a:defRPr sz="3600" b="1">
                <a:solidFill>
                  <a:srgbClr val="022F65"/>
                </a:solidFill>
                <a:latin typeface="Garamond"/>
                <a:cs typeface="Garamond"/>
              </a:defRPr>
            </a:lvl1pPr>
          </a:lstStyle>
          <a:p>
            <a:r>
              <a:rPr lang="en-US" dirty="0"/>
              <a:t>Click to edit Master title style</a:t>
            </a:r>
          </a:p>
        </p:txBody>
      </p:sp>
    </p:spTree>
    <p:extLst>
      <p:ext uri="{BB962C8B-B14F-4D97-AF65-F5344CB8AC3E}">
        <p14:creationId xmlns:p14="http://schemas.microsoft.com/office/powerpoint/2010/main" val="3763945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975" y="688975"/>
            <a:ext cx="51593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8575675" y="6596063"/>
            <a:ext cx="457200" cy="117475"/>
          </a:xfrm>
          <a:prstGeom prst="rect">
            <a:avLst/>
          </a:prstGeom>
          <a:solidFill>
            <a:schemeClr val="bg1"/>
          </a:solidFill>
          <a:ln w="9525" algn="ctr">
            <a:solidFill>
              <a:schemeClr val="bg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defRPr/>
            </a:pPr>
            <a:endParaRPr lang="en-US" altLang="en-US" sz="1200" b="1">
              <a:latin typeface="Arial Narrow" panose="020B0606020202030204" pitchFamily="34" charset="0"/>
            </a:endParaRPr>
          </a:p>
        </p:txBody>
      </p:sp>
      <p:sp>
        <p:nvSpPr>
          <p:cNvPr id="2" name="Title 1"/>
          <p:cNvSpPr>
            <a:spLocks noGrp="1" noChangeAspect="1"/>
          </p:cNvSpPr>
          <p:nvPr>
            <p:ph type="title"/>
          </p:nvPr>
        </p:nvSpPr>
        <p:spPr>
          <a:xfrm>
            <a:off x="1059543" y="484634"/>
            <a:ext cx="6429829"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442452" y="1600202"/>
            <a:ext cx="8244348" cy="4928419"/>
          </a:xfrm>
          <a:prstGeom prst="rect">
            <a:avLst/>
          </a:prstGeom>
        </p:spPr>
        <p:txBody>
          <a:bodyPr>
            <a:normAutofit/>
          </a:bodyPr>
          <a:lstStyle>
            <a:lvl1pPr marL="457200" indent="-457200">
              <a:defRPr/>
            </a:lvl1pPr>
            <a:lvl2pPr marL="685800" indent="-285750">
              <a:defRPr lang="en-US" sz="2000" b="0" kern="1200" dirty="0">
                <a:solidFill>
                  <a:schemeClr val="tx2"/>
                </a:solidFill>
                <a:latin typeface="Arial Narrow" pitchFamily="34" charset="0"/>
                <a:ea typeface="+mn-ea"/>
                <a:cs typeface="+mn-cs"/>
              </a:defRPr>
            </a:lvl2pPr>
            <a:lvl3pPr marL="800100" indent="-342900">
              <a:defRPr lang="en-US" sz="2000" dirty="0">
                <a:solidFill>
                  <a:schemeClr val="tx1"/>
                </a:solidFill>
                <a:latin typeface="+mn-lt"/>
              </a:defRPr>
            </a:lvl3pPr>
            <a:lvl4pPr marL="974725" indent="-285750">
              <a:defRPr lang="en-US" sz="2000" dirty="0">
                <a:solidFill>
                  <a:schemeClr val="tx1"/>
                </a:solidFill>
                <a:latin typeface="+mn-lt"/>
              </a:defRPr>
            </a:lvl4pPr>
            <a:lvl5pPr marL="1600200" indent="-342900">
              <a:defRPr/>
            </a:lvl5pPr>
            <a:lvl6pPr marL="1660525" indent="-285750">
              <a:defRPr/>
            </a:lvl6pPr>
          </a:lstStyle>
          <a:p>
            <a:pPr lvl="1"/>
            <a:r>
              <a:rPr lang="en-US" dirty="0"/>
              <a:t>Click to edit Master text styles</a:t>
            </a:r>
          </a:p>
          <a:p>
            <a:pPr lvl="2"/>
            <a:r>
              <a:rPr lang="en-US" dirty="0"/>
              <a:t>Second level</a:t>
            </a:r>
          </a:p>
          <a:p>
            <a:pPr lvl="3"/>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2110049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6F9DDAC5-0637-4A53-BCAC-57707E88BF73}"/>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59203" name="Image" r:id="rId5" imgW="2628571" imgH="990476" progId="PhotoshopElements.Image.4">
                  <p:embed/>
                </p:oleObj>
              </mc:Choice>
              <mc:Fallback>
                <p:oleObj name="Image" r:id="rId5" imgW="2628571" imgH="990476" progId="PhotoshopElements.Image.4">
                  <p:embed/>
                  <p:pic>
                    <p:nvPicPr>
                      <p:cNvPr id="5126"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28741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50520" y="3035302"/>
            <a:ext cx="8336280" cy="822325"/>
          </a:xfrm>
          <a:prstGeom prst="rect">
            <a:avLst/>
          </a:prstGeom>
        </p:spPr>
        <p:txBody>
          <a:bodyPr/>
          <a:lstStyle>
            <a:lvl1pPr algn="ctr">
              <a:defRPr sz="3600" b="1">
                <a:solidFill>
                  <a:srgbClr val="022F65"/>
                </a:solidFill>
                <a:latin typeface="Garamond"/>
                <a:cs typeface="Garamond"/>
              </a:defRPr>
            </a:lvl1pPr>
          </a:lstStyle>
          <a:p>
            <a:r>
              <a:rPr lang="en-US" dirty="0"/>
              <a:t>Click to edit Master title style</a:t>
            </a:r>
          </a:p>
        </p:txBody>
      </p:sp>
    </p:spTree>
    <p:extLst>
      <p:ext uri="{BB962C8B-B14F-4D97-AF65-F5344CB8AC3E}">
        <p14:creationId xmlns:p14="http://schemas.microsoft.com/office/powerpoint/2010/main" val="3659768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975" y="688975"/>
            <a:ext cx="51593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8575675" y="6596063"/>
            <a:ext cx="457200" cy="117475"/>
          </a:xfrm>
          <a:prstGeom prst="rect">
            <a:avLst/>
          </a:prstGeom>
          <a:solidFill>
            <a:schemeClr val="bg1"/>
          </a:solidFill>
          <a:ln w="9525" algn="ctr">
            <a:solidFill>
              <a:schemeClr val="bg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fontAlgn="auto" hangingPunct="1">
              <a:spcBef>
                <a:spcPts val="0"/>
              </a:spcBef>
              <a:spcAft>
                <a:spcPts val="0"/>
              </a:spcAft>
              <a:defRPr/>
            </a:pPr>
            <a:endParaRPr lang="en-US" altLang="en-US" sz="1200" b="1">
              <a:latin typeface="Arial Narrow" panose="020B0606020202030204" pitchFamily="34" charset="0"/>
            </a:endParaRPr>
          </a:p>
        </p:txBody>
      </p:sp>
      <p:sp>
        <p:nvSpPr>
          <p:cNvPr id="2" name="Title 1"/>
          <p:cNvSpPr>
            <a:spLocks noGrp="1" noChangeAspect="1"/>
          </p:cNvSpPr>
          <p:nvPr>
            <p:ph type="title"/>
          </p:nvPr>
        </p:nvSpPr>
        <p:spPr>
          <a:xfrm>
            <a:off x="1059543" y="484634"/>
            <a:ext cx="6429829"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442452" y="1600202"/>
            <a:ext cx="8244348" cy="4928419"/>
          </a:xfrm>
          <a:prstGeom prst="rect">
            <a:avLst/>
          </a:prstGeom>
        </p:spPr>
        <p:txBody>
          <a:bodyPr>
            <a:normAutofit/>
          </a:bodyPr>
          <a:lstStyle>
            <a:lvl1pPr marL="457200" indent="-457200">
              <a:defRPr/>
            </a:lvl1pPr>
            <a:lvl2pPr marL="685800" indent="-285750">
              <a:defRPr lang="en-US" sz="2000" b="0" kern="1200" dirty="0">
                <a:solidFill>
                  <a:schemeClr val="tx2"/>
                </a:solidFill>
                <a:latin typeface="Arial Narrow" pitchFamily="34" charset="0"/>
                <a:ea typeface="+mn-ea"/>
                <a:cs typeface="+mn-cs"/>
              </a:defRPr>
            </a:lvl2pPr>
            <a:lvl3pPr marL="800100" indent="-342900">
              <a:defRPr lang="en-US" sz="2000" dirty="0">
                <a:solidFill>
                  <a:schemeClr val="tx1"/>
                </a:solidFill>
                <a:latin typeface="+mn-lt"/>
              </a:defRPr>
            </a:lvl3pPr>
            <a:lvl4pPr marL="974725" indent="-285750">
              <a:defRPr lang="en-US" sz="2000" dirty="0">
                <a:solidFill>
                  <a:schemeClr val="tx1"/>
                </a:solidFill>
                <a:latin typeface="+mn-lt"/>
              </a:defRPr>
            </a:lvl4pPr>
            <a:lvl5pPr marL="1600200" indent="-342900">
              <a:defRPr/>
            </a:lvl5pPr>
            <a:lvl6pPr marL="1660525" indent="-285750">
              <a:defRPr/>
            </a:lvl6pPr>
          </a:lstStyle>
          <a:p>
            <a:pPr lvl="1"/>
            <a:r>
              <a:rPr lang="en-US" dirty="0"/>
              <a:t>Click to edit Master text styles</a:t>
            </a:r>
          </a:p>
          <a:p>
            <a:pPr lvl="2"/>
            <a:r>
              <a:rPr lang="en-US" dirty="0"/>
              <a:t>Second level</a:t>
            </a:r>
          </a:p>
          <a:p>
            <a:pPr lvl="3"/>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1310736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ext Placeholder 8"/>
          <p:cNvSpPr>
            <a:spLocks noGrp="1"/>
          </p:cNvSpPr>
          <p:nvPr>
            <p:ph type="body" sz="quarter" idx="11"/>
          </p:nvPr>
        </p:nvSpPr>
        <p:spPr>
          <a:xfrm>
            <a:off x="990599" y="1676400"/>
            <a:ext cx="7086601" cy="3124200"/>
          </a:xfrm>
          <a:prstGeom prst="rect">
            <a:avLst/>
          </a:prstGeom>
        </p:spPr>
        <p:txBody>
          <a:bodyPr/>
          <a:lstStyle>
            <a:lvl1pPr marL="0" indent="0" algn="l">
              <a:buNone/>
              <a:defRPr sz="2000" b="1" baseline="0">
                <a:solidFill>
                  <a:srgbClr val="022F65"/>
                </a:solidFill>
                <a:latin typeface="Garamond" panose="02020404030301010803" pitchFamily="18" charset="0"/>
              </a:defRPr>
            </a:lvl1pPr>
            <a:lvl2pPr marL="274320" marR="0" indent="-274320" algn="l" defTabSz="914400" rtl="0" eaLnBrk="1" fontAlgn="base" latinLnBrk="0" hangingPunct="1">
              <a:lnSpc>
                <a:spcPct val="100000"/>
              </a:lnSpc>
              <a:spcBef>
                <a:spcPct val="0"/>
              </a:spcBef>
              <a:spcAft>
                <a:spcPts val="1200"/>
              </a:spcAft>
              <a:buClr>
                <a:srgbClr val="4F91CD"/>
              </a:buClr>
              <a:buSzPct val="90000"/>
              <a:buFont typeface="Wingdings" pitchFamily="2" charset="2"/>
              <a:buChar char="n"/>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ctrTitle"/>
          </p:nvPr>
        </p:nvSpPr>
        <p:spPr>
          <a:xfrm>
            <a:off x="990600" y="514350"/>
            <a:ext cx="5080000" cy="457200"/>
          </a:xfrm>
          <a:prstGeom prst="rect">
            <a:avLst/>
          </a:prstGeom>
        </p:spPr>
        <p:txBody>
          <a:bodyPr/>
          <a:lstStyle>
            <a:lvl1pPr algn="l">
              <a:defRPr sz="2400" b="1">
                <a:solidFill>
                  <a:srgbClr val="022F65"/>
                </a:solidFill>
                <a:latin typeface="Garamond"/>
                <a:cs typeface="Garamond"/>
              </a:defRPr>
            </a:lvl1pPr>
          </a:lstStyle>
          <a:p>
            <a:endParaRPr lang="en-US" dirty="0"/>
          </a:p>
        </p:txBody>
      </p:sp>
    </p:spTree>
    <p:extLst>
      <p:ext uri="{BB962C8B-B14F-4D97-AF65-F5344CB8AC3E}">
        <p14:creationId xmlns:p14="http://schemas.microsoft.com/office/powerpoint/2010/main" val="4289999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DDB3D3E-3313-46C9-B437-47F30B5482A4}"/>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67386"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81002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76FEAF7-DB7F-46C2-BAA6-DBB447A2D85A}"/>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68410"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19129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A2098C9B-A936-41AA-8B78-EB8B2845928E}"/>
              </a:ext>
            </a:extLst>
          </p:cNvPr>
          <p:cNvSpPr txBox="1"/>
          <p:nvPr/>
        </p:nvSpPr>
        <p:spPr>
          <a:xfrm>
            <a:off x="446088" y="469900"/>
            <a:ext cx="7110412" cy="687388"/>
          </a:xfrm>
          <a:prstGeom prst="rect">
            <a:avLst/>
          </a:prstGeom>
        </p:spPr>
        <p:txBody>
          <a:bodyPr/>
          <a:lstStyle>
            <a:defPPr/>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a:defRPr>
            </a:lvl2pPr>
            <a:lvl3pPr algn="ctr" rtl="0" eaLnBrk="0" fontAlgn="base" hangingPunct="0">
              <a:spcBef>
                <a:spcPct val="0"/>
              </a:spcBef>
              <a:spcAft>
                <a:spcPct val="0"/>
              </a:spcAft>
              <a:defRPr sz="4400">
                <a:solidFill>
                  <a:schemeClr val="tx2"/>
                </a:solidFill>
                <a:latin typeface="Arial"/>
              </a:defRPr>
            </a:lvl3pPr>
            <a:lvl4pPr algn="ctr" rtl="0" eaLnBrk="0" fontAlgn="base" hangingPunct="0">
              <a:spcBef>
                <a:spcPct val="0"/>
              </a:spcBef>
              <a:spcAft>
                <a:spcPct val="0"/>
              </a:spcAft>
              <a:defRPr sz="4400">
                <a:solidFill>
                  <a:schemeClr val="tx2"/>
                </a:solidFill>
                <a:latin typeface="Arial"/>
              </a:defRPr>
            </a:lvl4pPr>
            <a:lvl5pPr algn="ctr" rtl="0" eaLnBrk="0" fontAlgn="base" hangingPunct="0">
              <a:spcBef>
                <a:spcPct val="0"/>
              </a:spcBef>
              <a:spcAft>
                <a:spcPct val="0"/>
              </a:spcAft>
              <a:defRPr sz="4400">
                <a:solidFill>
                  <a:schemeClr val="tx2"/>
                </a:solidFill>
                <a:latin typeface="Arial"/>
              </a:defRPr>
            </a:lvl5pPr>
            <a:lvl6pPr marL="457200" algn="ctr" rtl="0" fontAlgn="base">
              <a:spcBef>
                <a:spcPct val="0"/>
              </a:spcBef>
              <a:spcAft>
                <a:spcPct val="0"/>
              </a:spcAft>
              <a:defRPr sz="4400">
                <a:solidFill>
                  <a:schemeClr val="tx2"/>
                </a:solidFill>
                <a:latin typeface="Arial"/>
              </a:defRPr>
            </a:lvl6pPr>
            <a:lvl7pPr marL="914400" algn="ctr" rtl="0" fontAlgn="base">
              <a:spcBef>
                <a:spcPct val="0"/>
              </a:spcBef>
              <a:spcAft>
                <a:spcPct val="0"/>
              </a:spcAft>
              <a:defRPr sz="4400">
                <a:solidFill>
                  <a:schemeClr val="tx2"/>
                </a:solidFill>
                <a:latin typeface="Arial"/>
              </a:defRPr>
            </a:lvl7pPr>
            <a:lvl8pPr marL="1371600" algn="ctr" rtl="0" fontAlgn="base">
              <a:spcBef>
                <a:spcPct val="0"/>
              </a:spcBef>
              <a:spcAft>
                <a:spcPct val="0"/>
              </a:spcAft>
              <a:defRPr sz="4400">
                <a:solidFill>
                  <a:schemeClr val="tx2"/>
                </a:solidFill>
                <a:latin typeface="Arial"/>
              </a:defRPr>
            </a:lvl8pPr>
            <a:lvl9pPr marL="1828800" algn="ctr" rtl="0" fontAlgn="base">
              <a:spcBef>
                <a:spcPct val="0"/>
              </a:spcBef>
              <a:spcAft>
                <a:spcPct val="0"/>
              </a:spcAft>
              <a:defRPr sz="4400">
                <a:solidFill>
                  <a:schemeClr val="tx2"/>
                </a:solidFill>
                <a:latin typeface="Arial"/>
              </a:defRPr>
            </a:lvl9pPr>
          </a:lstStyle>
          <a:p>
            <a:pPr>
              <a:defRPr/>
            </a:pPr>
            <a:endParaRPr lang="en-US"/>
          </a:p>
        </p:txBody>
      </p:sp>
      <p:pic>
        <p:nvPicPr>
          <p:cNvPr id="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69434"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2130862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DDB3D3E-3313-46C9-B437-47F30B5482A4}"/>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70458"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81140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76FEAF7-DB7F-46C2-BAA6-DBB447A2D85A}"/>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71482"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87316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8C0F391-3A02-45F8-8C07-F154DFBA59FD}"/>
              </a:ext>
            </a:extLst>
          </p:cNvPr>
          <p:cNvSpPr txBox="1">
            <a:spLocks noChangeArrowheads="1"/>
          </p:cNvSpPr>
          <p:nvPr userDrawn="1"/>
        </p:nvSpPr>
        <p:spPr bwMode="auto">
          <a:xfrm>
            <a:off x="6851650" y="6611938"/>
            <a:ext cx="19954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Black" panose="020B0A04020102020204" pitchFamily="34" charset="0"/>
                <a:ea typeface="ＭＳ Ｐゴシック" panose="020B0600070205080204" pitchFamily="34" charset="-128"/>
              </a:defRPr>
            </a:lvl1pPr>
            <a:lvl2pPr marL="742950" indent="-285750" eaLnBrk="0" hangingPunct="0">
              <a:defRPr sz="1000">
                <a:solidFill>
                  <a:schemeClr val="tx1"/>
                </a:solidFill>
                <a:latin typeface="Arial Black" panose="020B0A04020102020204" pitchFamily="34" charset="0"/>
                <a:ea typeface="ＭＳ Ｐゴシック" panose="020B0600070205080204" pitchFamily="34" charset="-128"/>
              </a:defRPr>
            </a:lvl2pPr>
            <a:lvl3pPr marL="1143000" indent="-228600" eaLnBrk="0" hangingPunct="0">
              <a:defRPr sz="1000">
                <a:solidFill>
                  <a:schemeClr val="tx1"/>
                </a:solidFill>
                <a:latin typeface="Arial Black" panose="020B0A04020102020204" pitchFamily="34" charset="0"/>
                <a:ea typeface="ＭＳ Ｐゴシック" panose="020B0600070205080204" pitchFamily="34" charset="-128"/>
              </a:defRPr>
            </a:lvl3pPr>
            <a:lvl4pPr marL="1600200" indent="-228600" eaLnBrk="0" hangingPunct="0">
              <a:defRPr sz="1000">
                <a:solidFill>
                  <a:schemeClr val="tx1"/>
                </a:solidFill>
                <a:latin typeface="Arial Black" panose="020B0A04020102020204" pitchFamily="34" charset="0"/>
                <a:ea typeface="ＭＳ Ｐゴシック" panose="020B0600070205080204" pitchFamily="34" charset="-128"/>
              </a:defRPr>
            </a:lvl4pPr>
            <a:lvl5pPr marL="2057400" indent="-228600" eaLnBrk="0" hangingPunct="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r" eaLnBrk="1" hangingPunct="1">
              <a:defRPr/>
            </a:pPr>
            <a:fld id="{F3397403-D79B-454D-84E2-2D1021DC3B80}" type="slidenum">
              <a:rPr lang="en-US" altLang="en-US" smtClean="0"/>
              <a:pPr algn="r" eaLnBrk="1" hangingPunct="1">
                <a:defRPr/>
              </a:pPr>
              <a:t>‹#›</a:t>
            </a:fld>
            <a:endParaRPr lang="en-US" altLang="en-US"/>
          </a:p>
        </p:txBody>
      </p:sp>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75" y="6049963"/>
            <a:ext cx="13890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a:extLst>
              <a:ext uri="{FF2B5EF4-FFF2-40B4-BE49-F238E27FC236}">
                <a16:creationId xmlns:a16="http://schemas.microsoft.com/office/drawing/2014/main" id="{800321D2-95B6-42DC-9240-EEEFDBE9C4B9}"/>
              </a:ext>
            </a:extLst>
          </p:cNvPr>
          <p:cNvSpPr>
            <a:spLocks noGrp="1"/>
          </p:cNvSpPr>
          <p:nvPr>
            <p:ph type="dt" sz="half" idx="10"/>
          </p:nvPr>
        </p:nvSpPr>
        <p:spPr/>
        <p:txBody>
          <a:bodyPr/>
          <a:lstStyle>
            <a:lvl1pPr>
              <a:defRPr/>
            </a:lvl1pPr>
          </a:lstStyle>
          <a:p>
            <a:pPr>
              <a:defRPr/>
            </a:pPr>
            <a:fld id="{F811127D-BA75-4AFE-B451-ED6F9B68E1F5}" type="datetime1">
              <a:rPr lang="en-US" altLang="en-US"/>
              <a:pPr>
                <a:defRPr/>
              </a:pPr>
              <a:t>7/14/2021</a:t>
            </a:fld>
            <a:endParaRPr lang="en-US" altLang="en-US"/>
          </a:p>
        </p:txBody>
      </p:sp>
      <p:sp>
        <p:nvSpPr>
          <p:cNvPr id="9" name="Slide Number Placeholder 6">
            <a:extLst>
              <a:ext uri="{FF2B5EF4-FFF2-40B4-BE49-F238E27FC236}">
                <a16:creationId xmlns:a16="http://schemas.microsoft.com/office/drawing/2014/main" id="{A04E787A-0349-4EAD-B947-0CA59FFBFC9A}"/>
              </a:ext>
            </a:extLst>
          </p:cNvPr>
          <p:cNvSpPr>
            <a:spLocks noGrp="1"/>
          </p:cNvSpPr>
          <p:nvPr>
            <p:ph type="sldNum" sz="quarter" idx="11"/>
          </p:nvPr>
        </p:nvSpPr>
        <p:spPr/>
        <p:txBody>
          <a:bodyPr/>
          <a:lstStyle>
            <a:lvl1pPr>
              <a:defRPr/>
            </a:lvl1pPr>
          </a:lstStyle>
          <a:p>
            <a:pPr>
              <a:defRPr/>
            </a:pPr>
            <a:fld id="{C1AF857E-DC18-483B-B2DC-0152B3587083}" type="slidenum">
              <a:rPr lang="en-US" altLang="en-US"/>
              <a:pPr>
                <a:defRPr/>
              </a:pPr>
              <a:t>‹#›</a:t>
            </a:fld>
            <a:endParaRPr lang="en-US" altLang="en-US"/>
          </a:p>
        </p:txBody>
      </p:sp>
      <p:sp>
        <p:nvSpPr>
          <p:cNvPr id="10" name="Footer Placeholder 4">
            <a:extLst>
              <a:ext uri="{FF2B5EF4-FFF2-40B4-BE49-F238E27FC236}">
                <a16:creationId xmlns:a16="http://schemas.microsoft.com/office/drawing/2014/main" id="{A0C39E27-BD57-4FAD-95B3-510ED6C1A236}"/>
              </a:ext>
            </a:extLst>
          </p:cNvPr>
          <p:cNvSpPr>
            <a:spLocks noGrp="1"/>
          </p:cNvSpPr>
          <p:nvPr>
            <p:ph type="ftr" sz="quarter" idx="12"/>
          </p:nvPr>
        </p:nvSpPr>
        <p:spPr/>
        <p:txBody>
          <a:bodyPr/>
          <a:lstStyle>
            <a:lvl1pPr>
              <a:defRPr/>
            </a:lvl1pPr>
          </a:lstStyle>
          <a:p>
            <a:pPr>
              <a:defRPr/>
            </a:pPr>
            <a:r>
              <a:rPr lang="en-US"/>
              <a:t>Copyright © 2016 by Data Recognition Corporation. All rights reserved. </a:t>
            </a:r>
            <a:endParaRPr lang="en-US" altLang="en-US"/>
          </a:p>
        </p:txBody>
      </p:sp>
    </p:spTree>
    <p:extLst>
      <p:ext uri="{BB962C8B-B14F-4D97-AF65-F5344CB8AC3E}">
        <p14:creationId xmlns:p14="http://schemas.microsoft.com/office/powerpoint/2010/main" val="660888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E781756-C060-4C3B-B4CB-F3EB54E10A5E}"/>
              </a:ext>
            </a:extLst>
          </p:cNvPr>
          <p:cNvSpPr txBox="1">
            <a:spLocks noChangeArrowheads="1"/>
          </p:cNvSpPr>
          <p:nvPr userDrawn="1"/>
        </p:nvSpPr>
        <p:spPr bwMode="auto">
          <a:xfrm>
            <a:off x="6851650" y="6611938"/>
            <a:ext cx="19954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Black" panose="020B0A04020102020204" pitchFamily="34" charset="0"/>
                <a:ea typeface="ＭＳ Ｐゴシック" panose="020B0600070205080204" pitchFamily="34" charset="-128"/>
              </a:defRPr>
            </a:lvl1pPr>
            <a:lvl2pPr marL="742950" indent="-285750" eaLnBrk="0" hangingPunct="0">
              <a:defRPr sz="1000">
                <a:solidFill>
                  <a:schemeClr val="tx1"/>
                </a:solidFill>
                <a:latin typeface="Arial Black" panose="020B0A04020102020204" pitchFamily="34" charset="0"/>
                <a:ea typeface="ＭＳ Ｐゴシック" panose="020B0600070205080204" pitchFamily="34" charset="-128"/>
              </a:defRPr>
            </a:lvl2pPr>
            <a:lvl3pPr marL="1143000" indent="-228600" eaLnBrk="0" hangingPunct="0">
              <a:defRPr sz="1000">
                <a:solidFill>
                  <a:schemeClr val="tx1"/>
                </a:solidFill>
                <a:latin typeface="Arial Black" panose="020B0A04020102020204" pitchFamily="34" charset="0"/>
                <a:ea typeface="ＭＳ Ｐゴシック" panose="020B0600070205080204" pitchFamily="34" charset="-128"/>
              </a:defRPr>
            </a:lvl3pPr>
            <a:lvl4pPr marL="1600200" indent="-228600" eaLnBrk="0" hangingPunct="0">
              <a:defRPr sz="1000">
                <a:solidFill>
                  <a:schemeClr val="tx1"/>
                </a:solidFill>
                <a:latin typeface="Arial Black" panose="020B0A04020102020204" pitchFamily="34" charset="0"/>
                <a:ea typeface="ＭＳ Ｐゴシック" panose="020B0600070205080204" pitchFamily="34" charset="-128"/>
              </a:defRPr>
            </a:lvl4pPr>
            <a:lvl5pPr marL="2057400" indent="-228600" eaLnBrk="0" hangingPunct="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r" eaLnBrk="1" hangingPunct="1">
              <a:defRPr/>
            </a:pPr>
            <a:fld id="{95D4D6AE-63A2-4034-939F-6751AC15C2C1}" type="slidenum">
              <a:rPr lang="en-US" altLang="en-US" smtClean="0"/>
              <a:pPr algn="r" eaLnBrk="1" hangingPunct="1">
                <a:defRPr/>
              </a:pPr>
              <a:t>‹#›</a:t>
            </a:fld>
            <a:endParaRPr lang="en-US" altLang="en-US"/>
          </a:p>
        </p:txBody>
      </p:sp>
      <p:pic>
        <p:nvPicPr>
          <p:cNvPr id="9"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75" y="6049963"/>
            <a:ext cx="13890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9"/>
            <a:ext cx="8229600" cy="1143000"/>
          </a:xfrm>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4E89B48C-012D-46FC-A390-6BDB3FFCC016}"/>
              </a:ext>
            </a:extLst>
          </p:cNvPr>
          <p:cNvSpPr>
            <a:spLocks noGrp="1"/>
          </p:cNvSpPr>
          <p:nvPr>
            <p:ph type="dt" sz="half" idx="10"/>
          </p:nvPr>
        </p:nvSpPr>
        <p:spPr/>
        <p:txBody>
          <a:bodyPr/>
          <a:lstStyle>
            <a:lvl1pPr>
              <a:defRPr/>
            </a:lvl1pPr>
          </a:lstStyle>
          <a:p>
            <a:pPr>
              <a:defRPr/>
            </a:pPr>
            <a:fld id="{7A12E912-6D81-474D-8186-060E66237EA1}" type="datetime1">
              <a:rPr lang="en-US" altLang="en-US"/>
              <a:pPr>
                <a:defRPr/>
              </a:pPr>
              <a:t>7/14/2021</a:t>
            </a:fld>
            <a:endParaRPr lang="en-US" altLang="en-US"/>
          </a:p>
        </p:txBody>
      </p:sp>
      <p:sp>
        <p:nvSpPr>
          <p:cNvPr id="11" name="Slide Number Placeholder 8">
            <a:extLst>
              <a:ext uri="{FF2B5EF4-FFF2-40B4-BE49-F238E27FC236}">
                <a16:creationId xmlns:a16="http://schemas.microsoft.com/office/drawing/2014/main" id="{C801565B-E60F-4D80-AFC6-AC3B9B6BEFEB}"/>
              </a:ext>
            </a:extLst>
          </p:cNvPr>
          <p:cNvSpPr>
            <a:spLocks noGrp="1"/>
          </p:cNvSpPr>
          <p:nvPr>
            <p:ph type="sldNum" sz="quarter" idx="11"/>
          </p:nvPr>
        </p:nvSpPr>
        <p:spPr/>
        <p:txBody>
          <a:bodyPr/>
          <a:lstStyle>
            <a:lvl1pPr>
              <a:defRPr/>
            </a:lvl1pPr>
          </a:lstStyle>
          <a:p>
            <a:pPr>
              <a:defRPr/>
            </a:pPr>
            <a:fld id="{76776A35-A7E2-4305-9548-ADB638313268}" type="slidenum">
              <a:rPr lang="en-US" altLang="en-US"/>
              <a:pPr>
                <a:defRPr/>
              </a:pPr>
              <a:t>‹#›</a:t>
            </a:fld>
            <a:endParaRPr lang="en-US" altLang="en-US"/>
          </a:p>
        </p:txBody>
      </p:sp>
      <p:sp>
        <p:nvSpPr>
          <p:cNvPr id="12" name="Footer Placeholder 4">
            <a:extLst>
              <a:ext uri="{FF2B5EF4-FFF2-40B4-BE49-F238E27FC236}">
                <a16:creationId xmlns:a16="http://schemas.microsoft.com/office/drawing/2014/main" id="{64704610-1312-4D3B-A40A-DAC23BB754E5}"/>
              </a:ext>
            </a:extLst>
          </p:cNvPr>
          <p:cNvSpPr>
            <a:spLocks noGrp="1"/>
          </p:cNvSpPr>
          <p:nvPr>
            <p:ph type="ftr" sz="quarter" idx="12"/>
          </p:nvPr>
        </p:nvSpPr>
        <p:spPr/>
        <p:txBody>
          <a:bodyPr/>
          <a:lstStyle>
            <a:lvl1pPr>
              <a:defRPr/>
            </a:lvl1pPr>
          </a:lstStyle>
          <a:p>
            <a:pPr>
              <a:defRPr/>
            </a:pPr>
            <a:r>
              <a:rPr lang="en-US"/>
              <a:t>Copyright © 2016 by Data Recognition Corporation. All rights reserved. </a:t>
            </a:r>
            <a:endParaRPr lang="en-US" altLang="en-US"/>
          </a:p>
        </p:txBody>
      </p:sp>
    </p:spTree>
    <p:extLst>
      <p:ext uri="{BB962C8B-B14F-4D97-AF65-F5344CB8AC3E}">
        <p14:creationId xmlns:p14="http://schemas.microsoft.com/office/powerpoint/2010/main" val="1096619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B0CF0A5-560A-4773-BCE6-4D7BB6AB05A0}"/>
              </a:ext>
            </a:extLst>
          </p:cNvPr>
          <p:cNvSpPr txBox="1">
            <a:spLocks noChangeArrowheads="1"/>
          </p:cNvSpPr>
          <p:nvPr userDrawn="1"/>
        </p:nvSpPr>
        <p:spPr bwMode="auto">
          <a:xfrm>
            <a:off x="6851650" y="6611938"/>
            <a:ext cx="19954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Black" panose="020B0A04020102020204" pitchFamily="34" charset="0"/>
                <a:ea typeface="ＭＳ Ｐゴシック" panose="020B0600070205080204" pitchFamily="34" charset="-128"/>
              </a:defRPr>
            </a:lvl1pPr>
            <a:lvl2pPr marL="742950" indent="-285750" eaLnBrk="0" hangingPunct="0">
              <a:defRPr sz="1000">
                <a:solidFill>
                  <a:schemeClr val="tx1"/>
                </a:solidFill>
                <a:latin typeface="Arial Black" panose="020B0A04020102020204" pitchFamily="34" charset="0"/>
                <a:ea typeface="ＭＳ Ｐゴシック" panose="020B0600070205080204" pitchFamily="34" charset="-128"/>
              </a:defRPr>
            </a:lvl2pPr>
            <a:lvl3pPr marL="1143000" indent="-228600" eaLnBrk="0" hangingPunct="0">
              <a:defRPr sz="1000">
                <a:solidFill>
                  <a:schemeClr val="tx1"/>
                </a:solidFill>
                <a:latin typeface="Arial Black" panose="020B0A04020102020204" pitchFamily="34" charset="0"/>
                <a:ea typeface="ＭＳ Ｐゴシック" panose="020B0600070205080204" pitchFamily="34" charset="-128"/>
              </a:defRPr>
            </a:lvl3pPr>
            <a:lvl4pPr marL="1600200" indent="-228600" eaLnBrk="0" hangingPunct="0">
              <a:defRPr sz="1000">
                <a:solidFill>
                  <a:schemeClr val="tx1"/>
                </a:solidFill>
                <a:latin typeface="Arial Black" panose="020B0A04020102020204" pitchFamily="34" charset="0"/>
                <a:ea typeface="ＭＳ Ｐゴシック" panose="020B0600070205080204" pitchFamily="34" charset="-128"/>
              </a:defRPr>
            </a:lvl4pPr>
            <a:lvl5pPr marL="2057400" indent="-228600" eaLnBrk="0" hangingPunct="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r" eaLnBrk="1" hangingPunct="1">
              <a:defRPr/>
            </a:pPr>
            <a:fld id="{EB8AF232-0A4E-41D5-932D-9D4C09DCADAC}" type="slidenum">
              <a:rPr lang="en-US" altLang="en-US" smtClean="0"/>
              <a:pPr algn="r" eaLnBrk="1" hangingPunct="1">
                <a:defRPr/>
              </a:pPr>
              <a:t>‹#›</a:t>
            </a:fld>
            <a:endParaRPr lang="en-US" altLang="en-US"/>
          </a:p>
        </p:txBody>
      </p:sp>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75" y="6049963"/>
            <a:ext cx="13890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a:extLst>
              <a:ext uri="{FF2B5EF4-FFF2-40B4-BE49-F238E27FC236}">
                <a16:creationId xmlns:a16="http://schemas.microsoft.com/office/drawing/2014/main" id="{6E969FDD-657E-4CA6-8BEE-F5CCB8612AFC}"/>
              </a:ext>
            </a:extLst>
          </p:cNvPr>
          <p:cNvSpPr>
            <a:spLocks noGrp="1"/>
          </p:cNvSpPr>
          <p:nvPr>
            <p:ph type="dt" sz="half" idx="10"/>
          </p:nvPr>
        </p:nvSpPr>
        <p:spPr/>
        <p:txBody>
          <a:bodyPr/>
          <a:lstStyle>
            <a:lvl1pPr>
              <a:defRPr/>
            </a:lvl1pPr>
          </a:lstStyle>
          <a:p>
            <a:pPr>
              <a:defRPr/>
            </a:pPr>
            <a:fld id="{0075C20C-DCAB-4C9A-A0C9-8FAC0DF2C076}" type="datetime1">
              <a:rPr lang="en-US" altLang="en-US"/>
              <a:pPr>
                <a:defRPr/>
              </a:pPr>
              <a:t>7/14/2021</a:t>
            </a:fld>
            <a:endParaRPr lang="en-US" altLang="en-US"/>
          </a:p>
        </p:txBody>
      </p:sp>
      <p:sp>
        <p:nvSpPr>
          <p:cNvPr id="9" name="Slide Number Placeholder 6">
            <a:extLst>
              <a:ext uri="{FF2B5EF4-FFF2-40B4-BE49-F238E27FC236}">
                <a16:creationId xmlns:a16="http://schemas.microsoft.com/office/drawing/2014/main" id="{A5728BC2-868A-428B-9E51-7B51840956C8}"/>
              </a:ext>
            </a:extLst>
          </p:cNvPr>
          <p:cNvSpPr>
            <a:spLocks noGrp="1"/>
          </p:cNvSpPr>
          <p:nvPr>
            <p:ph type="sldNum" sz="quarter" idx="11"/>
          </p:nvPr>
        </p:nvSpPr>
        <p:spPr/>
        <p:txBody>
          <a:bodyPr/>
          <a:lstStyle>
            <a:lvl1pPr>
              <a:defRPr/>
            </a:lvl1pPr>
          </a:lstStyle>
          <a:p>
            <a:pPr>
              <a:defRPr/>
            </a:pPr>
            <a:fld id="{85956153-EFF7-43C8-A49E-DA585140A96F}" type="slidenum">
              <a:rPr lang="en-US" altLang="en-US"/>
              <a:pPr>
                <a:defRPr/>
              </a:pPr>
              <a:t>‹#›</a:t>
            </a:fld>
            <a:endParaRPr lang="en-US" altLang="en-US"/>
          </a:p>
        </p:txBody>
      </p:sp>
      <p:sp>
        <p:nvSpPr>
          <p:cNvPr id="10" name="Footer Placeholder 4">
            <a:extLst>
              <a:ext uri="{FF2B5EF4-FFF2-40B4-BE49-F238E27FC236}">
                <a16:creationId xmlns:a16="http://schemas.microsoft.com/office/drawing/2014/main" id="{0DDE2B96-3BBC-48CE-889B-B8992E21C742}"/>
              </a:ext>
            </a:extLst>
          </p:cNvPr>
          <p:cNvSpPr>
            <a:spLocks noGrp="1"/>
          </p:cNvSpPr>
          <p:nvPr>
            <p:ph type="ftr" sz="quarter" idx="12"/>
          </p:nvPr>
        </p:nvSpPr>
        <p:spPr/>
        <p:txBody>
          <a:bodyPr/>
          <a:lstStyle>
            <a:lvl1pPr>
              <a:defRPr/>
            </a:lvl1pPr>
          </a:lstStyle>
          <a:p>
            <a:pPr>
              <a:defRPr/>
            </a:pPr>
            <a:r>
              <a:rPr lang="en-US"/>
              <a:t>Copyright © 2016 by Data Recognition Corporation. All rights reserved. </a:t>
            </a:r>
            <a:endParaRPr lang="en-US" altLang="en-US"/>
          </a:p>
        </p:txBody>
      </p:sp>
    </p:spTree>
    <p:extLst>
      <p:ext uri="{BB962C8B-B14F-4D97-AF65-F5344CB8AC3E}">
        <p14:creationId xmlns:p14="http://schemas.microsoft.com/office/powerpoint/2010/main" val="1099059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8BB27D15-1349-45C0-B008-FB2C3F2C6BFD}"/>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72506"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70895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A2098C9B-A936-41AA-8B78-EB8B2845928E}"/>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73530"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6660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4" name="AutoShape 4"/>
          <p:cNvSpPr>
            <a:spLocks noChangeArrowheads="1"/>
          </p:cNvSpPr>
          <p:nvPr/>
        </p:nvSpPr>
        <p:spPr bwMode="auto">
          <a:xfrm>
            <a:off x="609600" y="914400"/>
            <a:ext cx="7958138" cy="460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5"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TextBox 1">
            <a:extLst>
              <a:ext uri="{FF2B5EF4-FFF2-40B4-BE49-F238E27FC236}">
                <a16:creationId xmlns:a16="http://schemas.microsoft.com/office/drawing/2014/main" id="{E17433C7-8EFD-40C4-A28F-9D18961FE45C}"/>
              </a:ext>
            </a:extLst>
          </p:cNvPr>
          <p:cNvSpPr txBox="1">
            <a:spLocks noChangeArrowheads="1"/>
          </p:cNvSpPr>
          <p:nvPr userDrawn="1"/>
        </p:nvSpPr>
        <p:spPr bwMode="auto">
          <a:xfrm>
            <a:off x="1460500" y="6354763"/>
            <a:ext cx="7289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Black" pitchFamily="34" charset="0"/>
                <a:ea typeface="MS PGothic" pitchFamily="34" charset="-128"/>
              </a:defRPr>
            </a:lvl1pPr>
            <a:lvl2pPr marL="742950" indent="-285750" eaLnBrk="0" hangingPunct="0">
              <a:defRPr sz="1000">
                <a:solidFill>
                  <a:schemeClr val="tx1"/>
                </a:solidFill>
                <a:latin typeface="Arial Black" pitchFamily="34" charset="0"/>
                <a:ea typeface="MS PGothic" pitchFamily="34" charset="-128"/>
              </a:defRPr>
            </a:lvl2pPr>
            <a:lvl3pPr marL="1143000" indent="-228600" eaLnBrk="0" hangingPunct="0">
              <a:defRPr sz="1000">
                <a:solidFill>
                  <a:schemeClr val="tx1"/>
                </a:solidFill>
                <a:latin typeface="Arial Black" pitchFamily="34" charset="0"/>
                <a:ea typeface="MS PGothic" pitchFamily="34" charset="-128"/>
              </a:defRPr>
            </a:lvl3pPr>
            <a:lvl4pPr marL="1600200" indent="-228600" eaLnBrk="0" hangingPunct="0">
              <a:defRPr sz="1000">
                <a:solidFill>
                  <a:schemeClr val="tx1"/>
                </a:solidFill>
                <a:latin typeface="Arial Black" pitchFamily="34" charset="0"/>
                <a:ea typeface="MS PGothic" pitchFamily="34" charset="-128"/>
              </a:defRPr>
            </a:lvl4pPr>
            <a:lvl5pPr marL="2057400" indent="-228600" eaLnBrk="0" hangingPunct="0">
              <a:defRPr sz="1000">
                <a:solidFill>
                  <a:schemeClr val="tx1"/>
                </a:solidFill>
                <a:latin typeface="Arial Black"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Black"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Black"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Black"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Black" pitchFamily="34" charset="0"/>
                <a:ea typeface="MS PGothic" pitchFamily="34" charset="-128"/>
              </a:defRPr>
            </a:lvl9pPr>
          </a:lstStyle>
          <a:p>
            <a:pPr eaLnBrk="1" hangingPunct="1">
              <a:defRPr/>
            </a:pPr>
            <a:r>
              <a:rPr lang="en-US" altLang="en-US" sz="800" b="1">
                <a:latin typeface="Arial" pitchFamily="34" charset="0"/>
              </a:rPr>
              <a:t>Copyright © 2013 by the State of Washington Office of Superintendent of Public Instruction (OSPI).  Portions copyright ©</a:t>
            </a:r>
            <a:r>
              <a:rPr lang="en-US" altLang="en-US" sz="800" b="1" i="1">
                <a:latin typeface="Arial" pitchFamily="34" charset="0"/>
              </a:rPr>
              <a:t> </a:t>
            </a:r>
            <a:r>
              <a:rPr lang="en-US" altLang="en-US" sz="800" b="1">
                <a:latin typeface="Arial" pitchFamily="34" charset="0"/>
              </a:rPr>
              <a:t>by CTB/McGraw-Hill LLC</a:t>
            </a:r>
            <a:r>
              <a:rPr lang="en-US" altLang="en-US" sz="800" b="1">
                <a:solidFill>
                  <a:schemeClr val="bg2"/>
                </a:solidFill>
                <a:latin typeface="Arial" pitchFamily="34" charset="0"/>
              </a:rPr>
              <a:t>.</a:t>
            </a:r>
          </a:p>
        </p:txBody>
      </p:sp>
      <p:sp>
        <p:nvSpPr>
          <p:cNvPr id="7" name="TextBox 1">
            <a:extLst>
              <a:ext uri="{FF2B5EF4-FFF2-40B4-BE49-F238E27FC236}">
                <a16:creationId xmlns:a16="http://schemas.microsoft.com/office/drawing/2014/main" id="{3CF0D1AA-4900-49FD-9C57-348D44500459}"/>
              </a:ext>
            </a:extLst>
          </p:cNvPr>
          <p:cNvSpPr txBox="1">
            <a:spLocks noChangeArrowheads="1"/>
          </p:cNvSpPr>
          <p:nvPr userDrawn="1"/>
        </p:nvSpPr>
        <p:spPr bwMode="auto">
          <a:xfrm>
            <a:off x="457200" y="6354763"/>
            <a:ext cx="1003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Black" panose="020B0A04020102020204" pitchFamily="34" charset="0"/>
                <a:ea typeface="ＭＳ Ｐゴシック" panose="020B0600070205080204" pitchFamily="34" charset="-128"/>
              </a:defRPr>
            </a:lvl1pPr>
            <a:lvl2pPr marL="742950" indent="-285750" eaLnBrk="0" hangingPunct="0">
              <a:defRPr sz="1000">
                <a:solidFill>
                  <a:schemeClr val="tx1"/>
                </a:solidFill>
                <a:latin typeface="Arial Black" panose="020B0A04020102020204" pitchFamily="34" charset="0"/>
                <a:ea typeface="ＭＳ Ｐゴシック" panose="020B0600070205080204" pitchFamily="34" charset="-128"/>
              </a:defRPr>
            </a:lvl2pPr>
            <a:lvl3pPr marL="1143000" indent="-228600" eaLnBrk="0" hangingPunct="0">
              <a:defRPr sz="1000">
                <a:solidFill>
                  <a:schemeClr val="tx1"/>
                </a:solidFill>
                <a:latin typeface="Arial Black" panose="020B0A04020102020204" pitchFamily="34" charset="0"/>
                <a:ea typeface="ＭＳ Ｐゴシック" panose="020B0600070205080204" pitchFamily="34" charset="-128"/>
              </a:defRPr>
            </a:lvl3pPr>
            <a:lvl4pPr marL="1600200" indent="-228600" eaLnBrk="0" hangingPunct="0">
              <a:defRPr sz="1000">
                <a:solidFill>
                  <a:schemeClr val="tx1"/>
                </a:solidFill>
                <a:latin typeface="Arial Black" panose="020B0A04020102020204" pitchFamily="34" charset="0"/>
                <a:ea typeface="ＭＳ Ｐゴシック" panose="020B0600070205080204" pitchFamily="34" charset="-128"/>
              </a:defRPr>
            </a:lvl4pPr>
            <a:lvl5pPr marL="2057400" indent="-228600" eaLnBrk="0" hangingPunct="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defRPr/>
            </a:pPr>
            <a:fld id="{C9FCF3E6-C63D-4F2E-B723-F5E32D0FA40F}" type="slidenum">
              <a:rPr lang="en-US" altLang="en-US" sz="1400" b="1" smtClean="0">
                <a:solidFill>
                  <a:srgbClr val="FF0000"/>
                </a:solidFill>
                <a:latin typeface="Arial" panose="020B0604020202020204" pitchFamily="34" charset="0"/>
              </a:rPr>
              <a:pPr eaLnBrk="1" hangingPunct="1">
                <a:defRPr/>
              </a:pPr>
              <a:t>‹#›</a:t>
            </a:fld>
            <a:endParaRPr lang="en-US" altLang="en-US" sz="1400" b="1">
              <a:solidFill>
                <a:srgbClr val="FF0000"/>
              </a:solidFill>
              <a:latin typeface="Arial" panose="020B0604020202020204"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8" name="Footer Placeholder 7">
            <a:extLst>
              <a:ext uri="{FF2B5EF4-FFF2-40B4-BE49-F238E27FC236}">
                <a16:creationId xmlns:a16="http://schemas.microsoft.com/office/drawing/2014/main" id="{E9456495-DD0C-42CA-B234-A70E50A77C94}"/>
              </a:ext>
            </a:extLst>
          </p:cNvPr>
          <p:cNvSpPr>
            <a:spLocks noGrp="1" noChangeArrowheads="1"/>
          </p:cNvSpPr>
          <p:nvPr>
            <p:ph type="ftr" sz="quarter" idx="10"/>
          </p:nvPr>
        </p:nvSpPr>
        <p:spPr>
          <a:xfrm>
            <a:off x="1460500" y="6245225"/>
            <a:ext cx="5118100" cy="476250"/>
          </a:xfrm>
        </p:spPr>
        <p:txBody>
          <a:bodyPr rtlCol="0"/>
          <a:lstStyle>
            <a:lvl1pPr algn="l">
              <a:defRPr sz="1000">
                <a:latin typeface="Arial" pitchFamily="34" charset="0"/>
                <a:ea typeface="+mn-ea"/>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9B07F646-15BD-4BF8-9AFF-07132D679205}"/>
              </a:ext>
            </a:extLst>
          </p:cNvPr>
          <p:cNvSpPr>
            <a:spLocks noGrp="1" noChangeArrowheads="1"/>
          </p:cNvSpPr>
          <p:nvPr>
            <p:ph type="sldNum" sz="quarter" idx="11"/>
          </p:nvPr>
        </p:nvSpPr>
        <p:spPr>
          <a:xfrm>
            <a:off x="581025" y="6357938"/>
            <a:ext cx="1981200" cy="476250"/>
          </a:xfrm>
        </p:spPr>
        <p:txBody>
          <a:bodyPr anchor="t"/>
          <a:lstStyle>
            <a:lvl1pPr>
              <a:defRPr>
                <a:solidFill>
                  <a:srgbClr val="FF0000"/>
                </a:solidFill>
                <a:latin typeface="Arial" panose="020B0604020202020204" pitchFamily="34" charset="0"/>
              </a:defRPr>
            </a:lvl1pPr>
          </a:lstStyle>
          <a:p>
            <a:pPr>
              <a:defRPr/>
            </a:pPr>
            <a:fld id="{768DDA9F-4BCF-4CE4-95B3-0FE51C6B6C4A}" type="slidenum">
              <a:rPr lang="en-US" altLang="en-US"/>
              <a:pPr>
                <a:defRPr/>
              </a:pPr>
              <a:t>‹#›</a:t>
            </a:fld>
            <a:endParaRPr lang="en-US" altLang="en-US"/>
          </a:p>
        </p:txBody>
      </p:sp>
    </p:spTree>
    <p:extLst>
      <p:ext uri="{BB962C8B-B14F-4D97-AF65-F5344CB8AC3E}">
        <p14:creationId xmlns:p14="http://schemas.microsoft.com/office/powerpoint/2010/main" val="1315129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71600" y="3035300"/>
            <a:ext cx="7315200" cy="822325"/>
          </a:xfrm>
          <a:prstGeom prst="rect">
            <a:avLst/>
          </a:prstGeom>
        </p:spPr>
        <p:txBody>
          <a:bodyPr/>
          <a:lstStyle>
            <a:lvl1pPr algn="r">
              <a:defRPr sz="3600" b="1">
                <a:solidFill>
                  <a:srgbClr val="022F65"/>
                </a:solidFill>
                <a:latin typeface="Garamond"/>
                <a:cs typeface="Garamond"/>
              </a:defRPr>
            </a:lvl1pPr>
          </a:lstStyle>
          <a:p>
            <a:r>
              <a:rPr lang="en-US" dirty="0"/>
              <a:t>Click to edit Master title style</a:t>
            </a:r>
          </a:p>
        </p:txBody>
      </p:sp>
    </p:spTree>
    <p:extLst>
      <p:ext uri="{BB962C8B-B14F-4D97-AF65-F5344CB8AC3E}">
        <p14:creationId xmlns:p14="http://schemas.microsoft.com/office/powerpoint/2010/main" val="3463166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50520" y="3035302"/>
            <a:ext cx="8336280" cy="822325"/>
          </a:xfrm>
          <a:prstGeom prst="rect">
            <a:avLst/>
          </a:prstGeom>
        </p:spPr>
        <p:txBody>
          <a:bodyPr/>
          <a:lstStyle>
            <a:lvl1pPr algn="ctr">
              <a:defRPr sz="3600" b="1">
                <a:solidFill>
                  <a:srgbClr val="022F65"/>
                </a:solidFill>
                <a:latin typeface="Garamond"/>
                <a:cs typeface="Garamond"/>
              </a:defRPr>
            </a:lvl1pPr>
          </a:lstStyle>
          <a:p>
            <a:r>
              <a:rPr lang="en-US" dirty="0"/>
              <a:t>Click to edit Master title style</a:t>
            </a:r>
          </a:p>
        </p:txBody>
      </p:sp>
    </p:spTree>
    <p:extLst>
      <p:ext uri="{BB962C8B-B14F-4D97-AF65-F5344CB8AC3E}">
        <p14:creationId xmlns:p14="http://schemas.microsoft.com/office/powerpoint/2010/main" val="2777087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975" y="688975"/>
            <a:ext cx="51593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8575675" y="6596063"/>
            <a:ext cx="457200" cy="117475"/>
          </a:xfrm>
          <a:prstGeom prst="rect">
            <a:avLst/>
          </a:prstGeom>
          <a:solidFill>
            <a:schemeClr val="bg1"/>
          </a:solidFill>
          <a:ln w="9525" algn="ctr">
            <a:solidFill>
              <a:schemeClr val="bg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fontAlgn="auto" hangingPunct="1">
              <a:spcBef>
                <a:spcPts val="0"/>
              </a:spcBef>
              <a:spcAft>
                <a:spcPts val="0"/>
              </a:spcAft>
              <a:defRPr/>
            </a:pPr>
            <a:endParaRPr lang="en-US" altLang="en-US" sz="1200" b="1">
              <a:latin typeface="Arial Narrow" panose="020B0606020202030204" pitchFamily="34" charset="0"/>
            </a:endParaRPr>
          </a:p>
        </p:txBody>
      </p:sp>
      <p:sp>
        <p:nvSpPr>
          <p:cNvPr id="2" name="Title 1"/>
          <p:cNvSpPr>
            <a:spLocks noGrp="1" noChangeAspect="1"/>
          </p:cNvSpPr>
          <p:nvPr>
            <p:ph type="title"/>
          </p:nvPr>
        </p:nvSpPr>
        <p:spPr>
          <a:xfrm>
            <a:off x="1059543" y="484634"/>
            <a:ext cx="6429829"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442452" y="1600202"/>
            <a:ext cx="8244348" cy="4928419"/>
          </a:xfrm>
          <a:prstGeom prst="rect">
            <a:avLst/>
          </a:prstGeom>
        </p:spPr>
        <p:txBody>
          <a:bodyPr>
            <a:normAutofit/>
          </a:bodyPr>
          <a:lstStyle>
            <a:lvl1pPr marL="457200" indent="-457200">
              <a:defRPr/>
            </a:lvl1pPr>
            <a:lvl2pPr marL="685800" indent="-285750">
              <a:defRPr lang="en-US" sz="2000" b="0" kern="1200" dirty="0">
                <a:solidFill>
                  <a:schemeClr val="tx2"/>
                </a:solidFill>
                <a:latin typeface="Arial Narrow" pitchFamily="34" charset="0"/>
                <a:ea typeface="+mn-ea"/>
                <a:cs typeface="+mn-cs"/>
              </a:defRPr>
            </a:lvl2pPr>
            <a:lvl3pPr marL="800100" indent="-342900">
              <a:defRPr lang="en-US" sz="2000" dirty="0">
                <a:solidFill>
                  <a:schemeClr val="tx1"/>
                </a:solidFill>
                <a:latin typeface="+mn-lt"/>
              </a:defRPr>
            </a:lvl3pPr>
            <a:lvl4pPr marL="974725" indent="-285750">
              <a:defRPr lang="en-US" sz="2000" dirty="0">
                <a:solidFill>
                  <a:schemeClr val="tx1"/>
                </a:solidFill>
                <a:latin typeface="+mn-lt"/>
              </a:defRPr>
            </a:lvl4pPr>
            <a:lvl5pPr marL="1600200" indent="-342900">
              <a:defRPr/>
            </a:lvl5pPr>
            <a:lvl6pPr marL="1660525" indent="-285750">
              <a:defRPr/>
            </a:lvl6pPr>
          </a:lstStyle>
          <a:p>
            <a:pPr lvl="1"/>
            <a:r>
              <a:rPr lang="en-US" dirty="0"/>
              <a:t>Click to edit Master text styles</a:t>
            </a:r>
          </a:p>
          <a:p>
            <a:pPr lvl="2"/>
            <a:r>
              <a:rPr lang="en-US" dirty="0"/>
              <a:t>Second level</a:t>
            </a:r>
          </a:p>
          <a:p>
            <a:pPr lvl="3"/>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3163847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993900" y="25654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fontAlgn="auto" hangingPunct="1">
              <a:spcBef>
                <a:spcPts val="0"/>
              </a:spcBef>
              <a:spcAft>
                <a:spcPts val="0"/>
              </a:spcAft>
              <a:defRPr/>
            </a:pPr>
            <a:endParaRPr lang="en-US" altLang="en-US" sz="1200"/>
          </a:p>
        </p:txBody>
      </p:sp>
      <p:sp>
        <p:nvSpPr>
          <p:cNvPr id="4" name="Slide Number Placeholder 6"/>
          <p:cNvSpPr txBox="1">
            <a:spLocks/>
          </p:cNvSpPr>
          <p:nvPr userDrawn="1"/>
        </p:nvSpPr>
        <p:spPr>
          <a:xfrm>
            <a:off x="8486775" y="6511925"/>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r>
              <a:rPr lang="en-US" dirty="0">
                <a:solidFill>
                  <a:schemeClr val="tx1"/>
                </a:solidFill>
              </a:rPr>
              <a:t>~ </a:t>
            </a:r>
            <a:fld id="{5914FCF3-3100-4BBF-B0F7-83151C5D0335}" type="slidenum">
              <a:rPr lang="en-US" smtClean="0">
                <a:solidFill>
                  <a:schemeClr val="tx1"/>
                </a:solidFill>
              </a:rPr>
              <a:pPr eaLnBrk="1" hangingPunct="1">
                <a:defRPr/>
              </a:pPr>
              <a:t>‹#›</a:t>
            </a:fld>
            <a:r>
              <a:rPr lang="en-US" dirty="0">
                <a:solidFill>
                  <a:schemeClr val="tx1"/>
                </a:solidFill>
              </a:rPr>
              <a:t> ~</a:t>
            </a: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975" y="688975"/>
            <a:ext cx="51593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8575675" y="6596063"/>
            <a:ext cx="457200" cy="117475"/>
          </a:xfrm>
          <a:prstGeom prst="rect">
            <a:avLst/>
          </a:prstGeom>
          <a:solidFill>
            <a:schemeClr val="bg1"/>
          </a:solidFill>
          <a:ln w="9525" algn="ctr">
            <a:solidFill>
              <a:schemeClr val="bg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fontAlgn="auto" hangingPunct="1">
              <a:spcBef>
                <a:spcPts val="0"/>
              </a:spcBef>
              <a:spcAft>
                <a:spcPts val="0"/>
              </a:spcAft>
              <a:defRPr/>
            </a:pPr>
            <a:endParaRPr lang="en-US" altLang="en-US" sz="1200" b="1">
              <a:latin typeface="Arial Narrow" panose="020B0606020202030204" pitchFamily="34" charset="0"/>
            </a:endParaRPr>
          </a:p>
        </p:txBody>
      </p:sp>
      <p:sp>
        <p:nvSpPr>
          <p:cNvPr id="7" name="Title 1"/>
          <p:cNvSpPr>
            <a:spLocks noGrp="1" noChangeAspect="1"/>
          </p:cNvSpPr>
          <p:nvPr>
            <p:ph type="title"/>
          </p:nvPr>
        </p:nvSpPr>
        <p:spPr>
          <a:xfrm>
            <a:off x="1059543" y="484634"/>
            <a:ext cx="6429829"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335134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ext Placeholder 8"/>
          <p:cNvSpPr>
            <a:spLocks noGrp="1"/>
          </p:cNvSpPr>
          <p:nvPr>
            <p:ph type="body" sz="quarter" idx="11"/>
          </p:nvPr>
        </p:nvSpPr>
        <p:spPr>
          <a:xfrm>
            <a:off x="990599" y="1676400"/>
            <a:ext cx="7086601" cy="3124200"/>
          </a:xfrm>
          <a:prstGeom prst="rect">
            <a:avLst/>
          </a:prstGeom>
        </p:spPr>
        <p:txBody>
          <a:bodyPr/>
          <a:lstStyle>
            <a:lvl1pPr marL="0" indent="0" algn="l">
              <a:buNone/>
              <a:defRPr sz="2000" b="1" baseline="0">
                <a:solidFill>
                  <a:srgbClr val="022F65"/>
                </a:solidFill>
                <a:latin typeface="Garamond" panose="02020404030301010803" pitchFamily="18" charset="0"/>
              </a:defRPr>
            </a:lvl1pPr>
            <a:lvl2pPr marL="274320" marR="0" indent="-274320" algn="l" defTabSz="914400" rtl="0" eaLnBrk="1" fontAlgn="base" latinLnBrk="0" hangingPunct="1">
              <a:lnSpc>
                <a:spcPct val="100000"/>
              </a:lnSpc>
              <a:spcBef>
                <a:spcPct val="0"/>
              </a:spcBef>
              <a:spcAft>
                <a:spcPts val="1200"/>
              </a:spcAft>
              <a:buClr>
                <a:srgbClr val="4F91CD"/>
              </a:buClr>
              <a:buSzPct val="90000"/>
              <a:buFont typeface="Wingdings" pitchFamily="2" charset="2"/>
              <a:buChar char="n"/>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ctrTitle"/>
          </p:nvPr>
        </p:nvSpPr>
        <p:spPr>
          <a:xfrm>
            <a:off x="990600" y="514350"/>
            <a:ext cx="5080000" cy="457200"/>
          </a:xfrm>
          <a:prstGeom prst="rect">
            <a:avLst/>
          </a:prstGeom>
        </p:spPr>
        <p:txBody>
          <a:bodyPr/>
          <a:lstStyle>
            <a:lvl1pPr algn="l">
              <a:defRPr sz="2400" b="1">
                <a:solidFill>
                  <a:srgbClr val="022F65"/>
                </a:solidFill>
                <a:latin typeface="Garamond"/>
                <a:cs typeface="Garamond"/>
              </a:defRPr>
            </a:lvl1pPr>
          </a:lstStyle>
          <a:p>
            <a:endParaRPr lang="en-US" dirty="0"/>
          </a:p>
        </p:txBody>
      </p:sp>
    </p:spTree>
    <p:extLst>
      <p:ext uri="{BB962C8B-B14F-4D97-AF65-F5344CB8AC3E}">
        <p14:creationId xmlns:p14="http://schemas.microsoft.com/office/powerpoint/2010/main" val="1262475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DDB3D3E-3313-46C9-B437-47F30B5482A4}"/>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74547"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20405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76FEAF7-DB7F-46C2-BAA6-DBB447A2D85A}"/>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75571"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1326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1B0EF80-3C5A-4C4C-ACC8-CB916C2DBB4C}"/>
              </a:ext>
            </a:extLst>
          </p:cNvPr>
          <p:cNvSpPr txBox="1">
            <a:spLocks noChangeArrowheads="1"/>
          </p:cNvSpPr>
          <p:nvPr userDrawn="1"/>
        </p:nvSpPr>
        <p:spPr bwMode="auto">
          <a:xfrm>
            <a:off x="6851650" y="6611938"/>
            <a:ext cx="19954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Black" panose="020B0A04020102020204" pitchFamily="34" charset="0"/>
                <a:ea typeface="ＭＳ Ｐゴシック" panose="020B0600070205080204" pitchFamily="34" charset="-128"/>
              </a:defRPr>
            </a:lvl1pPr>
            <a:lvl2pPr marL="742950" indent="-285750" eaLnBrk="0" hangingPunct="0">
              <a:defRPr sz="1000">
                <a:solidFill>
                  <a:schemeClr val="tx1"/>
                </a:solidFill>
                <a:latin typeface="Arial Black" panose="020B0A04020102020204" pitchFamily="34" charset="0"/>
                <a:ea typeface="ＭＳ Ｐゴシック" panose="020B0600070205080204" pitchFamily="34" charset="-128"/>
              </a:defRPr>
            </a:lvl2pPr>
            <a:lvl3pPr marL="1143000" indent="-228600" eaLnBrk="0" hangingPunct="0">
              <a:defRPr sz="1000">
                <a:solidFill>
                  <a:schemeClr val="tx1"/>
                </a:solidFill>
                <a:latin typeface="Arial Black" panose="020B0A04020102020204" pitchFamily="34" charset="0"/>
                <a:ea typeface="ＭＳ Ｐゴシック" panose="020B0600070205080204" pitchFamily="34" charset="-128"/>
              </a:defRPr>
            </a:lvl3pPr>
            <a:lvl4pPr marL="1600200" indent="-228600" eaLnBrk="0" hangingPunct="0">
              <a:defRPr sz="1000">
                <a:solidFill>
                  <a:schemeClr val="tx1"/>
                </a:solidFill>
                <a:latin typeface="Arial Black" panose="020B0A04020102020204" pitchFamily="34" charset="0"/>
                <a:ea typeface="ＭＳ Ｐゴシック" panose="020B0600070205080204" pitchFamily="34" charset="-128"/>
              </a:defRPr>
            </a:lvl4pPr>
            <a:lvl5pPr marL="2057400" indent="-228600" eaLnBrk="0" hangingPunct="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r" eaLnBrk="1" hangingPunct="1">
              <a:defRPr/>
            </a:pPr>
            <a:fld id="{CDE95654-9CB2-4ACF-8E98-03F4932D75D2}" type="slidenum">
              <a:rPr lang="en-US" altLang="en-US" smtClean="0"/>
              <a:pPr algn="r" eaLnBrk="1" hangingPunct="1">
                <a:defRPr/>
              </a:pPr>
              <a:t>‹#›</a:t>
            </a:fld>
            <a:endParaRPr lang="en-US" altLang="en-US"/>
          </a:p>
        </p:txBody>
      </p:sp>
      <p:pic>
        <p:nvPicPr>
          <p:cNvPr id="9"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75" y="6049963"/>
            <a:ext cx="13890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9"/>
            <a:ext cx="8229600" cy="1143000"/>
          </a:xfrm>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276F8BCD-7716-4CE6-911B-A6802ECA12A8}"/>
              </a:ext>
            </a:extLst>
          </p:cNvPr>
          <p:cNvSpPr>
            <a:spLocks noGrp="1"/>
          </p:cNvSpPr>
          <p:nvPr>
            <p:ph type="dt" sz="half" idx="10"/>
          </p:nvPr>
        </p:nvSpPr>
        <p:spPr/>
        <p:txBody>
          <a:bodyPr/>
          <a:lstStyle>
            <a:lvl1pPr>
              <a:defRPr/>
            </a:lvl1pPr>
          </a:lstStyle>
          <a:p>
            <a:pPr>
              <a:defRPr/>
            </a:pPr>
            <a:fld id="{DCF02967-DABE-4D23-86B0-F69AD7B8D35D}" type="datetime1">
              <a:rPr lang="en-US" altLang="en-US"/>
              <a:pPr>
                <a:defRPr/>
              </a:pPr>
              <a:t>7/14/2021</a:t>
            </a:fld>
            <a:endParaRPr lang="en-US" altLang="en-US"/>
          </a:p>
        </p:txBody>
      </p:sp>
      <p:sp>
        <p:nvSpPr>
          <p:cNvPr id="11" name="Slide Number Placeholder 8">
            <a:extLst>
              <a:ext uri="{FF2B5EF4-FFF2-40B4-BE49-F238E27FC236}">
                <a16:creationId xmlns:a16="http://schemas.microsoft.com/office/drawing/2014/main" id="{3B66386B-01F1-4D1C-95D7-C92E23D4D1E3}"/>
              </a:ext>
            </a:extLst>
          </p:cNvPr>
          <p:cNvSpPr>
            <a:spLocks noGrp="1"/>
          </p:cNvSpPr>
          <p:nvPr>
            <p:ph type="sldNum" sz="quarter" idx="11"/>
          </p:nvPr>
        </p:nvSpPr>
        <p:spPr/>
        <p:txBody>
          <a:bodyPr/>
          <a:lstStyle>
            <a:lvl1pPr>
              <a:defRPr/>
            </a:lvl1pPr>
          </a:lstStyle>
          <a:p>
            <a:pPr>
              <a:defRPr/>
            </a:pPr>
            <a:fld id="{1DF450E8-BFA8-421D-BD5F-54B64F5E18D4}" type="slidenum">
              <a:rPr lang="en-US" altLang="en-US"/>
              <a:pPr>
                <a:defRPr/>
              </a:pPr>
              <a:t>‹#›</a:t>
            </a:fld>
            <a:endParaRPr lang="en-US" altLang="en-US"/>
          </a:p>
        </p:txBody>
      </p:sp>
      <p:sp>
        <p:nvSpPr>
          <p:cNvPr id="12" name="Footer Placeholder 4">
            <a:extLst>
              <a:ext uri="{FF2B5EF4-FFF2-40B4-BE49-F238E27FC236}">
                <a16:creationId xmlns:a16="http://schemas.microsoft.com/office/drawing/2014/main" id="{A1BAAF97-A7AD-4B9B-A8FC-F83124EDCBC5}"/>
              </a:ext>
            </a:extLst>
          </p:cNvPr>
          <p:cNvSpPr>
            <a:spLocks noGrp="1"/>
          </p:cNvSpPr>
          <p:nvPr>
            <p:ph type="ftr" sz="quarter" idx="12"/>
          </p:nvPr>
        </p:nvSpPr>
        <p:spPr/>
        <p:txBody>
          <a:bodyPr/>
          <a:lstStyle>
            <a:lvl1pPr>
              <a:defRPr/>
            </a:lvl1pPr>
          </a:lstStyle>
          <a:p>
            <a:pPr>
              <a:defRPr/>
            </a:pPr>
            <a:r>
              <a:rPr lang="en-US"/>
              <a:t>Copyright © 2016 by Data Recognition Corporation. All rights reserved. </a:t>
            </a:r>
            <a:endParaRPr lang="en-US" altLang="en-US"/>
          </a:p>
        </p:txBody>
      </p:sp>
    </p:spTree>
    <p:extLst>
      <p:ext uri="{BB962C8B-B14F-4D97-AF65-F5344CB8AC3E}">
        <p14:creationId xmlns:p14="http://schemas.microsoft.com/office/powerpoint/2010/main" val="2473881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A2098C9B-A936-41AA-8B78-EB8B2845928E}"/>
              </a:ext>
            </a:extLst>
          </p:cNvPr>
          <p:cNvSpPr txBox="1"/>
          <p:nvPr/>
        </p:nvSpPr>
        <p:spPr>
          <a:xfrm>
            <a:off x="446088" y="469900"/>
            <a:ext cx="7110412" cy="687388"/>
          </a:xfrm>
          <a:prstGeom prst="rect">
            <a:avLst/>
          </a:prstGeom>
        </p:spPr>
        <p:txBody>
          <a:bodyPr/>
          <a:lstStyle>
            <a:defPPr/>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a:defRPr>
            </a:lvl2pPr>
            <a:lvl3pPr algn="ctr" rtl="0" eaLnBrk="0" fontAlgn="base" hangingPunct="0">
              <a:spcBef>
                <a:spcPct val="0"/>
              </a:spcBef>
              <a:spcAft>
                <a:spcPct val="0"/>
              </a:spcAft>
              <a:defRPr sz="4400">
                <a:solidFill>
                  <a:schemeClr val="tx2"/>
                </a:solidFill>
                <a:latin typeface="Arial"/>
              </a:defRPr>
            </a:lvl3pPr>
            <a:lvl4pPr algn="ctr" rtl="0" eaLnBrk="0" fontAlgn="base" hangingPunct="0">
              <a:spcBef>
                <a:spcPct val="0"/>
              </a:spcBef>
              <a:spcAft>
                <a:spcPct val="0"/>
              </a:spcAft>
              <a:defRPr sz="4400">
                <a:solidFill>
                  <a:schemeClr val="tx2"/>
                </a:solidFill>
                <a:latin typeface="Arial"/>
              </a:defRPr>
            </a:lvl4pPr>
            <a:lvl5pPr algn="ctr" rtl="0" eaLnBrk="0" fontAlgn="base" hangingPunct="0">
              <a:spcBef>
                <a:spcPct val="0"/>
              </a:spcBef>
              <a:spcAft>
                <a:spcPct val="0"/>
              </a:spcAft>
              <a:defRPr sz="4400">
                <a:solidFill>
                  <a:schemeClr val="tx2"/>
                </a:solidFill>
                <a:latin typeface="Arial"/>
              </a:defRPr>
            </a:lvl5pPr>
            <a:lvl6pPr marL="457200" algn="ctr" rtl="0" fontAlgn="base">
              <a:spcBef>
                <a:spcPct val="0"/>
              </a:spcBef>
              <a:spcAft>
                <a:spcPct val="0"/>
              </a:spcAft>
              <a:defRPr sz="4400">
                <a:solidFill>
                  <a:schemeClr val="tx2"/>
                </a:solidFill>
                <a:latin typeface="Arial"/>
              </a:defRPr>
            </a:lvl6pPr>
            <a:lvl7pPr marL="914400" algn="ctr" rtl="0" fontAlgn="base">
              <a:spcBef>
                <a:spcPct val="0"/>
              </a:spcBef>
              <a:spcAft>
                <a:spcPct val="0"/>
              </a:spcAft>
              <a:defRPr sz="4400">
                <a:solidFill>
                  <a:schemeClr val="tx2"/>
                </a:solidFill>
                <a:latin typeface="Arial"/>
              </a:defRPr>
            </a:lvl7pPr>
            <a:lvl8pPr marL="1371600" algn="ctr" rtl="0" fontAlgn="base">
              <a:spcBef>
                <a:spcPct val="0"/>
              </a:spcBef>
              <a:spcAft>
                <a:spcPct val="0"/>
              </a:spcAft>
              <a:defRPr sz="4400">
                <a:solidFill>
                  <a:schemeClr val="tx2"/>
                </a:solidFill>
                <a:latin typeface="Arial"/>
              </a:defRPr>
            </a:lvl8pPr>
            <a:lvl9pPr marL="1828800" algn="ctr" rtl="0" fontAlgn="base">
              <a:spcBef>
                <a:spcPct val="0"/>
              </a:spcBef>
              <a:spcAft>
                <a:spcPct val="0"/>
              </a:spcAft>
              <a:defRPr sz="4400">
                <a:solidFill>
                  <a:schemeClr val="tx2"/>
                </a:solidFill>
                <a:latin typeface="Arial"/>
              </a:defRPr>
            </a:lvl9pPr>
          </a:lstStyle>
          <a:p>
            <a:pPr>
              <a:defRPr/>
            </a:pPr>
            <a:endParaRPr lang="en-US"/>
          </a:p>
        </p:txBody>
      </p:sp>
      <p:pic>
        <p:nvPicPr>
          <p:cNvPr id="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76595"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6293229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0" y="0"/>
            <a:ext cx="9168384" cy="6876288"/>
          </a:xfrm>
          <a:prstGeom prst="rect">
            <a:avLst/>
          </a:prstGeom>
        </p:spPr>
      </p:pic>
      <p:sp>
        <p:nvSpPr>
          <p:cNvPr id="2" name="Title 1"/>
          <p:cNvSpPr>
            <a:spLocks noGrp="1"/>
          </p:cNvSpPr>
          <p:nvPr>
            <p:ph type="ctrTitle"/>
          </p:nvPr>
        </p:nvSpPr>
        <p:spPr>
          <a:xfrm>
            <a:off x="1371600" y="3035300"/>
            <a:ext cx="7315200" cy="822325"/>
          </a:xfrm>
          <a:prstGeom prst="rect">
            <a:avLst/>
          </a:prstGeom>
        </p:spPr>
        <p:txBody>
          <a:bodyPr/>
          <a:lstStyle>
            <a:lvl1pPr algn="r">
              <a:defRPr sz="3600" b="1">
                <a:solidFill>
                  <a:srgbClr val="022F65"/>
                </a:solidFill>
                <a:latin typeface="Garamond"/>
                <a:cs typeface="Garamond"/>
              </a:defRPr>
            </a:lvl1pPr>
          </a:lstStyle>
          <a:p>
            <a:r>
              <a:rPr lang="en-US" dirty="0"/>
              <a:t>Click to edit Master title style</a:t>
            </a:r>
          </a:p>
        </p:txBody>
      </p:sp>
    </p:spTree>
    <p:extLst>
      <p:ext uri="{BB962C8B-B14F-4D97-AF65-F5344CB8AC3E}">
        <p14:creationId xmlns:p14="http://schemas.microsoft.com/office/powerpoint/2010/main" val="3109667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3" name="TextBox 12"/>
          <p:cNvSpPr txBox="1"/>
          <p:nvPr userDrawn="1"/>
        </p:nvSpPr>
        <p:spPr>
          <a:xfrm>
            <a:off x="1993901" y="2565402"/>
            <a:ext cx="184731" cy="276999"/>
          </a:xfrm>
          <a:prstGeom prst="rect">
            <a:avLst/>
          </a:prstGeom>
          <a:noFill/>
        </p:spPr>
        <p:txBody>
          <a:bodyPr wrap="none" rtlCol="0">
            <a:spAutoFit/>
          </a:bodyPr>
          <a:lstStyle/>
          <a:p>
            <a:endParaRPr lang="en-US" sz="1200" dirty="0"/>
          </a:p>
        </p:txBody>
      </p:sp>
      <p:sp>
        <p:nvSpPr>
          <p:cNvPr id="4" name="Slide Number Placeholder 6"/>
          <p:cNvSpPr txBox="1">
            <a:spLocks/>
          </p:cNvSpPr>
          <p:nvPr userDrawn="1"/>
        </p:nvSpPr>
        <p:spPr>
          <a:xfrm>
            <a:off x="8486776" y="6511892"/>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r>
              <a:rPr lang="en-US" sz="1200" dirty="0">
                <a:solidFill>
                  <a:schemeClr val="tx1"/>
                </a:solidFill>
              </a:rPr>
              <a:t>~ </a:t>
            </a:r>
            <a:fld id="{5D163248-76A1-4D5D-A96A-3B489D9394C0}" type="slidenum">
              <a:rPr lang="en-US" sz="1200" smtClean="0">
                <a:solidFill>
                  <a:schemeClr val="tx1"/>
                </a:solidFill>
              </a:rPr>
              <a:t>‹#›</a:t>
            </a:fld>
            <a:r>
              <a:rPr lang="en-US" sz="1200" dirty="0">
                <a:solidFill>
                  <a:schemeClr val="tx1"/>
                </a:solidFill>
              </a:rPr>
              <a:t>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26" y="6243484"/>
            <a:ext cx="860770" cy="53510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4664" y="688553"/>
            <a:ext cx="516943" cy="161545"/>
          </a:xfrm>
          <a:prstGeom prst="rect">
            <a:avLst/>
          </a:prstGeom>
        </p:spPr>
      </p:pic>
      <p:sp>
        <p:nvSpPr>
          <p:cNvPr id="7" name="Title 1"/>
          <p:cNvSpPr>
            <a:spLocks noGrp="1" noChangeAspect="1"/>
          </p:cNvSpPr>
          <p:nvPr>
            <p:ph type="title"/>
          </p:nvPr>
        </p:nvSpPr>
        <p:spPr>
          <a:xfrm>
            <a:off x="1059543" y="484634"/>
            <a:ext cx="6429829"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
        <p:nvSpPr>
          <p:cNvPr id="8" name="Rectangle 7"/>
          <p:cNvSpPr/>
          <p:nvPr userDrawn="1"/>
        </p:nvSpPr>
        <p:spPr bwMode="auto">
          <a:xfrm>
            <a:off x="8575290" y="6595528"/>
            <a:ext cx="457200" cy="11750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2717171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1059543" y="484634"/>
            <a:ext cx="6429829"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442452" y="1600202"/>
            <a:ext cx="8244348" cy="4928419"/>
          </a:xfrm>
          <a:prstGeom prst="rect">
            <a:avLst/>
          </a:prstGeom>
        </p:spPr>
        <p:txBody>
          <a:bodyPr>
            <a:normAutofit/>
          </a:bodyPr>
          <a:lstStyle>
            <a:lvl1pPr marL="457200" indent="-457200">
              <a:defRPr/>
            </a:lvl1pPr>
            <a:lvl2pPr marL="685800" indent="-285750">
              <a:defRPr lang="en-US" sz="2000" b="0" kern="1200" dirty="0">
                <a:solidFill>
                  <a:schemeClr val="tx2"/>
                </a:solidFill>
                <a:latin typeface="Arial Narrow" pitchFamily="34" charset="0"/>
                <a:ea typeface="+mn-ea"/>
                <a:cs typeface="+mn-cs"/>
              </a:defRPr>
            </a:lvl2pPr>
            <a:lvl3pPr marL="800100" indent="-342900">
              <a:defRPr lang="en-US" sz="2000" dirty="0">
                <a:solidFill>
                  <a:schemeClr val="tx1"/>
                </a:solidFill>
                <a:latin typeface="+mn-lt"/>
              </a:defRPr>
            </a:lvl3pPr>
            <a:lvl4pPr marL="974725" indent="-285750">
              <a:defRPr lang="en-US" sz="2000" dirty="0">
                <a:solidFill>
                  <a:schemeClr val="tx1"/>
                </a:solidFill>
                <a:latin typeface="+mn-lt"/>
              </a:defRPr>
            </a:lvl4pPr>
            <a:lvl5pPr marL="1600200" indent="-342900">
              <a:defRPr/>
            </a:lvl5pPr>
            <a:lvl6pPr marL="1660525" indent="-285750">
              <a:defRPr/>
            </a:lvl6pPr>
          </a:lstStyle>
          <a:p>
            <a:pPr marL="285750" lvl="1" indent="-285750" algn="l" rtl="0" eaLnBrk="0" fontAlgn="base" hangingPunct="0">
              <a:spcBef>
                <a:spcPct val="0"/>
              </a:spcBef>
              <a:spcAft>
                <a:spcPts val="600"/>
              </a:spcAft>
              <a:buClr>
                <a:srgbClr val="4F91CD"/>
              </a:buClr>
              <a:buFont typeface="Wingdings" pitchFamily="2" charset="2"/>
              <a:buChar char="n"/>
              <a:defRPr/>
            </a:pPr>
            <a:r>
              <a:rPr lang="en-US" dirty="0"/>
              <a:t>Click to edit Master text styles</a:t>
            </a:r>
          </a:p>
          <a:p>
            <a:pPr marL="742950" lvl="2" indent="-285750" algn="l" rtl="0" eaLnBrk="0" fontAlgn="base" hangingPunct="0">
              <a:spcBef>
                <a:spcPct val="0"/>
              </a:spcBef>
              <a:spcAft>
                <a:spcPts val="600"/>
              </a:spcAft>
              <a:buClr>
                <a:srgbClr val="4F91CD"/>
              </a:buClr>
              <a:buFont typeface="Wingdings" pitchFamily="2" charset="2"/>
              <a:buChar char="n"/>
              <a:defRPr/>
            </a:pPr>
            <a:r>
              <a:rPr lang="en-US" dirty="0"/>
              <a:t>Second level</a:t>
            </a:r>
          </a:p>
          <a:p>
            <a:pPr marL="1543050" lvl="3" indent="-285750" algn="l" rtl="0" eaLnBrk="0" fontAlgn="base" hangingPunct="0">
              <a:spcBef>
                <a:spcPct val="0"/>
              </a:spcBef>
              <a:spcAft>
                <a:spcPts val="600"/>
              </a:spcAft>
              <a:buClr>
                <a:srgbClr val="4F91CD"/>
              </a:buClr>
              <a:buFont typeface="Wingdings" pitchFamily="2" charset="2"/>
              <a:buChar char="n"/>
              <a:defRPr/>
            </a:pPr>
            <a:r>
              <a:rPr lang="en-US" dirty="0"/>
              <a:t>Third level</a:t>
            </a:r>
          </a:p>
          <a:p>
            <a:pPr marL="2457450" lvl="5" indent="-285750" algn="l" rtl="0" eaLnBrk="0" fontAlgn="base" hangingPunct="0">
              <a:spcBef>
                <a:spcPct val="0"/>
              </a:spcBef>
              <a:spcAft>
                <a:spcPts val="600"/>
              </a:spcAft>
              <a:buClr>
                <a:srgbClr val="4F91CD"/>
              </a:buClr>
              <a:buFont typeface="Wingdings" pitchFamily="2" charset="2"/>
              <a:buChar char="n"/>
              <a:defRPr/>
            </a:pPr>
            <a:r>
              <a:rPr lang="en-US" dirty="0"/>
              <a:t>Fourth level</a:t>
            </a:r>
          </a:p>
          <a:p>
            <a:pPr marL="2914650" lvl="6" indent="-285750" algn="l" rtl="0" eaLnBrk="0" fontAlgn="base" hangingPunct="0">
              <a:spcBef>
                <a:spcPct val="0"/>
              </a:spcBef>
              <a:spcAft>
                <a:spcPts val="600"/>
              </a:spcAft>
              <a:buClr>
                <a:srgbClr val="4F91CD"/>
              </a:buClr>
              <a:buFont typeface="Wingdings" pitchFamily="2" charset="2"/>
              <a:buChar char="n"/>
              <a:defRPr/>
            </a:pPr>
            <a:r>
              <a:rPr lang="en-US" dirty="0"/>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26" y="6243484"/>
            <a:ext cx="860770" cy="53510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4664" y="688553"/>
            <a:ext cx="516943" cy="161545"/>
          </a:xfrm>
          <a:prstGeom prst="rect">
            <a:avLst/>
          </a:prstGeom>
        </p:spPr>
      </p:pic>
      <p:sp>
        <p:nvSpPr>
          <p:cNvPr id="8" name="Rectangle 7"/>
          <p:cNvSpPr/>
          <p:nvPr userDrawn="1"/>
        </p:nvSpPr>
        <p:spPr bwMode="auto">
          <a:xfrm>
            <a:off x="8575290" y="6595528"/>
            <a:ext cx="457200" cy="11750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864129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50520" y="3035302"/>
            <a:ext cx="8336280" cy="822325"/>
          </a:xfrm>
          <a:prstGeom prst="rect">
            <a:avLst/>
          </a:prstGeom>
        </p:spPr>
        <p:txBody>
          <a:bodyPr/>
          <a:lstStyle>
            <a:lvl1pPr algn="ctr">
              <a:defRPr sz="3600" b="1">
                <a:solidFill>
                  <a:srgbClr val="022F65"/>
                </a:solidFill>
                <a:latin typeface="Garamond"/>
                <a:cs typeface="Garamond"/>
              </a:defRPr>
            </a:lvl1pPr>
          </a:lstStyle>
          <a:p>
            <a:r>
              <a:rPr lang="en-US" dirty="0"/>
              <a:t>Click to edit Master title style</a:t>
            </a:r>
          </a:p>
        </p:txBody>
      </p:sp>
    </p:spTree>
    <p:extLst>
      <p:ext uri="{BB962C8B-B14F-4D97-AF65-F5344CB8AC3E}">
        <p14:creationId xmlns:p14="http://schemas.microsoft.com/office/powerpoint/2010/main" val="799249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975" y="688975"/>
            <a:ext cx="51593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8575675" y="6596063"/>
            <a:ext cx="457200" cy="117475"/>
          </a:xfrm>
          <a:prstGeom prst="rect">
            <a:avLst/>
          </a:prstGeom>
          <a:solidFill>
            <a:schemeClr val="bg1"/>
          </a:solidFill>
          <a:ln w="9525" algn="ctr">
            <a:solidFill>
              <a:schemeClr val="bg1"/>
            </a:solidFill>
            <a:round/>
            <a:headEnd/>
            <a:tailEnd/>
          </a:ln>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endParaRPr lang="en-US" altLang="en-US"/>
          </a:p>
        </p:txBody>
      </p:sp>
      <p:sp>
        <p:nvSpPr>
          <p:cNvPr id="2" name="Title 1"/>
          <p:cNvSpPr>
            <a:spLocks noGrp="1" noChangeAspect="1"/>
          </p:cNvSpPr>
          <p:nvPr>
            <p:ph type="title"/>
          </p:nvPr>
        </p:nvSpPr>
        <p:spPr>
          <a:xfrm>
            <a:off x="1059543" y="484634"/>
            <a:ext cx="6429829"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442452" y="1600202"/>
            <a:ext cx="8244348" cy="4928419"/>
          </a:xfrm>
          <a:prstGeom prst="rect">
            <a:avLst/>
          </a:prstGeom>
        </p:spPr>
        <p:txBody>
          <a:bodyPr>
            <a:normAutofit/>
          </a:bodyPr>
          <a:lstStyle>
            <a:lvl1pPr marL="457200" indent="-457200">
              <a:defRPr/>
            </a:lvl1pPr>
            <a:lvl2pPr marL="685800" indent="-285750">
              <a:defRPr lang="en-US" sz="2000" b="0" kern="1200" dirty="0">
                <a:solidFill>
                  <a:schemeClr val="tx2"/>
                </a:solidFill>
                <a:latin typeface="Arial Narrow" pitchFamily="34" charset="0"/>
                <a:ea typeface="+mn-ea"/>
                <a:cs typeface="+mn-cs"/>
              </a:defRPr>
            </a:lvl2pPr>
            <a:lvl3pPr marL="800100" indent="-342900">
              <a:defRPr lang="en-US" sz="2000" dirty="0">
                <a:solidFill>
                  <a:schemeClr val="tx1"/>
                </a:solidFill>
                <a:latin typeface="+mn-lt"/>
              </a:defRPr>
            </a:lvl3pPr>
            <a:lvl4pPr marL="974725" indent="-285750">
              <a:defRPr lang="en-US" sz="2000" dirty="0">
                <a:solidFill>
                  <a:schemeClr val="tx1"/>
                </a:solidFill>
                <a:latin typeface="+mn-lt"/>
              </a:defRPr>
            </a:lvl4pPr>
            <a:lvl5pPr marL="1600200" indent="-342900">
              <a:defRPr/>
            </a:lvl5pPr>
            <a:lvl6pPr marL="1660525" indent="-285750">
              <a:defRPr/>
            </a:lvl6pPr>
          </a:lstStyle>
          <a:p>
            <a:pPr lvl="1"/>
            <a:r>
              <a:rPr lang="en-US" dirty="0"/>
              <a:t>Click to edit Master text styles</a:t>
            </a:r>
          </a:p>
          <a:p>
            <a:pPr lvl="2"/>
            <a:r>
              <a:rPr lang="en-US" dirty="0"/>
              <a:t>Second level</a:t>
            </a:r>
          </a:p>
          <a:p>
            <a:pPr lvl="3"/>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2689701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993900" y="25654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endParaRPr lang="en-US" altLang="en-US"/>
          </a:p>
        </p:txBody>
      </p:sp>
      <p:sp>
        <p:nvSpPr>
          <p:cNvPr id="4" name="Slide Number Placeholder 6"/>
          <p:cNvSpPr txBox="1">
            <a:spLocks/>
          </p:cNvSpPr>
          <p:nvPr userDrawn="1"/>
        </p:nvSpPr>
        <p:spPr>
          <a:xfrm>
            <a:off x="8486775" y="6511925"/>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r>
              <a:rPr lang="en-US" dirty="0">
                <a:solidFill>
                  <a:schemeClr val="tx1"/>
                </a:solidFill>
              </a:rPr>
              <a:t>~ </a:t>
            </a:r>
            <a:fld id="{C62DF87B-18AC-45A1-8AE3-57CAA11FB108}" type="slidenum">
              <a:rPr lang="en-US" smtClean="0">
                <a:solidFill>
                  <a:schemeClr val="tx1"/>
                </a:solidFill>
              </a:rPr>
              <a:pPr eaLnBrk="1" hangingPunct="1">
                <a:defRPr/>
              </a:pPr>
              <a:t>‹#›</a:t>
            </a:fld>
            <a:r>
              <a:rPr lang="en-US" dirty="0">
                <a:solidFill>
                  <a:schemeClr val="tx1"/>
                </a:solidFill>
              </a:rPr>
              <a:t> ~</a:t>
            </a: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975" y="688975"/>
            <a:ext cx="51593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8575675" y="6596063"/>
            <a:ext cx="457200" cy="117475"/>
          </a:xfrm>
          <a:prstGeom prst="rect">
            <a:avLst/>
          </a:prstGeom>
          <a:solidFill>
            <a:schemeClr val="bg1"/>
          </a:solidFill>
          <a:ln w="9525" algn="ctr">
            <a:solidFill>
              <a:schemeClr val="bg1"/>
            </a:solidFill>
            <a:round/>
            <a:headEnd/>
            <a:tailEnd/>
          </a:ln>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endParaRPr lang="en-US" altLang="en-US"/>
          </a:p>
        </p:txBody>
      </p:sp>
      <p:sp>
        <p:nvSpPr>
          <p:cNvPr id="7" name="Title 1"/>
          <p:cNvSpPr>
            <a:spLocks noGrp="1" noChangeAspect="1"/>
          </p:cNvSpPr>
          <p:nvPr>
            <p:ph type="title"/>
          </p:nvPr>
        </p:nvSpPr>
        <p:spPr>
          <a:xfrm>
            <a:off x="1059543" y="484634"/>
            <a:ext cx="6429829"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05696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6DB2E5C3-49E2-4458-B98C-75F05BC05033}"/>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60227" name="Image" r:id="rId5" imgW="2628571" imgH="990476" progId="PhotoshopElements.Image.4">
                  <p:embed/>
                </p:oleObj>
              </mc:Choice>
              <mc:Fallback>
                <p:oleObj name="Image" r:id="rId5" imgW="2628571" imgH="990476" progId="PhotoshopElements.Image.4">
                  <p:embed/>
                  <p:pic>
                    <p:nvPicPr>
                      <p:cNvPr id="8198"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76680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439B44D4-76CC-403B-9F01-F7DA8B7743D3}"/>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61251" name="Image" r:id="rId5" imgW="2628571" imgH="990476" progId="PhotoshopElements.Image.4">
                  <p:embed/>
                </p:oleObj>
              </mc:Choice>
              <mc:Fallback>
                <p:oleObj name="Image" r:id="rId5" imgW="2628571" imgH="990476" progId="PhotoshopElements.Image.4">
                  <p:embed/>
                  <p:pic>
                    <p:nvPicPr>
                      <p:cNvPr id="9222"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48814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4" name="AutoShape 4"/>
          <p:cNvSpPr>
            <a:spLocks noChangeArrowheads="1"/>
          </p:cNvSpPr>
          <p:nvPr/>
        </p:nvSpPr>
        <p:spPr bwMode="auto">
          <a:xfrm>
            <a:off x="609600" y="914400"/>
            <a:ext cx="7958138" cy="460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5"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TextBox 1">
            <a:extLst>
              <a:ext uri="{FF2B5EF4-FFF2-40B4-BE49-F238E27FC236}">
                <a16:creationId xmlns:a16="http://schemas.microsoft.com/office/drawing/2014/main" id="{5C482E6F-0356-4EE4-B96F-5C0478EC9CD3}"/>
              </a:ext>
            </a:extLst>
          </p:cNvPr>
          <p:cNvSpPr txBox="1">
            <a:spLocks noChangeArrowheads="1"/>
          </p:cNvSpPr>
          <p:nvPr userDrawn="1"/>
        </p:nvSpPr>
        <p:spPr bwMode="auto">
          <a:xfrm>
            <a:off x="1460500" y="6354763"/>
            <a:ext cx="7289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Black" pitchFamily="34" charset="0"/>
                <a:ea typeface="MS PGothic" pitchFamily="34" charset="-128"/>
              </a:defRPr>
            </a:lvl1pPr>
            <a:lvl2pPr marL="742950" indent="-285750" eaLnBrk="0" hangingPunct="0">
              <a:defRPr sz="1000">
                <a:solidFill>
                  <a:schemeClr val="tx1"/>
                </a:solidFill>
                <a:latin typeface="Arial Black" pitchFamily="34" charset="0"/>
                <a:ea typeface="MS PGothic" pitchFamily="34" charset="-128"/>
              </a:defRPr>
            </a:lvl2pPr>
            <a:lvl3pPr marL="1143000" indent="-228600" eaLnBrk="0" hangingPunct="0">
              <a:defRPr sz="1000">
                <a:solidFill>
                  <a:schemeClr val="tx1"/>
                </a:solidFill>
                <a:latin typeface="Arial Black" pitchFamily="34" charset="0"/>
                <a:ea typeface="MS PGothic" pitchFamily="34" charset="-128"/>
              </a:defRPr>
            </a:lvl3pPr>
            <a:lvl4pPr marL="1600200" indent="-228600" eaLnBrk="0" hangingPunct="0">
              <a:defRPr sz="1000">
                <a:solidFill>
                  <a:schemeClr val="tx1"/>
                </a:solidFill>
                <a:latin typeface="Arial Black" pitchFamily="34" charset="0"/>
                <a:ea typeface="MS PGothic" pitchFamily="34" charset="-128"/>
              </a:defRPr>
            </a:lvl4pPr>
            <a:lvl5pPr marL="2057400" indent="-228600" eaLnBrk="0" hangingPunct="0">
              <a:defRPr sz="1000">
                <a:solidFill>
                  <a:schemeClr val="tx1"/>
                </a:solidFill>
                <a:latin typeface="Arial Black"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Black"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Black"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Black"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Black" pitchFamily="34" charset="0"/>
                <a:ea typeface="MS PGothic" pitchFamily="34" charset="-128"/>
              </a:defRPr>
            </a:lvl9pPr>
          </a:lstStyle>
          <a:p>
            <a:pPr eaLnBrk="1" hangingPunct="1">
              <a:defRPr/>
            </a:pPr>
            <a:r>
              <a:rPr lang="en-US" altLang="en-US" sz="800" b="1">
                <a:latin typeface="Arial" pitchFamily="34" charset="0"/>
              </a:rPr>
              <a:t>Copyright © 2013 by the State of Washington Office of Superintendent of Public Instruction (OSPI).  Portions copyright ©</a:t>
            </a:r>
            <a:r>
              <a:rPr lang="en-US" altLang="en-US" sz="800" b="1" i="1">
                <a:latin typeface="Arial" pitchFamily="34" charset="0"/>
              </a:rPr>
              <a:t> </a:t>
            </a:r>
            <a:r>
              <a:rPr lang="en-US" altLang="en-US" sz="800" b="1">
                <a:latin typeface="Arial" pitchFamily="34" charset="0"/>
              </a:rPr>
              <a:t>by CTB/McGraw-Hill LLC</a:t>
            </a:r>
            <a:r>
              <a:rPr lang="en-US" altLang="en-US" sz="800" b="1">
                <a:solidFill>
                  <a:schemeClr val="bg2"/>
                </a:solidFill>
                <a:latin typeface="Arial" pitchFamily="34" charset="0"/>
              </a:rPr>
              <a:t>.</a:t>
            </a:r>
          </a:p>
        </p:txBody>
      </p:sp>
      <p:sp>
        <p:nvSpPr>
          <p:cNvPr id="7" name="TextBox 1">
            <a:extLst>
              <a:ext uri="{FF2B5EF4-FFF2-40B4-BE49-F238E27FC236}">
                <a16:creationId xmlns:a16="http://schemas.microsoft.com/office/drawing/2014/main" id="{81A23590-882A-439B-BBE9-C9E2B2266995}"/>
              </a:ext>
            </a:extLst>
          </p:cNvPr>
          <p:cNvSpPr txBox="1">
            <a:spLocks noChangeArrowheads="1"/>
          </p:cNvSpPr>
          <p:nvPr userDrawn="1"/>
        </p:nvSpPr>
        <p:spPr bwMode="auto">
          <a:xfrm>
            <a:off x="457200" y="6354763"/>
            <a:ext cx="1003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Black" panose="020B0A04020102020204" pitchFamily="34" charset="0"/>
                <a:ea typeface="ＭＳ Ｐゴシック" panose="020B0600070205080204" pitchFamily="34" charset="-128"/>
              </a:defRPr>
            </a:lvl1pPr>
            <a:lvl2pPr marL="742950" indent="-285750" eaLnBrk="0" hangingPunct="0">
              <a:defRPr sz="1000">
                <a:solidFill>
                  <a:schemeClr val="tx1"/>
                </a:solidFill>
                <a:latin typeface="Arial Black" panose="020B0A04020102020204" pitchFamily="34" charset="0"/>
                <a:ea typeface="ＭＳ Ｐゴシック" panose="020B0600070205080204" pitchFamily="34" charset="-128"/>
              </a:defRPr>
            </a:lvl2pPr>
            <a:lvl3pPr marL="1143000" indent="-228600" eaLnBrk="0" hangingPunct="0">
              <a:defRPr sz="1000">
                <a:solidFill>
                  <a:schemeClr val="tx1"/>
                </a:solidFill>
                <a:latin typeface="Arial Black" panose="020B0A04020102020204" pitchFamily="34" charset="0"/>
                <a:ea typeface="ＭＳ Ｐゴシック" panose="020B0600070205080204" pitchFamily="34" charset="-128"/>
              </a:defRPr>
            </a:lvl3pPr>
            <a:lvl4pPr marL="1600200" indent="-228600" eaLnBrk="0" hangingPunct="0">
              <a:defRPr sz="1000">
                <a:solidFill>
                  <a:schemeClr val="tx1"/>
                </a:solidFill>
                <a:latin typeface="Arial Black" panose="020B0A04020102020204" pitchFamily="34" charset="0"/>
                <a:ea typeface="ＭＳ Ｐゴシック" panose="020B0600070205080204" pitchFamily="34" charset="-128"/>
              </a:defRPr>
            </a:lvl4pPr>
            <a:lvl5pPr marL="2057400" indent="-228600" eaLnBrk="0" hangingPunct="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defRPr/>
            </a:pPr>
            <a:fld id="{B5687E5A-7C80-439F-BBEC-C2B7A32E5129}" type="slidenum">
              <a:rPr lang="en-US" altLang="en-US" sz="1400" b="1" smtClean="0">
                <a:solidFill>
                  <a:srgbClr val="FF0000"/>
                </a:solidFill>
                <a:latin typeface="Arial" panose="020B0604020202020204" pitchFamily="34" charset="0"/>
              </a:rPr>
              <a:pPr eaLnBrk="1" hangingPunct="1">
                <a:defRPr/>
              </a:pPr>
              <a:t>‹#›</a:t>
            </a:fld>
            <a:endParaRPr lang="en-US" altLang="en-US" sz="1400" b="1">
              <a:solidFill>
                <a:srgbClr val="FF0000"/>
              </a:solidFill>
              <a:latin typeface="Arial" panose="020B0604020202020204"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8" name="Footer Placeholder 7">
            <a:extLst>
              <a:ext uri="{FF2B5EF4-FFF2-40B4-BE49-F238E27FC236}">
                <a16:creationId xmlns:a16="http://schemas.microsoft.com/office/drawing/2014/main" id="{0EF910AF-ED12-4372-B493-B6316A546170}"/>
              </a:ext>
            </a:extLst>
          </p:cNvPr>
          <p:cNvSpPr>
            <a:spLocks noGrp="1" noChangeArrowheads="1"/>
          </p:cNvSpPr>
          <p:nvPr>
            <p:ph type="ftr" sz="quarter" idx="10"/>
          </p:nvPr>
        </p:nvSpPr>
        <p:spPr>
          <a:xfrm>
            <a:off x="1460500" y="6245225"/>
            <a:ext cx="5118100" cy="476250"/>
          </a:xfrm>
        </p:spPr>
        <p:txBody>
          <a:bodyPr rtlCol="0"/>
          <a:lstStyle>
            <a:lvl1pPr algn="l">
              <a:defRPr sz="1000">
                <a:latin typeface="Arial" pitchFamily="34" charset="0"/>
                <a:ea typeface="+mn-ea"/>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7285E2CC-F1DE-4911-A379-5659D203CF03}"/>
              </a:ext>
            </a:extLst>
          </p:cNvPr>
          <p:cNvSpPr>
            <a:spLocks noGrp="1" noChangeArrowheads="1"/>
          </p:cNvSpPr>
          <p:nvPr>
            <p:ph type="sldNum" sz="quarter" idx="11"/>
          </p:nvPr>
        </p:nvSpPr>
        <p:spPr>
          <a:xfrm>
            <a:off x="581025" y="6357938"/>
            <a:ext cx="1981200" cy="476250"/>
          </a:xfrm>
        </p:spPr>
        <p:txBody>
          <a:bodyPr anchor="t"/>
          <a:lstStyle>
            <a:lvl1pPr>
              <a:defRPr>
                <a:solidFill>
                  <a:srgbClr val="FF0000"/>
                </a:solidFill>
                <a:latin typeface="Arial" panose="020B0604020202020204" pitchFamily="34" charset="0"/>
              </a:defRPr>
            </a:lvl1pPr>
          </a:lstStyle>
          <a:p>
            <a:pPr>
              <a:defRPr/>
            </a:pPr>
            <a:fld id="{2EF01CD8-9F76-4D8C-BDA5-5585AC8FE33C}" type="slidenum">
              <a:rPr lang="en-US" altLang="en-US"/>
              <a:pPr>
                <a:defRPr/>
              </a:pPr>
              <a:t>‹#›</a:t>
            </a:fld>
            <a:endParaRPr lang="en-US" altLang="en-US"/>
          </a:p>
        </p:txBody>
      </p:sp>
    </p:spTree>
    <p:extLst>
      <p:ext uri="{BB962C8B-B14F-4D97-AF65-F5344CB8AC3E}">
        <p14:creationId xmlns:p14="http://schemas.microsoft.com/office/powerpoint/2010/main" val="129740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71600" y="3035300"/>
            <a:ext cx="7315200" cy="822325"/>
          </a:xfrm>
          <a:prstGeom prst="rect">
            <a:avLst/>
          </a:prstGeom>
        </p:spPr>
        <p:txBody>
          <a:bodyPr/>
          <a:lstStyle>
            <a:lvl1pPr algn="r">
              <a:defRPr sz="3600" b="1">
                <a:solidFill>
                  <a:srgbClr val="022F65"/>
                </a:solidFill>
                <a:latin typeface="Garamond"/>
                <a:cs typeface="Garamond"/>
              </a:defRPr>
            </a:lvl1pPr>
          </a:lstStyle>
          <a:p>
            <a:r>
              <a:rPr lang="en-US" dirty="0"/>
              <a:t>Click to edit Master title style</a:t>
            </a:r>
          </a:p>
        </p:txBody>
      </p:sp>
    </p:spTree>
    <p:extLst>
      <p:ext uri="{BB962C8B-B14F-4D97-AF65-F5344CB8AC3E}">
        <p14:creationId xmlns:p14="http://schemas.microsoft.com/office/powerpoint/2010/main" val="380381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0"/>
            <a:ext cx="91678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D271E85C-16BE-4115-9D5E-5DE6C2D9F13E}"/>
              </a:ext>
            </a:extLst>
          </p:cNvPr>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7207250" y="6148388"/>
          <a:ext cx="1695450" cy="639762"/>
        </p:xfrm>
        <a:graphic>
          <a:graphicData uri="http://schemas.openxmlformats.org/presentationml/2006/ole">
            <mc:AlternateContent xmlns:mc="http://schemas.openxmlformats.org/markup-compatibility/2006">
              <mc:Choice xmlns:v="urn:schemas-microsoft-com:vml" Requires="v">
                <p:oleObj spid="_x0000_s262275" name="Image" r:id="rId5" imgW="2628571" imgH="990476" progId="PhotoshopElements.Image.4">
                  <p:embed/>
                </p:oleObj>
              </mc:Choice>
              <mc:Fallback>
                <p:oleObj name="Image" r:id="rId5" imgW="2628571" imgH="990476" progId="PhotoshopElements.Image.4">
                  <p:embed/>
                  <p:pic>
                    <p:nvPicPr>
                      <p:cNvPr id="12294"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6148388"/>
                        <a:ext cx="16954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8407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8.jpeg"/><Relationship Id="rId4" Type="http://schemas.openxmlformats.org/officeDocument/2006/relationships/slideLayout" Target="../slideLayouts/slideLayout14.xml"/><Relationship Id="rId9"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8.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8.jpeg"/><Relationship Id="rId4" Type="http://schemas.openxmlformats.org/officeDocument/2006/relationships/slideLayout" Target="../slideLayouts/slideLayout37.xml"/><Relationship Id="rId9"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2.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7DE6806-6287-4748-87FC-D06C10C92E36}"/>
              </a:ext>
            </a:extLst>
          </p:cNvPr>
          <p:cNvSpPr>
            <a:spLocks noGrp="1"/>
          </p:cNvSpPr>
          <p:nvPr>
            <p:ph type="dt" sz="half" idx="2"/>
          </p:nvPr>
        </p:nvSpPr>
        <p:spPr bwMode="white">
          <a:xfrm>
            <a:off x="304800" y="654050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AC090"/>
                </a:solidFill>
                <a:ea typeface="MS PGothic" pitchFamily="34" charset="-128"/>
                <a:cs typeface="+mn-cs"/>
              </a:defRPr>
            </a:lvl1pPr>
          </a:lstStyle>
          <a:p>
            <a:pPr>
              <a:defRPr/>
            </a:pPr>
            <a:fld id="{638D7B5F-15EB-41C1-8123-30E029790932}" type="datetime1">
              <a:rPr lang="en-US" altLang="en-US"/>
              <a:pPr>
                <a:defRPr/>
              </a:pPr>
              <a:t>7/14/2021</a:t>
            </a:fld>
            <a:endParaRPr lang="en-US" altLang="en-US"/>
          </a:p>
        </p:txBody>
      </p:sp>
      <p:sp>
        <p:nvSpPr>
          <p:cNvPr id="6" name="Slide Number Placeholder 5">
            <a:extLst>
              <a:ext uri="{FF2B5EF4-FFF2-40B4-BE49-F238E27FC236}">
                <a16:creationId xmlns:a16="http://schemas.microsoft.com/office/drawing/2014/main" id="{BE239A10-D0B2-455A-B3E1-555BA946ABD1}"/>
              </a:ext>
            </a:extLst>
          </p:cNvPr>
          <p:cNvSpPr>
            <a:spLocks noGrp="1"/>
          </p:cNvSpPr>
          <p:nvPr>
            <p:ph type="sldNum" sz="quarter" idx="4"/>
          </p:nvPr>
        </p:nvSpPr>
        <p:spPr bwMode="white">
          <a:xfrm>
            <a:off x="6705600" y="654050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B3A2C7"/>
                </a:solidFill>
              </a:defRPr>
            </a:lvl1pPr>
          </a:lstStyle>
          <a:p>
            <a:pPr>
              <a:defRPr/>
            </a:pPr>
            <a:fld id="{1F0841D2-8BD4-4E18-A6BA-E9E761597F16}" type="slidenum">
              <a:rPr lang="en-US" altLang="en-US"/>
              <a:pPr>
                <a:defRPr/>
              </a:pPr>
              <a:t>‹#›</a:t>
            </a:fld>
            <a:endParaRPr lang="en-US" altLang="en-US"/>
          </a:p>
        </p:txBody>
      </p:sp>
      <p:sp>
        <p:nvSpPr>
          <p:cNvPr id="1031" name="TextBox 1">
            <a:extLst>
              <a:ext uri="{FF2B5EF4-FFF2-40B4-BE49-F238E27FC236}">
                <a16:creationId xmlns:a16="http://schemas.microsoft.com/office/drawing/2014/main" id="{2C31F676-FFB8-45D1-8AD3-8E3424BCAFF7}"/>
              </a:ext>
            </a:extLst>
          </p:cNvPr>
          <p:cNvSpPr txBox="1">
            <a:spLocks noChangeArrowheads="1"/>
          </p:cNvSpPr>
          <p:nvPr userDrawn="1"/>
        </p:nvSpPr>
        <p:spPr bwMode="auto">
          <a:xfrm>
            <a:off x="6851650" y="6530975"/>
            <a:ext cx="1995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Black" panose="020B0A04020102020204" pitchFamily="34" charset="0"/>
                <a:ea typeface="ＭＳ Ｐゴシック" panose="020B0600070205080204" pitchFamily="34" charset="-128"/>
              </a:defRPr>
            </a:lvl1pPr>
            <a:lvl2pPr marL="742950" indent="-285750" eaLnBrk="0" hangingPunct="0">
              <a:defRPr sz="1000">
                <a:solidFill>
                  <a:schemeClr val="tx1"/>
                </a:solidFill>
                <a:latin typeface="Arial Black" panose="020B0A04020102020204" pitchFamily="34" charset="0"/>
                <a:ea typeface="ＭＳ Ｐゴシック" panose="020B0600070205080204" pitchFamily="34" charset="-128"/>
              </a:defRPr>
            </a:lvl2pPr>
            <a:lvl3pPr marL="1143000" indent="-228600" eaLnBrk="0" hangingPunct="0">
              <a:defRPr sz="1000">
                <a:solidFill>
                  <a:schemeClr val="tx1"/>
                </a:solidFill>
                <a:latin typeface="Arial Black" panose="020B0A04020102020204" pitchFamily="34" charset="0"/>
                <a:ea typeface="ＭＳ Ｐゴシック" panose="020B0600070205080204" pitchFamily="34" charset="-128"/>
              </a:defRPr>
            </a:lvl3pPr>
            <a:lvl4pPr marL="1600200" indent="-228600" eaLnBrk="0" hangingPunct="0">
              <a:defRPr sz="1000">
                <a:solidFill>
                  <a:schemeClr val="tx1"/>
                </a:solidFill>
                <a:latin typeface="Arial Black" panose="020B0A04020102020204" pitchFamily="34" charset="0"/>
                <a:ea typeface="ＭＳ Ｐゴシック" panose="020B0600070205080204" pitchFamily="34" charset="-128"/>
              </a:defRPr>
            </a:lvl4pPr>
            <a:lvl5pPr marL="2057400" indent="-228600" eaLnBrk="0" hangingPunct="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r" eaLnBrk="1" hangingPunct="1">
              <a:defRPr/>
            </a:pPr>
            <a:fld id="{40F251BA-786F-45C6-9365-ED4804AA1243}" type="slidenum">
              <a:rPr lang="en-US" altLang="en-US" smtClean="0"/>
              <a:pPr algn="r" eaLnBrk="1" hangingPunct="1">
                <a:defRPr/>
              </a:pPr>
              <a:t>‹#›</a:t>
            </a:fld>
            <a:endParaRPr lang="en-US" altLang="en-US"/>
          </a:p>
        </p:txBody>
      </p:sp>
      <p:sp>
        <p:nvSpPr>
          <p:cNvPr id="8" name="Footer Placeholder 4">
            <a:extLst>
              <a:ext uri="{FF2B5EF4-FFF2-40B4-BE49-F238E27FC236}">
                <a16:creationId xmlns:a16="http://schemas.microsoft.com/office/drawing/2014/main" id="{B014E912-B696-4B33-9A37-3E7BB8449158}"/>
              </a:ext>
            </a:extLst>
          </p:cNvPr>
          <p:cNvSpPr>
            <a:spLocks noGrp="1"/>
          </p:cNvSpPr>
          <p:nvPr>
            <p:ph type="ftr" sz="quarter" idx="3"/>
          </p:nvPr>
        </p:nvSpPr>
        <p:spPr>
          <a:xfrm>
            <a:off x="2284413" y="6572250"/>
            <a:ext cx="5184775" cy="285750"/>
          </a:xfrm>
          <a:prstGeom prst="rect">
            <a:avLst/>
          </a:prstGeom>
        </p:spPr>
        <p:txBody>
          <a:bodyPr/>
          <a:lstStyle>
            <a:lvl1pPr algn="ctr" eaLnBrk="1" hangingPunct="1">
              <a:defRPr sz="900">
                <a:latin typeface="+mn-lt"/>
                <a:cs typeface="+mn-cs"/>
              </a:defRPr>
            </a:lvl1pPr>
          </a:lstStyle>
          <a:p>
            <a:pPr>
              <a:defRPr/>
            </a:pPr>
            <a:r>
              <a:rPr lang="en-US"/>
              <a:t>Copyright © 2016 by Data Recognition Corporation. All rights reserved. </a:t>
            </a:r>
            <a:endParaRPr lang="en-US" altLang="en-US"/>
          </a:p>
        </p:txBody>
      </p:sp>
    </p:spTree>
  </p:cSld>
  <p:clrMap bg1="lt1" tx1="dk1" bg2="lt2" tx2="dk2" accent1="accent1" accent2="accent2" accent3="accent3" accent4="accent4" accent5="accent5" accent6="accent6" hlink="hlink" folHlink="folHlink"/>
  <p:sldLayoutIdLst>
    <p:sldLayoutId id="2147485734" r:id="rId1"/>
    <p:sldLayoutId id="2147485735" r:id="rId2"/>
    <p:sldLayoutId id="2147485736" r:id="rId3"/>
    <p:sldLayoutId id="2147485737" r:id="rId4"/>
    <p:sldLayoutId id="2147485738" r:id="rId5"/>
    <p:sldLayoutId id="2147485739" r:id="rId6"/>
    <p:sldLayoutId id="2147485740" r:id="rId7"/>
    <p:sldLayoutId id="2147485741" r:id="rId8"/>
    <p:sldLayoutId id="2147485742" r:id="rId9"/>
    <p:sldLayoutId id="2147485743" r:id="rId10"/>
  </p:sldLayoutIdLst>
  <p:hf hdr="0" dt="0"/>
  <p:txStyles>
    <p:titleStyle>
      <a:lvl1pPr algn="ctr" rtl="0" eaLnBrk="0" fontAlgn="base" hangingPunct="0">
        <a:spcBef>
          <a:spcPct val="0"/>
        </a:spcBef>
        <a:spcAft>
          <a:spcPct val="0"/>
        </a:spcAft>
        <a:defRPr sz="3600" b="1" kern="1200">
          <a:solidFill>
            <a:srgbClr val="0072BC"/>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600" b="1">
          <a:solidFill>
            <a:srgbClr val="0072BC"/>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3600" b="1">
          <a:solidFill>
            <a:srgbClr val="0072BC"/>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3600" b="1">
          <a:solidFill>
            <a:srgbClr val="0072BC"/>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3600" b="1">
          <a:solidFill>
            <a:srgbClr val="0072BC"/>
          </a:solidFill>
          <a:latin typeface="Arial" charset="0"/>
          <a:ea typeface="ＭＳ Ｐゴシック" pitchFamily="34" charset="-128"/>
          <a:cs typeface="ＭＳ Ｐゴシック" charset="0"/>
        </a:defRPr>
      </a:lvl5pPr>
      <a:lvl6pPr marL="457200" algn="ctr" rtl="0" fontAlgn="base">
        <a:spcBef>
          <a:spcPct val="0"/>
        </a:spcBef>
        <a:spcAft>
          <a:spcPct val="0"/>
        </a:spcAft>
        <a:defRPr sz="3600" b="1">
          <a:solidFill>
            <a:srgbClr val="0072BC"/>
          </a:solidFill>
          <a:latin typeface="Arial" charset="0"/>
        </a:defRPr>
      </a:lvl6pPr>
      <a:lvl7pPr marL="914400" algn="ctr" rtl="0" fontAlgn="base">
        <a:spcBef>
          <a:spcPct val="0"/>
        </a:spcBef>
        <a:spcAft>
          <a:spcPct val="0"/>
        </a:spcAft>
        <a:defRPr sz="3600" b="1">
          <a:solidFill>
            <a:srgbClr val="0072BC"/>
          </a:solidFill>
          <a:latin typeface="Arial" charset="0"/>
        </a:defRPr>
      </a:lvl7pPr>
      <a:lvl8pPr marL="1371600" algn="ctr" rtl="0" fontAlgn="base">
        <a:spcBef>
          <a:spcPct val="0"/>
        </a:spcBef>
        <a:spcAft>
          <a:spcPct val="0"/>
        </a:spcAft>
        <a:defRPr sz="3600" b="1">
          <a:solidFill>
            <a:srgbClr val="0072BC"/>
          </a:solidFill>
          <a:latin typeface="Arial" charset="0"/>
        </a:defRPr>
      </a:lvl8pPr>
      <a:lvl9pPr marL="1828800" algn="ctr" rtl="0" fontAlgn="base">
        <a:spcBef>
          <a:spcPct val="0"/>
        </a:spcBef>
        <a:spcAft>
          <a:spcPct val="0"/>
        </a:spcAft>
        <a:defRPr sz="3600" b="1">
          <a:solidFill>
            <a:srgbClr val="0072BC"/>
          </a:solidFill>
          <a:latin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2800" kern="1200">
          <a:solidFill>
            <a:srgbClr val="404040"/>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404040"/>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sp>
        <p:nvSpPr>
          <p:cNvPr id="5" name="Slide Number Placeholder 6"/>
          <p:cNvSpPr txBox="1">
            <a:spLocks/>
          </p:cNvSpPr>
          <p:nvPr userDrawn="1"/>
        </p:nvSpPr>
        <p:spPr>
          <a:xfrm>
            <a:off x="8486775" y="6511925"/>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r>
              <a:rPr lang="en-US" dirty="0">
                <a:solidFill>
                  <a:schemeClr val="tx1"/>
                </a:solidFill>
              </a:rPr>
              <a:t>~ </a:t>
            </a:r>
            <a:fld id="{46D07621-93E3-4223-A216-3D872D9E93A5}" type="slidenum">
              <a:rPr lang="en-US" smtClean="0">
                <a:solidFill>
                  <a:schemeClr val="tx1"/>
                </a:solidFill>
              </a:rPr>
              <a:pPr>
                <a:defRPr/>
              </a:pPr>
              <a:t>‹#›</a:t>
            </a:fld>
            <a:r>
              <a:rPr lang="en-US" dirty="0">
                <a:solidFill>
                  <a:schemeClr val="tx1"/>
                </a:solidFill>
              </a:rPr>
              <a:t> ~</a:t>
            </a:r>
          </a:p>
        </p:txBody>
      </p:sp>
      <p:pic>
        <p:nvPicPr>
          <p:cNvPr id="2053"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auto">
          <a:xfrm>
            <a:off x="5076373" y="371214"/>
            <a:ext cx="1378854" cy="868680"/>
          </a:xfrm>
          <a:prstGeom prst="rect">
            <a:avLst/>
          </a:prstGeom>
          <a:gradFill flip="none" rotWithShape="1">
            <a:gsLst>
              <a:gs pos="100000">
                <a:schemeClr val="bg1">
                  <a:alpha val="0"/>
                  <a:lumMod val="100000"/>
                </a:schemeClr>
              </a:gs>
              <a:gs pos="0">
                <a:schemeClr val="bg1"/>
              </a:gs>
            </a:gsLst>
            <a:lin ang="2700000" scaled="1"/>
            <a:tileRect/>
          </a:gra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a:p>
        </p:txBody>
      </p:sp>
      <p:sp>
        <p:nvSpPr>
          <p:cNvPr id="9" name="Rectangle 8"/>
          <p:cNvSpPr/>
          <p:nvPr userDrawn="1"/>
        </p:nvSpPr>
        <p:spPr bwMode="auto">
          <a:xfrm>
            <a:off x="423863" y="371475"/>
            <a:ext cx="5400675" cy="868363"/>
          </a:xfrm>
          <a:prstGeom prst="rect">
            <a:avLst/>
          </a:prstGeom>
          <a:solidFill>
            <a:schemeClr val="bg1"/>
          </a:soli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a:p>
        </p:txBody>
      </p:sp>
    </p:spTree>
  </p:cSld>
  <p:clrMap bg1="lt1" tx1="dk1" bg2="lt2" tx2="dk2" accent1="accent1" accent2="accent2" accent3="accent3" accent4="accent4" accent5="accent5" accent6="accent6" hlink="hlink" folHlink="folHlink"/>
  <p:sldLayoutIdLst>
    <p:sldLayoutId id="2147485744" r:id="rId1"/>
    <p:sldLayoutId id="2147485745" r:id="rId2"/>
    <p:sldLayoutId id="2147485746" r:id="rId3"/>
    <p:sldLayoutId id="2147485747" r:id="rId4"/>
    <p:sldLayoutId id="2147485748" r:id="rId5"/>
    <p:sldLayoutId id="2147485749" r:id="rId6"/>
    <p:sldLayoutId id="2147485788" r:id="rId7"/>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074" name="Picture 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sp>
        <p:nvSpPr>
          <p:cNvPr id="5" name="Slide Number Placeholder 6"/>
          <p:cNvSpPr txBox="1">
            <a:spLocks/>
          </p:cNvSpPr>
          <p:nvPr userDrawn="1"/>
        </p:nvSpPr>
        <p:spPr>
          <a:xfrm>
            <a:off x="8486775" y="6511925"/>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r>
              <a:rPr lang="en-US" dirty="0">
                <a:solidFill>
                  <a:schemeClr val="tx1"/>
                </a:solidFill>
              </a:rPr>
              <a:t>~ </a:t>
            </a:r>
            <a:fld id="{C1C68C12-10CE-4A8F-AB85-071709C14AF6}" type="slidenum">
              <a:rPr lang="en-US" smtClean="0">
                <a:solidFill>
                  <a:schemeClr val="tx1"/>
                </a:solidFill>
              </a:rPr>
              <a:pPr>
                <a:defRPr/>
              </a:pPr>
              <a:t>‹#›</a:t>
            </a:fld>
            <a:r>
              <a:rPr lang="en-US" dirty="0">
                <a:solidFill>
                  <a:schemeClr val="tx1"/>
                </a:solidFill>
              </a:rPr>
              <a:t> ~</a:t>
            </a:r>
          </a:p>
        </p:txBody>
      </p:sp>
      <p:pic>
        <p:nvPicPr>
          <p:cNvPr id="3077" name="Picture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auto">
          <a:xfrm>
            <a:off x="5076373" y="371214"/>
            <a:ext cx="1378854" cy="868680"/>
          </a:xfrm>
          <a:prstGeom prst="rect">
            <a:avLst/>
          </a:prstGeom>
          <a:gradFill flip="none" rotWithShape="1">
            <a:gsLst>
              <a:gs pos="100000">
                <a:schemeClr val="bg1">
                  <a:alpha val="0"/>
                  <a:lumMod val="100000"/>
                </a:schemeClr>
              </a:gs>
              <a:gs pos="0">
                <a:schemeClr val="bg1"/>
              </a:gs>
            </a:gsLst>
            <a:lin ang="2700000" scaled="1"/>
            <a:tileRect/>
          </a:gra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a:p>
        </p:txBody>
      </p:sp>
      <p:sp>
        <p:nvSpPr>
          <p:cNvPr id="9" name="Rectangle 8"/>
          <p:cNvSpPr/>
          <p:nvPr userDrawn="1"/>
        </p:nvSpPr>
        <p:spPr bwMode="auto">
          <a:xfrm>
            <a:off x="423863" y="371475"/>
            <a:ext cx="5400675" cy="868363"/>
          </a:xfrm>
          <a:prstGeom prst="rect">
            <a:avLst/>
          </a:prstGeom>
          <a:solidFill>
            <a:schemeClr val="bg1"/>
          </a:soli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a:p>
        </p:txBody>
      </p:sp>
    </p:spTree>
  </p:cSld>
  <p:clrMap bg1="lt1" tx1="dk1" bg2="lt2" tx2="dk2" accent1="accent1" accent2="accent2" accent3="accent3" accent4="accent4" accent5="accent5" accent6="accent6" hlink="hlink" folHlink="folHlink"/>
  <p:sldLayoutIdLst>
    <p:sldLayoutId id="2147485750" r:id="rId1"/>
    <p:sldLayoutId id="2147485751" r:id="rId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sp>
        <p:nvSpPr>
          <p:cNvPr id="5" name="Slide Number Placeholder 6"/>
          <p:cNvSpPr txBox="1">
            <a:spLocks/>
          </p:cNvSpPr>
          <p:nvPr userDrawn="1"/>
        </p:nvSpPr>
        <p:spPr>
          <a:xfrm>
            <a:off x="8486775" y="6511925"/>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r>
              <a:rPr lang="en-US" dirty="0">
                <a:solidFill>
                  <a:schemeClr val="tx1"/>
                </a:solidFill>
              </a:rPr>
              <a:t>~ </a:t>
            </a:r>
            <a:fld id="{2F42356B-4B16-4AC8-BB82-2EE8BA864C36}" type="slidenum">
              <a:rPr lang="en-US" smtClean="0">
                <a:solidFill>
                  <a:schemeClr val="tx1"/>
                </a:solidFill>
              </a:rPr>
              <a:pPr eaLnBrk="1" hangingPunct="1">
                <a:defRPr/>
              </a:pPr>
              <a:t>‹#›</a:t>
            </a:fld>
            <a:r>
              <a:rPr lang="en-US" dirty="0">
                <a:solidFill>
                  <a:schemeClr val="tx1"/>
                </a:solidFill>
              </a:rPr>
              <a:t> ~</a:t>
            </a:r>
          </a:p>
        </p:txBody>
      </p:sp>
      <p:pic>
        <p:nvPicPr>
          <p:cNvPr id="2053" name="Picture 5"/>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auto">
          <a:xfrm>
            <a:off x="5076373" y="371214"/>
            <a:ext cx="1378854" cy="868680"/>
          </a:xfrm>
          <a:prstGeom prst="rect">
            <a:avLst/>
          </a:prstGeom>
          <a:gradFill flip="none" rotWithShape="1">
            <a:gsLst>
              <a:gs pos="100000">
                <a:schemeClr val="bg1">
                  <a:alpha val="0"/>
                  <a:lumMod val="100000"/>
                </a:schemeClr>
              </a:gs>
              <a:gs pos="0">
                <a:schemeClr val="bg1"/>
              </a:gs>
            </a:gsLst>
            <a:lin ang="2700000" scaled="1"/>
            <a:tileRect/>
          </a:gra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a:p>
        </p:txBody>
      </p:sp>
      <p:sp>
        <p:nvSpPr>
          <p:cNvPr id="9" name="Rectangle 8"/>
          <p:cNvSpPr/>
          <p:nvPr userDrawn="1"/>
        </p:nvSpPr>
        <p:spPr bwMode="auto">
          <a:xfrm>
            <a:off x="423863" y="371475"/>
            <a:ext cx="5400675" cy="868363"/>
          </a:xfrm>
          <a:prstGeom prst="rect">
            <a:avLst/>
          </a:prstGeom>
          <a:solidFill>
            <a:schemeClr val="bg1"/>
          </a:soli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a:p>
        </p:txBody>
      </p:sp>
    </p:spTree>
    <p:extLst>
      <p:ext uri="{BB962C8B-B14F-4D97-AF65-F5344CB8AC3E}">
        <p14:creationId xmlns:p14="http://schemas.microsoft.com/office/powerpoint/2010/main" val="3389069329"/>
      </p:ext>
    </p:extLst>
  </p:cSld>
  <p:clrMap bg1="lt1" tx1="dk1" bg2="lt2" tx2="dk2" accent1="accent1" accent2="accent2" accent3="accent3" accent4="accent4" accent5="accent5" accent6="accent6" hlink="hlink" folHlink="folHlink"/>
  <p:sldLayoutIdLst>
    <p:sldLayoutId id="2147485754" r:id="rId1"/>
    <p:sldLayoutId id="2147485755" r:id="rId2"/>
    <p:sldLayoutId id="2147485757" r:id="rId3"/>
    <p:sldLayoutId id="2147485758" r:id="rId4"/>
    <p:sldLayoutId id="2147485759" r:id="rId5"/>
    <p:sldLayoutId id="2147485760" r:id="rId6"/>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7DE6806-6287-4748-87FC-D06C10C92E36}"/>
              </a:ext>
            </a:extLst>
          </p:cNvPr>
          <p:cNvSpPr>
            <a:spLocks noGrp="1"/>
          </p:cNvSpPr>
          <p:nvPr>
            <p:ph type="dt" sz="half" idx="2"/>
          </p:nvPr>
        </p:nvSpPr>
        <p:spPr bwMode="white">
          <a:xfrm>
            <a:off x="304800" y="654050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AC090"/>
                </a:solidFill>
                <a:ea typeface="MS PGothic" pitchFamily="34" charset="-128"/>
                <a:cs typeface="+mn-cs"/>
              </a:defRPr>
            </a:lvl1pPr>
          </a:lstStyle>
          <a:p>
            <a:pPr>
              <a:defRPr/>
            </a:pPr>
            <a:fld id="{237EE8E5-254A-4D6E-872E-D3FE4F7F2E50}" type="datetime1">
              <a:rPr lang="en-US" altLang="en-US"/>
              <a:pPr>
                <a:defRPr/>
              </a:pPr>
              <a:t>7/14/2021</a:t>
            </a:fld>
            <a:endParaRPr lang="en-US" altLang="en-US"/>
          </a:p>
        </p:txBody>
      </p:sp>
      <p:sp>
        <p:nvSpPr>
          <p:cNvPr id="6" name="Slide Number Placeholder 5">
            <a:extLst>
              <a:ext uri="{FF2B5EF4-FFF2-40B4-BE49-F238E27FC236}">
                <a16:creationId xmlns:a16="http://schemas.microsoft.com/office/drawing/2014/main" id="{BE239A10-D0B2-455A-B3E1-555BA946ABD1}"/>
              </a:ext>
            </a:extLst>
          </p:cNvPr>
          <p:cNvSpPr>
            <a:spLocks noGrp="1"/>
          </p:cNvSpPr>
          <p:nvPr>
            <p:ph type="sldNum" sz="quarter" idx="4"/>
          </p:nvPr>
        </p:nvSpPr>
        <p:spPr bwMode="white">
          <a:xfrm>
            <a:off x="6705600" y="654050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B3A2C7"/>
                </a:solidFill>
              </a:defRPr>
            </a:lvl1pPr>
          </a:lstStyle>
          <a:p>
            <a:pPr>
              <a:defRPr/>
            </a:pPr>
            <a:fld id="{50FD90B0-976B-45F7-B8EE-A50CAF9107BE}" type="slidenum">
              <a:rPr lang="en-US" altLang="en-US"/>
              <a:pPr>
                <a:defRPr/>
              </a:pPr>
              <a:t>‹#›</a:t>
            </a:fld>
            <a:endParaRPr lang="en-US" altLang="en-US"/>
          </a:p>
        </p:txBody>
      </p:sp>
      <p:sp>
        <p:nvSpPr>
          <p:cNvPr id="1031" name="TextBox 1">
            <a:extLst>
              <a:ext uri="{FF2B5EF4-FFF2-40B4-BE49-F238E27FC236}">
                <a16:creationId xmlns:a16="http://schemas.microsoft.com/office/drawing/2014/main" id="{2C31F676-FFB8-45D1-8AD3-8E3424BCAFF7}"/>
              </a:ext>
            </a:extLst>
          </p:cNvPr>
          <p:cNvSpPr txBox="1">
            <a:spLocks noChangeArrowheads="1"/>
          </p:cNvSpPr>
          <p:nvPr userDrawn="1"/>
        </p:nvSpPr>
        <p:spPr bwMode="auto">
          <a:xfrm>
            <a:off x="6851650" y="6530975"/>
            <a:ext cx="1995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Black" panose="020B0A04020102020204" pitchFamily="34" charset="0"/>
                <a:ea typeface="ＭＳ Ｐゴシック" panose="020B0600070205080204" pitchFamily="34" charset="-128"/>
              </a:defRPr>
            </a:lvl1pPr>
            <a:lvl2pPr marL="742950" indent="-285750" eaLnBrk="0" hangingPunct="0">
              <a:defRPr sz="1000">
                <a:solidFill>
                  <a:schemeClr val="tx1"/>
                </a:solidFill>
                <a:latin typeface="Arial Black" panose="020B0A04020102020204" pitchFamily="34" charset="0"/>
                <a:ea typeface="ＭＳ Ｐゴシック" panose="020B0600070205080204" pitchFamily="34" charset="-128"/>
              </a:defRPr>
            </a:lvl2pPr>
            <a:lvl3pPr marL="1143000" indent="-228600" eaLnBrk="0" hangingPunct="0">
              <a:defRPr sz="1000">
                <a:solidFill>
                  <a:schemeClr val="tx1"/>
                </a:solidFill>
                <a:latin typeface="Arial Black" panose="020B0A04020102020204" pitchFamily="34" charset="0"/>
                <a:ea typeface="ＭＳ Ｐゴシック" panose="020B0600070205080204" pitchFamily="34" charset="-128"/>
              </a:defRPr>
            </a:lvl3pPr>
            <a:lvl4pPr marL="1600200" indent="-228600" eaLnBrk="0" hangingPunct="0">
              <a:defRPr sz="1000">
                <a:solidFill>
                  <a:schemeClr val="tx1"/>
                </a:solidFill>
                <a:latin typeface="Arial Black" panose="020B0A04020102020204" pitchFamily="34" charset="0"/>
                <a:ea typeface="ＭＳ Ｐゴシック" panose="020B0600070205080204" pitchFamily="34" charset="-128"/>
              </a:defRPr>
            </a:lvl4pPr>
            <a:lvl5pPr marL="2057400" indent="-228600" eaLnBrk="0" hangingPunct="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r" eaLnBrk="1" hangingPunct="1">
              <a:defRPr/>
            </a:pPr>
            <a:fld id="{85D6577A-13AB-49FE-A4A5-BFB7DA7CDA21}" type="slidenum">
              <a:rPr lang="en-US" altLang="en-US" smtClean="0"/>
              <a:pPr algn="r" eaLnBrk="1" hangingPunct="1">
                <a:defRPr/>
              </a:pPr>
              <a:t>‹#›</a:t>
            </a:fld>
            <a:endParaRPr lang="en-US" altLang="en-US"/>
          </a:p>
        </p:txBody>
      </p:sp>
      <p:sp>
        <p:nvSpPr>
          <p:cNvPr id="8" name="Footer Placeholder 4">
            <a:extLst>
              <a:ext uri="{FF2B5EF4-FFF2-40B4-BE49-F238E27FC236}">
                <a16:creationId xmlns:a16="http://schemas.microsoft.com/office/drawing/2014/main" id="{B014E912-B696-4B33-9A37-3E7BB8449158}"/>
              </a:ext>
            </a:extLst>
          </p:cNvPr>
          <p:cNvSpPr>
            <a:spLocks noGrp="1"/>
          </p:cNvSpPr>
          <p:nvPr>
            <p:ph type="ftr" sz="quarter" idx="3"/>
          </p:nvPr>
        </p:nvSpPr>
        <p:spPr>
          <a:xfrm>
            <a:off x="2284413" y="6572250"/>
            <a:ext cx="5184775" cy="285750"/>
          </a:xfrm>
          <a:prstGeom prst="rect">
            <a:avLst/>
          </a:prstGeom>
        </p:spPr>
        <p:txBody>
          <a:bodyPr/>
          <a:lstStyle>
            <a:lvl1pPr algn="ctr" eaLnBrk="1" hangingPunct="1">
              <a:defRPr sz="900">
                <a:latin typeface="+mn-lt"/>
                <a:cs typeface="+mn-cs"/>
              </a:defRPr>
            </a:lvl1pPr>
          </a:lstStyle>
          <a:p>
            <a:pPr>
              <a:defRPr/>
            </a:pPr>
            <a:r>
              <a:rPr lang="en-US"/>
              <a:t>Copyright © 2016 by Data Recognition Corporation. All rights reserved. </a:t>
            </a:r>
            <a:endParaRPr lang="en-US" altLang="en-US"/>
          </a:p>
        </p:txBody>
      </p:sp>
    </p:spTree>
    <p:extLst>
      <p:ext uri="{BB962C8B-B14F-4D97-AF65-F5344CB8AC3E}">
        <p14:creationId xmlns:p14="http://schemas.microsoft.com/office/powerpoint/2010/main" val="1309045371"/>
      </p:ext>
    </p:extLst>
  </p:cSld>
  <p:clrMap bg1="lt1" tx1="dk1" bg2="lt2" tx2="dk2" accent1="accent1" accent2="accent2" accent3="accent3" accent4="accent4" accent5="accent5" accent6="accent6" hlink="hlink" folHlink="folHlink"/>
  <p:sldLayoutIdLst>
    <p:sldLayoutId id="2147485762" r:id="rId1"/>
    <p:sldLayoutId id="2147485763" r:id="rId2"/>
    <p:sldLayoutId id="2147485764" r:id="rId3"/>
    <p:sldLayoutId id="2147485765" r:id="rId4"/>
    <p:sldLayoutId id="2147485766" r:id="rId5"/>
    <p:sldLayoutId id="2147485767" r:id="rId6"/>
    <p:sldLayoutId id="2147485768" r:id="rId7"/>
    <p:sldLayoutId id="2147485769" r:id="rId8"/>
  </p:sldLayoutIdLst>
  <p:hf hdr="0" dt="0"/>
  <p:txStyles>
    <p:titleStyle>
      <a:lvl1pPr algn="ctr" rtl="0" eaLnBrk="0" fontAlgn="base" hangingPunct="0">
        <a:spcBef>
          <a:spcPct val="0"/>
        </a:spcBef>
        <a:spcAft>
          <a:spcPct val="0"/>
        </a:spcAft>
        <a:defRPr sz="3600" b="1" kern="1200">
          <a:solidFill>
            <a:srgbClr val="0072BC"/>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600" b="1">
          <a:solidFill>
            <a:srgbClr val="0072BC"/>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3600" b="1">
          <a:solidFill>
            <a:srgbClr val="0072BC"/>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3600" b="1">
          <a:solidFill>
            <a:srgbClr val="0072BC"/>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3600" b="1">
          <a:solidFill>
            <a:srgbClr val="0072BC"/>
          </a:solidFill>
          <a:latin typeface="Arial" charset="0"/>
          <a:ea typeface="ＭＳ Ｐゴシック" pitchFamily="34" charset="-128"/>
          <a:cs typeface="ＭＳ Ｐゴシック" charset="0"/>
        </a:defRPr>
      </a:lvl5pPr>
      <a:lvl6pPr marL="457200" algn="ctr" rtl="0" fontAlgn="base">
        <a:spcBef>
          <a:spcPct val="0"/>
        </a:spcBef>
        <a:spcAft>
          <a:spcPct val="0"/>
        </a:spcAft>
        <a:defRPr sz="3600" b="1">
          <a:solidFill>
            <a:srgbClr val="0072BC"/>
          </a:solidFill>
          <a:latin typeface="Arial" charset="0"/>
        </a:defRPr>
      </a:lvl6pPr>
      <a:lvl7pPr marL="914400" algn="ctr" rtl="0" fontAlgn="base">
        <a:spcBef>
          <a:spcPct val="0"/>
        </a:spcBef>
        <a:spcAft>
          <a:spcPct val="0"/>
        </a:spcAft>
        <a:defRPr sz="3600" b="1">
          <a:solidFill>
            <a:srgbClr val="0072BC"/>
          </a:solidFill>
          <a:latin typeface="Arial" charset="0"/>
        </a:defRPr>
      </a:lvl7pPr>
      <a:lvl8pPr marL="1371600" algn="ctr" rtl="0" fontAlgn="base">
        <a:spcBef>
          <a:spcPct val="0"/>
        </a:spcBef>
        <a:spcAft>
          <a:spcPct val="0"/>
        </a:spcAft>
        <a:defRPr sz="3600" b="1">
          <a:solidFill>
            <a:srgbClr val="0072BC"/>
          </a:solidFill>
          <a:latin typeface="Arial" charset="0"/>
        </a:defRPr>
      </a:lvl8pPr>
      <a:lvl9pPr marL="1828800" algn="ctr" rtl="0" fontAlgn="base">
        <a:spcBef>
          <a:spcPct val="0"/>
        </a:spcBef>
        <a:spcAft>
          <a:spcPct val="0"/>
        </a:spcAft>
        <a:defRPr sz="3600" b="1">
          <a:solidFill>
            <a:srgbClr val="0072BC"/>
          </a:solidFill>
          <a:latin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2800" kern="1200">
          <a:solidFill>
            <a:srgbClr val="404040"/>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404040"/>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sp>
        <p:nvSpPr>
          <p:cNvPr id="5" name="Slide Number Placeholder 6"/>
          <p:cNvSpPr txBox="1">
            <a:spLocks/>
          </p:cNvSpPr>
          <p:nvPr userDrawn="1"/>
        </p:nvSpPr>
        <p:spPr>
          <a:xfrm>
            <a:off x="8486775" y="6511925"/>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r>
              <a:rPr lang="en-US" dirty="0">
                <a:solidFill>
                  <a:schemeClr val="tx1"/>
                </a:solidFill>
              </a:rPr>
              <a:t>~ </a:t>
            </a:r>
            <a:fld id="{ED01C8D1-576D-443A-80D1-34682F00B147}" type="slidenum">
              <a:rPr lang="en-US" smtClean="0">
                <a:solidFill>
                  <a:schemeClr val="tx1"/>
                </a:solidFill>
              </a:rPr>
              <a:pPr eaLnBrk="1" hangingPunct="1">
                <a:defRPr/>
              </a:pPr>
              <a:t>‹#›</a:t>
            </a:fld>
            <a:r>
              <a:rPr lang="en-US" dirty="0">
                <a:solidFill>
                  <a:schemeClr val="tx1"/>
                </a:solidFill>
              </a:rPr>
              <a:t> ~</a:t>
            </a:r>
          </a:p>
        </p:txBody>
      </p:sp>
      <p:pic>
        <p:nvPicPr>
          <p:cNvPr id="2053"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auto">
          <a:xfrm>
            <a:off x="5076373" y="371214"/>
            <a:ext cx="1378854" cy="868680"/>
          </a:xfrm>
          <a:prstGeom prst="rect">
            <a:avLst/>
          </a:prstGeom>
          <a:gradFill flip="none" rotWithShape="1">
            <a:gsLst>
              <a:gs pos="100000">
                <a:schemeClr val="bg1">
                  <a:alpha val="0"/>
                  <a:lumMod val="100000"/>
                </a:schemeClr>
              </a:gs>
              <a:gs pos="0">
                <a:schemeClr val="bg1"/>
              </a:gs>
            </a:gsLst>
            <a:lin ang="2700000" scaled="1"/>
            <a:tileRect/>
          </a:gra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a:p>
        </p:txBody>
      </p:sp>
      <p:sp>
        <p:nvSpPr>
          <p:cNvPr id="9" name="Rectangle 8"/>
          <p:cNvSpPr/>
          <p:nvPr userDrawn="1"/>
        </p:nvSpPr>
        <p:spPr bwMode="auto">
          <a:xfrm>
            <a:off x="423863" y="371475"/>
            <a:ext cx="5400675" cy="868363"/>
          </a:xfrm>
          <a:prstGeom prst="rect">
            <a:avLst/>
          </a:prstGeom>
          <a:solidFill>
            <a:schemeClr val="bg1"/>
          </a:soli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a:p>
        </p:txBody>
      </p:sp>
    </p:spTree>
    <p:extLst>
      <p:ext uri="{BB962C8B-B14F-4D97-AF65-F5344CB8AC3E}">
        <p14:creationId xmlns:p14="http://schemas.microsoft.com/office/powerpoint/2010/main" val="2446830896"/>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400" y="0"/>
            <a:ext cx="9168384" cy="6876288"/>
          </a:xfrm>
          <a:prstGeom prst="rect">
            <a:avLst/>
          </a:prstGeom>
        </p:spPr>
      </p:pic>
      <p:sp>
        <p:nvSpPr>
          <p:cNvPr id="3" name="Title 1"/>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dirty="0"/>
          </a:p>
        </p:txBody>
      </p:sp>
    </p:spTree>
    <p:extLst>
      <p:ext uri="{BB962C8B-B14F-4D97-AF65-F5344CB8AC3E}">
        <p14:creationId xmlns:p14="http://schemas.microsoft.com/office/powerpoint/2010/main" val="759266293"/>
      </p:ext>
    </p:extLst>
  </p:cSld>
  <p:clrMap bg1="lt1" tx1="dk1" bg2="lt2" tx2="dk2" accent1="accent1" accent2="accent2" accent3="accent3" accent4="accent4" accent5="accent5" accent6="accent6" hlink="hlink" folHlink="folHlink"/>
  <p:sldLayoutIdLst>
    <p:sldLayoutId id="2147485779" r:id="rId1"/>
    <p:sldLayoutId id="2147485781" r:id="rId2"/>
    <p:sldLayoutId id="2147485782" r:id="rId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3"/>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userDrawn="1"/>
        </p:nvSpPr>
        <p:spPr>
          <a:xfrm>
            <a:off x="446088" y="469900"/>
            <a:ext cx="7110412"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dirty="0"/>
          </a:p>
        </p:txBody>
      </p:sp>
      <p:sp>
        <p:nvSpPr>
          <p:cNvPr id="5" name="Slide Number Placeholder 6"/>
          <p:cNvSpPr txBox="1">
            <a:spLocks/>
          </p:cNvSpPr>
          <p:nvPr userDrawn="1"/>
        </p:nvSpPr>
        <p:spPr>
          <a:xfrm>
            <a:off x="8486775" y="6511925"/>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r>
              <a:rPr lang="en-US" dirty="0">
                <a:solidFill>
                  <a:schemeClr val="tx1"/>
                </a:solidFill>
              </a:rPr>
              <a:t>~ </a:t>
            </a:r>
            <a:fld id="{E94AAC32-F097-442D-B3B6-D31332E4820E}" type="slidenum">
              <a:rPr lang="en-US" smtClean="0">
                <a:solidFill>
                  <a:schemeClr val="tx1"/>
                </a:solidFill>
              </a:rPr>
              <a:pPr eaLnBrk="1" hangingPunct="1">
                <a:defRPr/>
              </a:pPr>
              <a:t>‹#›</a:t>
            </a:fld>
            <a:r>
              <a:rPr lang="en-US" dirty="0">
                <a:solidFill>
                  <a:schemeClr val="tx1"/>
                </a:solidFill>
              </a:rPr>
              <a:t> ~</a:t>
            </a:r>
          </a:p>
        </p:txBody>
      </p:sp>
      <p:pic>
        <p:nvPicPr>
          <p:cNvPr id="1029" name="Picture 5"/>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8263" y="6243638"/>
            <a:ext cx="8620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auto">
          <a:xfrm>
            <a:off x="5076373" y="371214"/>
            <a:ext cx="1378854" cy="868680"/>
          </a:xfrm>
          <a:prstGeom prst="rect">
            <a:avLst/>
          </a:prstGeom>
          <a:gradFill flip="none" rotWithShape="1">
            <a:gsLst>
              <a:gs pos="100000">
                <a:schemeClr val="bg1">
                  <a:alpha val="0"/>
                  <a:lumMod val="100000"/>
                </a:schemeClr>
              </a:gs>
              <a:gs pos="0">
                <a:schemeClr val="bg1"/>
              </a:gs>
            </a:gsLst>
            <a:lin ang="2700000" scaled="1"/>
            <a:tileRect/>
          </a:gra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a:p>
        </p:txBody>
      </p:sp>
      <p:sp>
        <p:nvSpPr>
          <p:cNvPr id="9" name="Rectangle 8"/>
          <p:cNvSpPr/>
          <p:nvPr userDrawn="1"/>
        </p:nvSpPr>
        <p:spPr bwMode="auto">
          <a:xfrm>
            <a:off x="423863" y="371475"/>
            <a:ext cx="5400675" cy="868363"/>
          </a:xfrm>
          <a:prstGeom prst="rect">
            <a:avLst/>
          </a:prstGeom>
          <a:solidFill>
            <a:schemeClr val="bg1"/>
          </a:soli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a:p>
        </p:txBody>
      </p:sp>
    </p:spTree>
    <p:extLst>
      <p:ext uri="{BB962C8B-B14F-4D97-AF65-F5344CB8AC3E}">
        <p14:creationId xmlns:p14="http://schemas.microsoft.com/office/powerpoint/2010/main" val="1826468892"/>
      </p:ext>
    </p:extLst>
  </p:cSld>
  <p:clrMap bg1="lt1" tx1="dk1" bg2="lt2" tx2="dk2" accent1="accent1" accent2="accent2" accent3="accent3" accent4="accent4" accent5="accent5" accent6="accent6" hlink="hlink" folHlink="folHlink"/>
  <p:sldLayoutIdLst>
    <p:sldLayoutId id="2147485785" r:id="rId1"/>
    <p:sldLayoutId id="2147485786" r:id="rId2"/>
    <p:sldLayoutId id="2147485787" r:id="rId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2.jp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mailto:no-reply@datarecognitioncorp.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hyperlink" Target="http://laslinks.com/PDFs/Utilizing_the_Test_Monitoring_Application.pdf"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45.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hyperlink" Target="https://wbte.drcedirect.com/LL/portals/ll" TargetMode="Externa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hyperlink" Target="https://wbte.drcedirect.com/LL/portals/ll"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hyperlink" Target="https://wbte.drcedirect.com/LL/portals/ll"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vmlDrawing" Target="../drawings/vmlDrawing21.vml"/><Relationship Id="rId6" Type="http://schemas.openxmlformats.org/officeDocument/2006/relationships/image" Target="../media/image51.png"/><Relationship Id="rId5" Type="http://schemas.openxmlformats.org/officeDocument/2006/relationships/image" Target="../media/image59.png"/><Relationship Id="rId4" Type="http://schemas.openxmlformats.org/officeDocument/2006/relationships/oleObject" Target="../embeddings/oleObject21.bin"/></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43.xml"/><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12.jpg"/><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3" Type="http://schemas.openxmlformats.org/officeDocument/2006/relationships/hyperlink" Target="http://www.drcdevicecheck.com/" TargetMode="External"/><Relationship Id="rId2" Type="http://schemas.openxmlformats.org/officeDocument/2006/relationships/notesSlide" Target="../notesSlides/notesSlide63.xml"/><Relationship Id="rId1" Type="http://schemas.openxmlformats.org/officeDocument/2006/relationships/slideLayout" Target="../slideLayouts/slideLayout43.xm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3" Type="http://schemas.openxmlformats.org/officeDocument/2006/relationships/hyperlink" Target="http://www.laslinks.com/" TargetMode="External"/><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42.xml"/><Relationship Id="rId5" Type="http://schemas.openxmlformats.org/officeDocument/2006/relationships/image" Target="../media/image92.png"/><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2" Type="http://schemas.openxmlformats.org/officeDocument/2006/relationships/hyperlink" Target="http://www.laslinks.com/" TargetMode="External"/><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2" Type="http://schemas.openxmlformats.org/officeDocument/2006/relationships/hyperlink" Target="mailto:LASLinksHelpDesk@datarecognitioncorp.com" TargetMode="Externa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676" y="1889526"/>
            <a:ext cx="1346848" cy="134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8100" y="5953125"/>
            <a:ext cx="12573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868680" y="4447381"/>
            <a:ext cx="7315200" cy="822325"/>
          </a:xfrm>
        </p:spPr>
        <p:txBody>
          <a:bodyPr/>
          <a:lstStyle/>
          <a:p>
            <a:pPr algn="ctr"/>
            <a:r>
              <a:rPr lang="en-US" i="1" dirty="0" err="1"/>
              <a:t>pre</a:t>
            </a:r>
            <a:r>
              <a:rPr lang="en-US" dirty="0" err="1"/>
              <a:t>LAS</a:t>
            </a:r>
            <a:r>
              <a:rPr lang="en-US" dirty="0"/>
              <a:t> and LAS Links Online </a:t>
            </a:r>
            <a:br>
              <a:rPr lang="en-US" dirty="0"/>
            </a:br>
            <a:r>
              <a:rPr lang="en-US" dirty="0"/>
              <a:t>Administration Training</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1261" y="827184"/>
            <a:ext cx="957072" cy="13898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xfrm>
            <a:off x="1371600" y="3455988"/>
            <a:ext cx="7315200" cy="822325"/>
          </a:xfrm>
        </p:spPr>
        <p:txBody>
          <a:bodyPr/>
          <a:lstStyle/>
          <a:p>
            <a:r>
              <a:rPr lang="en-US" altLang="en-US">
                <a:latin typeface="Garamond" panose="02020404030301010803" pitchFamily="18" charset="0"/>
              </a:rPr>
              <a:t>Training Part 1:</a:t>
            </a:r>
            <a:br>
              <a:rPr lang="en-US" altLang="en-US">
                <a:latin typeface="Garamond" panose="02020404030301010803" pitchFamily="18" charset="0"/>
              </a:rPr>
            </a:br>
            <a:r>
              <a:rPr lang="en-US" altLang="en-US">
                <a:latin typeface="Garamond" panose="02020404030301010803" pitchFamily="18" charset="0"/>
              </a:rPr>
              <a:t>Pre-Test Activities</a:t>
            </a:r>
            <a:br>
              <a:rPr lang="en-US" altLang="en-US">
                <a:latin typeface="Garamond" panose="02020404030301010803" pitchFamily="18" charset="0"/>
              </a:rPr>
            </a:br>
            <a:br>
              <a:rPr lang="en-US" altLang="en-US">
                <a:latin typeface="Garamond" panose="02020404030301010803" pitchFamily="18" charset="0"/>
              </a:rPr>
            </a:br>
            <a:br>
              <a:rPr lang="en-US" altLang="en-US">
                <a:latin typeface="Garamond" panose="02020404030301010803" pitchFamily="18" charset="0"/>
              </a:rPr>
            </a:br>
            <a:endParaRPr lang="en-US" altLang="en-US">
              <a:latin typeface="Garamond" panose="02020404030301010803" pitchFamily="18" charset="0"/>
            </a:endParaRPr>
          </a:p>
        </p:txBody>
      </p:sp>
      <p:pic>
        <p:nvPicPr>
          <p:cNvPr id="43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5715000"/>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1"/>
          <p:cNvSpPr>
            <a:spLocks noChangeArrowheads="1"/>
          </p:cNvSpPr>
          <p:nvPr/>
        </p:nvSpPr>
        <p:spPr bwMode="auto">
          <a:xfrm>
            <a:off x="2332038" y="4316413"/>
            <a:ext cx="457200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
              <a:defRPr sz="2800">
                <a:solidFill>
                  <a:srgbClr val="404040"/>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9pPr>
          </a:lstStyle>
          <a:p>
            <a:pPr marL="0" lvl="1" algn="ctr">
              <a:buFontTx/>
              <a:buNone/>
            </a:pPr>
            <a:r>
              <a:rPr lang="en-US" altLang="en-US" b="1" dirty="0">
                <a:solidFill>
                  <a:srgbClr val="C00000"/>
                </a:solidFill>
                <a:latin typeface="Calibri" panose="020F0502020204030204" pitchFamily="34" charset="0"/>
              </a:rPr>
              <a:t>Activity 1:</a:t>
            </a:r>
            <a:r>
              <a:rPr lang="en-US" altLang="en-US" dirty="0">
                <a:solidFill>
                  <a:schemeClr val="tx1"/>
                </a:solidFill>
                <a:latin typeface="Calibri" panose="020F0502020204030204" pitchFamily="34" charset="0"/>
              </a:rPr>
              <a:t> </a:t>
            </a:r>
          </a:p>
          <a:p>
            <a:pPr marL="0" lvl="1" algn="ctr">
              <a:buFontTx/>
              <a:buNone/>
            </a:pPr>
            <a:r>
              <a:rPr lang="en-US" altLang="en-US" dirty="0">
                <a:solidFill>
                  <a:schemeClr val="tx1"/>
                </a:solidFill>
                <a:latin typeface="Calibri" panose="020F0502020204030204" pitchFamily="34" charset="0"/>
              </a:rPr>
              <a:t>Accessing the INSIGHT portal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sz="3000"/>
              <a:t>Access the DRC INSIGHT Portal</a:t>
            </a:r>
          </a:p>
        </p:txBody>
      </p:sp>
      <p:sp>
        <p:nvSpPr>
          <p:cNvPr id="45061" name="Rectangle 6"/>
          <p:cNvSpPr>
            <a:spLocks noChangeArrowheads="1"/>
          </p:cNvSpPr>
          <p:nvPr/>
        </p:nvSpPr>
        <p:spPr bwMode="auto">
          <a:xfrm>
            <a:off x="1382713" y="5877560"/>
            <a:ext cx="7144712"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spcBef>
                <a:spcPct val="20000"/>
              </a:spcBef>
              <a:buFont typeface="Wingdings" panose="05000000000000000000" pitchFamily="2" charset="2"/>
              <a:buNone/>
            </a:pPr>
            <a:r>
              <a:rPr lang="en-US" altLang="en-US" sz="1600" dirty="0">
                <a:solidFill>
                  <a:srgbClr val="404040"/>
                </a:solidFill>
                <a:latin typeface="Arial" panose="020B0604020202020204" pitchFamily="34" charset="0"/>
              </a:rPr>
              <a:t>Use the INSIGHT portal for Test Administrative functions such as professional learning, rostering students, creating test sessions, scoring student responses and for On-Demand reporting.</a:t>
            </a:r>
          </a:p>
        </p:txBody>
      </p:sp>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963" y="1806417"/>
            <a:ext cx="7938462" cy="387635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5"/>
          <p:cNvSpPr txBox="1">
            <a:spLocks noChangeArrowheads="1"/>
          </p:cNvSpPr>
          <p:nvPr/>
        </p:nvSpPr>
        <p:spPr bwMode="auto">
          <a:xfrm>
            <a:off x="357669" y="1390333"/>
            <a:ext cx="8401050" cy="732472"/>
          </a:xfrm>
          <a:prstGeom prst="rect">
            <a:avLst/>
          </a:prstGeom>
          <a:solidFill>
            <a:schemeClr val="bg1"/>
          </a:solidFill>
          <a:ln w="9525">
            <a:solidFill>
              <a:schemeClr val="tx1"/>
            </a:solidFill>
            <a:miter lim="800000"/>
            <a:headEnd/>
            <a:tailEnd/>
          </a:ln>
        </p:spPr>
        <p:txBody>
          <a:bodyPr wrap="square">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ctr"/>
            <a:r>
              <a:rPr lang="en-US" altLang="en-US" sz="4000" dirty="0">
                <a:solidFill>
                  <a:srgbClr val="FF0000"/>
                </a:solidFill>
                <a:latin typeface="Calibri" panose="020F0502020204030204" pitchFamily="34" charset="0"/>
              </a:rPr>
              <a:t>www.drcedirect.com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Portal Activation Email</a:t>
            </a:r>
          </a:p>
        </p:txBody>
      </p:sp>
      <p:pic>
        <p:nvPicPr>
          <p:cNvPr id="47107" name="Content Placeholder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492250" y="2089150"/>
            <a:ext cx="6623050" cy="4659313"/>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8" name="TextBox 1"/>
          <p:cNvSpPr txBox="1">
            <a:spLocks noChangeArrowheads="1"/>
          </p:cNvSpPr>
          <p:nvPr/>
        </p:nvSpPr>
        <p:spPr bwMode="auto">
          <a:xfrm>
            <a:off x="163513" y="1266825"/>
            <a:ext cx="8312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buFont typeface="Arial" panose="020B0604020202020204" pitchFamily="34" charset="0"/>
              <a:buChar char="•"/>
            </a:pPr>
            <a:r>
              <a:rPr lang="en-US" altLang="en-US" sz="2400">
                <a:latin typeface="Calibri" panose="020F0502020204030204" pitchFamily="34" charset="0"/>
              </a:rPr>
              <a:t>Sent from: </a:t>
            </a:r>
            <a:r>
              <a:rPr lang="en-US" altLang="en-US" sz="2400">
                <a:latin typeface="Calibri" panose="020F0502020204030204" pitchFamily="34" charset="0"/>
                <a:hlinkClick r:id="rId4"/>
              </a:rPr>
              <a:t>no-reply@datarecognitioncorp.com</a:t>
            </a:r>
            <a:endParaRPr lang="en-US" altLang="en-US" sz="2400">
              <a:latin typeface="Calibri" panose="020F0502020204030204" pitchFamily="34" charset="0"/>
            </a:endParaRPr>
          </a:p>
          <a:p>
            <a:pPr>
              <a:buFont typeface="Arial" panose="020B0604020202020204" pitchFamily="34" charset="0"/>
              <a:buChar char="•"/>
            </a:pPr>
            <a:r>
              <a:rPr lang="en-US" altLang="en-US" sz="2400">
                <a:latin typeface="Calibri" panose="020F0502020204030204" pitchFamily="34" charset="0"/>
              </a:rPr>
              <a:t>Check your clutter/spam if you do not find the email in your inbox</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971675"/>
            <a:ext cx="56197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155" name="Straight Arrow Connector 5"/>
          <p:cNvCxnSpPr>
            <a:cxnSpLocks/>
          </p:cNvCxnSpPr>
          <p:nvPr/>
        </p:nvCxnSpPr>
        <p:spPr bwMode="auto">
          <a:xfrm>
            <a:off x="708025" y="3094038"/>
            <a:ext cx="1266825" cy="4762"/>
          </a:xfrm>
          <a:prstGeom prst="straightConnector1">
            <a:avLst/>
          </a:prstGeom>
          <a:noFill/>
          <a:ln w="2222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9156" name="Straight Arrow Connector 13"/>
          <p:cNvCxnSpPr>
            <a:cxnSpLocks/>
          </p:cNvCxnSpPr>
          <p:nvPr/>
        </p:nvCxnSpPr>
        <p:spPr bwMode="auto">
          <a:xfrm>
            <a:off x="514350" y="3589338"/>
            <a:ext cx="1417638" cy="182562"/>
          </a:xfrm>
          <a:prstGeom prst="straightConnector1">
            <a:avLst/>
          </a:prstGeom>
          <a:noFill/>
          <a:ln w="2222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9157"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Activating your INSIGHT account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Logging into the Portal</a:t>
            </a:r>
          </a:p>
        </p:txBody>
      </p:sp>
      <p:pic>
        <p:nvPicPr>
          <p:cNvPr id="2" name="Picture 1"/>
          <p:cNvPicPr>
            <a:picLocks noChangeAspect="1"/>
          </p:cNvPicPr>
          <p:nvPr/>
        </p:nvPicPr>
        <p:blipFill>
          <a:blip r:embed="rId3"/>
          <a:stretch>
            <a:fillRect/>
          </a:stretch>
        </p:blipFill>
        <p:spPr>
          <a:xfrm>
            <a:off x="270662" y="1847994"/>
            <a:ext cx="8518257" cy="41756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3"/>
          <p:cNvSpPr txBox="1">
            <a:spLocks noChangeArrowheads="1"/>
          </p:cNvSpPr>
          <p:nvPr/>
        </p:nvSpPr>
        <p:spPr bwMode="auto">
          <a:xfrm>
            <a:off x="176213" y="1282700"/>
            <a:ext cx="83105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fontAlgn="auto" hangingPunct="1">
              <a:spcBef>
                <a:spcPts val="0"/>
              </a:spcBef>
              <a:spcAft>
                <a:spcPts val="0"/>
              </a:spcAft>
              <a:buFont typeface="Arial" panose="020B0604020202020204" pitchFamily="34" charset="0"/>
              <a:buChar char="•"/>
              <a:defRPr/>
            </a:pPr>
            <a:r>
              <a:rPr lang="en-US" altLang="en-US" sz="2000" b="0" kern="0" dirty="0">
                <a:latin typeface="Calibri" panose="020F0502020204030204" pitchFamily="34" charset="0"/>
              </a:rPr>
              <a:t>Click on “Forgot your password?” if unable to locate your welcome email</a:t>
            </a:r>
          </a:p>
          <a:p>
            <a:pPr eaLnBrk="1" fontAlgn="auto" hangingPunct="1">
              <a:spcBef>
                <a:spcPts val="0"/>
              </a:spcBef>
              <a:spcAft>
                <a:spcPts val="0"/>
              </a:spcAft>
              <a:buFont typeface="Arial" panose="020B0604020202020204" pitchFamily="34" charset="0"/>
              <a:buChar char="•"/>
              <a:defRPr/>
            </a:pPr>
            <a:r>
              <a:rPr lang="en-US" altLang="en-US" sz="2000" b="0" kern="0" dirty="0">
                <a:latin typeface="Calibri" panose="020F0502020204030204" pitchFamily="34" charset="0"/>
              </a:rPr>
              <a:t>Your Username is your email address</a:t>
            </a:r>
          </a:p>
        </p:txBody>
      </p:sp>
      <p:sp>
        <p:nvSpPr>
          <p:cNvPr id="93188"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dirty="0"/>
              <a:t>Logging into the INSIGHT portal</a:t>
            </a:r>
          </a:p>
        </p:txBody>
      </p:sp>
      <p:sp>
        <p:nvSpPr>
          <p:cNvPr id="2" name="TextBox 1"/>
          <p:cNvSpPr txBox="1"/>
          <p:nvPr/>
        </p:nvSpPr>
        <p:spPr>
          <a:xfrm>
            <a:off x="26194" y="5364500"/>
            <a:ext cx="8786812" cy="707886"/>
          </a:xfrm>
          <a:prstGeom prst="rect">
            <a:avLst/>
          </a:prstGeom>
          <a:noFill/>
        </p:spPr>
        <p:txBody>
          <a:bodyPr wrap="square" rtlCol="0">
            <a:spAutoFit/>
          </a:bodyPr>
          <a:lstStyle/>
          <a:p>
            <a:pPr marL="342900" indent="-342900">
              <a:buFont typeface="Arial" panose="020B0604020202020204" pitchFamily="34" charset="0"/>
              <a:buChar char="•"/>
            </a:pPr>
            <a:r>
              <a:rPr lang="en-US" sz="2000" b="0" dirty="0">
                <a:latin typeface="Calibri" panose="020F0502020204030204" pitchFamily="34" charset="0"/>
              </a:rPr>
              <a:t>If the system does recognize you as a User, please check with your LEA’s director who will need to add you as a User to the portal.</a:t>
            </a:r>
          </a:p>
        </p:txBody>
      </p:sp>
      <p:pic>
        <p:nvPicPr>
          <p:cNvPr id="3" name="Picture 2"/>
          <p:cNvPicPr>
            <a:picLocks noChangeAspect="1"/>
          </p:cNvPicPr>
          <p:nvPr/>
        </p:nvPicPr>
        <p:blipFill>
          <a:blip r:embed="rId2"/>
          <a:stretch>
            <a:fillRect/>
          </a:stretch>
        </p:blipFill>
        <p:spPr>
          <a:xfrm>
            <a:off x="2514600" y="2481150"/>
            <a:ext cx="3127159" cy="2770787"/>
          </a:xfrm>
          <a:prstGeom prst="rect">
            <a:avLst/>
          </a:prstGeom>
        </p:spPr>
      </p:pic>
      <p:cxnSp>
        <p:nvCxnSpPr>
          <p:cNvPr id="8" name="Straight Arrow Connector 7"/>
          <p:cNvCxnSpPr/>
          <p:nvPr/>
        </p:nvCxnSpPr>
        <p:spPr bwMode="auto">
          <a:xfrm flipH="1">
            <a:off x="4419600" y="4458177"/>
            <a:ext cx="590550" cy="334962"/>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145713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8"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075" y="1544638"/>
            <a:ext cx="7637463"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id="{3981EF34-8BFF-427C-943F-58D5230B739A}"/>
              </a:ext>
            </a:extLst>
          </p:cNvPr>
          <p:cNvSpPr/>
          <p:nvPr/>
        </p:nvSpPr>
        <p:spPr>
          <a:xfrm>
            <a:off x="8015288" y="5686425"/>
            <a:ext cx="1046162" cy="11715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a:extLst>
              <a:ext uri="{FF2B5EF4-FFF2-40B4-BE49-F238E27FC236}">
                <a16:creationId xmlns:a16="http://schemas.microsoft.com/office/drawing/2014/main" id="{26732202-A70B-4E96-BFA6-B81261FFBE72}"/>
              </a:ext>
            </a:extLst>
          </p:cNvPr>
          <p:cNvSpPr/>
          <p:nvPr/>
        </p:nvSpPr>
        <p:spPr>
          <a:xfrm>
            <a:off x="7478713" y="1616075"/>
            <a:ext cx="519112" cy="21113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277" name="Straight Arrow Connector 5"/>
          <p:cNvCxnSpPr>
            <a:cxnSpLocks/>
          </p:cNvCxnSpPr>
          <p:nvPr/>
        </p:nvCxnSpPr>
        <p:spPr bwMode="auto">
          <a:xfrm>
            <a:off x="1125538" y="5580063"/>
            <a:ext cx="1800225" cy="365125"/>
          </a:xfrm>
          <a:prstGeom prst="straightConnector1">
            <a:avLst/>
          </a:prstGeom>
          <a:noFill/>
          <a:ln w="22225" algn="ctr">
            <a:solidFill>
              <a:srgbClr val="FF0000">
                <a:alpha val="94901"/>
              </a:srgbClr>
            </a:solidFill>
            <a:round/>
            <a:headEnd/>
            <a:tailEnd type="triangle" w="med" len="med"/>
          </a:ln>
          <a:extLst>
            <a:ext uri="{909E8E84-426E-40DD-AFC4-6F175D3DCCD1}">
              <a14:hiddenFill xmlns:a14="http://schemas.microsoft.com/office/drawing/2010/main">
                <a:noFill/>
              </a14:hiddenFill>
            </a:ext>
          </a:extLst>
        </p:spPr>
      </p:cxnSp>
      <p:sp>
        <p:nvSpPr>
          <p:cNvPr id="54278"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Security Agreement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a:xfrm>
            <a:off x="1371600" y="3455988"/>
            <a:ext cx="7315200" cy="822325"/>
          </a:xfrm>
        </p:spPr>
        <p:txBody>
          <a:bodyPr/>
          <a:lstStyle/>
          <a:p>
            <a:r>
              <a:rPr lang="en-US" altLang="en-US">
                <a:latin typeface="Garamond" panose="02020404030301010803" pitchFamily="18" charset="0"/>
              </a:rPr>
              <a:t>Training Part 1:</a:t>
            </a:r>
            <a:br>
              <a:rPr lang="en-US" altLang="en-US">
                <a:latin typeface="Garamond" panose="02020404030301010803" pitchFamily="18" charset="0"/>
              </a:rPr>
            </a:br>
            <a:r>
              <a:rPr lang="en-US" altLang="en-US">
                <a:latin typeface="Garamond" panose="02020404030301010803" pitchFamily="18" charset="0"/>
              </a:rPr>
              <a:t>Pre-Test Activities</a:t>
            </a:r>
            <a:br>
              <a:rPr lang="en-US" altLang="en-US">
                <a:latin typeface="Garamond" panose="02020404030301010803" pitchFamily="18" charset="0"/>
              </a:rPr>
            </a:br>
            <a:br>
              <a:rPr lang="en-US" altLang="en-US">
                <a:latin typeface="Garamond" panose="02020404030301010803" pitchFamily="18" charset="0"/>
              </a:rPr>
            </a:br>
            <a:br>
              <a:rPr lang="en-US" altLang="en-US">
                <a:latin typeface="Garamond" panose="02020404030301010803" pitchFamily="18" charset="0"/>
              </a:rPr>
            </a:br>
            <a:endParaRPr lang="en-US" altLang="en-US">
              <a:latin typeface="Garamond" panose="02020404030301010803" pitchFamily="18" charset="0"/>
            </a:endParaRPr>
          </a:p>
        </p:txBody>
      </p:sp>
      <p:pic>
        <p:nvPicPr>
          <p:cNvPr id="665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7372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32038" y="4316413"/>
            <a:ext cx="4572000" cy="1273175"/>
          </a:xfrm>
          <a:prstGeom prst="rect">
            <a:avLst/>
          </a:prstGeom>
        </p:spPr>
        <p:txBody>
          <a:bodyPr>
            <a:spAutoFit/>
          </a:bodyPr>
          <a:lstStyle/>
          <a:p>
            <a:pPr marL="0" lvl="1" algn="ctr" eaLnBrk="1" fontAlgn="auto" hangingPunct="1">
              <a:spcBef>
                <a:spcPct val="20000"/>
              </a:spcBef>
              <a:spcAft>
                <a:spcPts val="0"/>
              </a:spcAft>
              <a:defRPr/>
            </a:pPr>
            <a:r>
              <a:rPr lang="en-US" altLang="en-US" sz="2400" b="1" kern="0" dirty="0">
                <a:solidFill>
                  <a:srgbClr val="C00000"/>
                </a:solidFill>
                <a:latin typeface="Calibri" panose="020F0502020204030204" pitchFamily="34" charset="0"/>
              </a:rPr>
              <a:t>Activity 2:</a:t>
            </a:r>
            <a:r>
              <a:rPr lang="en-US" altLang="en-US" sz="2400" kern="0" dirty="0">
                <a:solidFill>
                  <a:sysClr val="windowText" lastClr="000000"/>
                </a:solidFill>
                <a:latin typeface="Calibri" panose="020F0502020204030204" pitchFamily="34" charset="0"/>
              </a:rPr>
              <a:t> </a:t>
            </a:r>
          </a:p>
          <a:p>
            <a:pPr marL="0" lvl="1" algn="ctr">
              <a:spcBef>
                <a:spcPct val="20000"/>
              </a:spcBef>
              <a:defRPr/>
            </a:pPr>
            <a:r>
              <a:rPr lang="en-US" altLang="en-US" sz="2400" dirty="0">
                <a:latin typeface="Calibri" panose="020F0502020204030204" pitchFamily="34" charset="0"/>
              </a:rPr>
              <a:t>Adding (registering) Students in the INSIGHT portal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Student Management</a:t>
            </a:r>
            <a:br>
              <a:rPr altLang="en-US"/>
            </a:br>
            <a:r>
              <a:rPr altLang="en-US"/>
              <a:t>Add/View/Edit</a:t>
            </a:r>
          </a:p>
        </p:txBody>
      </p:sp>
      <p:pic>
        <p:nvPicPr>
          <p:cNvPr id="2" name="Picture 1"/>
          <p:cNvPicPr>
            <a:picLocks noChangeAspect="1"/>
          </p:cNvPicPr>
          <p:nvPr/>
        </p:nvPicPr>
        <p:blipFill>
          <a:blip r:embed="rId3"/>
          <a:stretch>
            <a:fillRect/>
          </a:stretch>
        </p:blipFill>
        <p:spPr>
          <a:xfrm>
            <a:off x="1057275" y="1347787"/>
            <a:ext cx="7029450" cy="4162425"/>
          </a:xfrm>
          <a:prstGeom prst="rect">
            <a:avLst/>
          </a:prstGeom>
        </p:spPr>
      </p:pic>
      <p:cxnSp>
        <p:nvCxnSpPr>
          <p:cNvPr id="8" name="Straight Arrow Connector 7"/>
          <p:cNvCxnSpPr/>
          <p:nvPr/>
        </p:nvCxnSpPr>
        <p:spPr bwMode="auto">
          <a:xfrm flipH="1">
            <a:off x="4619448" y="1084263"/>
            <a:ext cx="925830" cy="41148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7" name="Rectangle 6"/>
          <p:cNvSpPr/>
          <p:nvPr/>
        </p:nvSpPr>
        <p:spPr bwMode="auto">
          <a:xfrm>
            <a:off x="3550934" y="2246902"/>
            <a:ext cx="1531429" cy="336809"/>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204913"/>
            <a:ext cx="7561263" cy="5035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59" name="Picture 6"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9450" y="3290888"/>
            <a:ext cx="6964363" cy="340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6D3E266-E893-4477-BEF6-2734B25FE89B}"/>
              </a:ext>
            </a:extLst>
          </p:cNvPr>
          <p:cNvSpPr/>
          <p:nvPr/>
        </p:nvSpPr>
        <p:spPr>
          <a:xfrm>
            <a:off x="1949450" y="6240463"/>
            <a:ext cx="719138" cy="2968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7AAE9E6D-6DEC-4AC7-B7D5-9BFB23C726C2}"/>
              </a:ext>
            </a:extLst>
          </p:cNvPr>
          <p:cNvSpPr/>
          <p:nvPr/>
        </p:nvSpPr>
        <p:spPr>
          <a:xfrm>
            <a:off x="1565275" y="1619250"/>
            <a:ext cx="1006475" cy="32861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7AAE9E6D-6DEC-4AC7-B7D5-9BFB23C726C2}"/>
              </a:ext>
            </a:extLst>
          </p:cNvPr>
          <p:cNvSpPr/>
          <p:nvPr/>
        </p:nvSpPr>
        <p:spPr>
          <a:xfrm>
            <a:off x="3295650" y="2836863"/>
            <a:ext cx="1447800" cy="3286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63" name="TextBox 1"/>
          <p:cNvSpPr txBox="1">
            <a:spLocks noChangeArrowheads="1"/>
          </p:cNvSpPr>
          <p:nvPr/>
        </p:nvSpPr>
        <p:spPr bwMode="auto">
          <a:xfrm>
            <a:off x="5565775" y="1619250"/>
            <a:ext cx="3348038" cy="16303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buFontTx/>
              <a:buAutoNum type="arabicParenR"/>
            </a:pPr>
            <a:r>
              <a:rPr lang="en-US" altLang="en-US" sz="2000">
                <a:latin typeface="Calibri" panose="020F0502020204030204" pitchFamily="34" charset="0"/>
              </a:rPr>
              <a:t>Click Manage Students</a:t>
            </a:r>
          </a:p>
          <a:p>
            <a:pPr>
              <a:buFontTx/>
              <a:buAutoNum type="arabicParenR"/>
            </a:pPr>
            <a:r>
              <a:rPr lang="en-US" altLang="en-US" sz="2000">
                <a:latin typeface="Calibri" panose="020F0502020204030204" pitchFamily="34" charset="0"/>
              </a:rPr>
              <a:t>Choose a School from the drop down menu</a:t>
            </a:r>
          </a:p>
          <a:p>
            <a:pPr>
              <a:buFontTx/>
              <a:buAutoNum type="arabicParenR"/>
            </a:pPr>
            <a:r>
              <a:rPr lang="en-US" altLang="en-US" sz="2000">
                <a:latin typeface="Calibri" panose="020F0502020204030204" pitchFamily="34" charset="0"/>
              </a:rPr>
              <a:t>Click Add Student at the bottom of the screen</a:t>
            </a:r>
          </a:p>
        </p:txBody>
      </p:sp>
      <p:sp>
        <p:nvSpPr>
          <p:cNvPr id="70664" name="Title 2"/>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Adding Students One-by-One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Training Agenda</a:t>
            </a:r>
          </a:p>
        </p:txBody>
      </p:sp>
      <p:sp>
        <p:nvSpPr>
          <p:cNvPr id="3" name="Content Placeholder 2"/>
          <p:cNvSpPr>
            <a:spLocks noGrp="1"/>
          </p:cNvSpPr>
          <p:nvPr>
            <p:ph idx="1"/>
          </p:nvPr>
        </p:nvSpPr>
        <p:spPr>
          <a:xfrm>
            <a:off x="230188" y="1455738"/>
            <a:ext cx="8245475" cy="4927600"/>
          </a:xfrm>
        </p:spPr>
        <p:txBody>
          <a:bodyPr vert="horz" wrap="square" lIns="91440" tIns="45720" rIns="91440" bIns="45720" numCol="1" anchor="t" anchorCtr="0" compatLnSpc="1">
            <a:prstTxWarp prst="textNoShape">
              <a:avLst/>
            </a:prstTxWarp>
          </a:bodyPr>
          <a:lstStyle/>
          <a:p>
            <a:pPr>
              <a:buFontTx/>
              <a:buAutoNum type="arabicPeriod"/>
              <a:defRPr/>
            </a:pPr>
            <a:r>
              <a:rPr lang="en-US" altLang="en-US" sz="2400" dirty="0">
                <a:latin typeface="Calibri" panose="020F0502020204030204" pitchFamily="34" charset="0"/>
              </a:rPr>
              <a:t>Preparing for training</a:t>
            </a:r>
          </a:p>
          <a:p>
            <a:pPr lvl="2">
              <a:defRPr/>
            </a:pPr>
            <a:r>
              <a:rPr altLang="en-US" sz="2400" dirty="0">
                <a:latin typeface="Calibri" panose="020F0502020204030204" pitchFamily="34" charset="0"/>
              </a:rPr>
              <a:t>Training Readiness Checklist</a:t>
            </a:r>
          </a:p>
          <a:p>
            <a:pPr lvl="2">
              <a:defRPr/>
            </a:pPr>
            <a:r>
              <a:rPr altLang="en-US" sz="2400" dirty="0">
                <a:latin typeface="Calibri" panose="020F0502020204030204" pitchFamily="34" charset="0"/>
              </a:rPr>
              <a:t>Gathering materials/resources needed for presenter and trainees</a:t>
            </a:r>
          </a:p>
          <a:p>
            <a:pPr>
              <a:buFontTx/>
              <a:buAutoNum type="arabicPeriod"/>
              <a:defRPr/>
            </a:pPr>
            <a:r>
              <a:rPr lang="en-US" altLang="en-US" sz="2400" dirty="0">
                <a:latin typeface="Calibri" panose="020F0502020204030204" pitchFamily="34" charset="0"/>
              </a:rPr>
              <a:t>Delivering training on:</a:t>
            </a:r>
          </a:p>
          <a:p>
            <a:pPr lvl="1">
              <a:buFont typeface="Arial" panose="020B0604020202020204" pitchFamily="34" charset="0"/>
              <a:buChar char="•"/>
              <a:defRPr/>
            </a:pPr>
            <a:r>
              <a:rPr altLang="en-US" sz="2400" dirty="0">
                <a:latin typeface="Calibri" panose="020F0502020204030204" pitchFamily="34" charset="0"/>
              </a:rPr>
              <a:t>Pretest activities (preparing to test)</a:t>
            </a:r>
          </a:p>
          <a:p>
            <a:pPr lvl="1">
              <a:buFont typeface="Arial" panose="020B0604020202020204" pitchFamily="34" charset="0"/>
              <a:buChar char="•"/>
              <a:defRPr/>
            </a:pPr>
            <a:r>
              <a:rPr altLang="en-US" sz="2400" dirty="0">
                <a:latin typeface="Calibri" panose="020F0502020204030204" pitchFamily="34" charset="0"/>
              </a:rPr>
              <a:t>Proctoring the test (student experience)</a:t>
            </a:r>
          </a:p>
          <a:p>
            <a:pPr lvl="1">
              <a:buFont typeface="Arial" panose="020B0604020202020204" pitchFamily="34" charset="0"/>
              <a:buChar char="•"/>
              <a:defRPr/>
            </a:pPr>
            <a:r>
              <a:rPr altLang="en-US" sz="2400" dirty="0">
                <a:latin typeface="Calibri" panose="020F0502020204030204" pitchFamily="34" charset="0"/>
              </a:rPr>
              <a:t>Post test activities (</a:t>
            </a:r>
            <a:r>
              <a:rPr altLang="en-US" sz="2400" dirty="0">
                <a:solidFill>
                  <a:schemeClr val="tx1"/>
                </a:solidFill>
                <a:latin typeface="Calibri" panose="020F0502020204030204" pitchFamily="34" charset="0"/>
              </a:rPr>
              <a:t>scoring and </a:t>
            </a:r>
            <a:r>
              <a:rPr altLang="en-US" sz="2400" dirty="0">
                <a:latin typeface="Calibri" panose="020F0502020204030204" pitchFamily="34" charset="0"/>
              </a:rPr>
              <a:t>reporting)</a:t>
            </a:r>
          </a:p>
          <a:p>
            <a:pPr>
              <a:buFont typeface="+mj-lt"/>
              <a:buAutoNum type="arabicPeriod"/>
              <a:defRPr/>
            </a:pPr>
            <a:r>
              <a:rPr lang="en-US" altLang="en-US" sz="2400" dirty="0">
                <a:latin typeface="Calibri" panose="020F0502020204030204" pitchFamily="34" charset="0"/>
              </a:rPr>
              <a:t>Remote testing</a:t>
            </a:r>
            <a:endParaRPr altLang="en-US" sz="2400" dirty="0">
              <a:latin typeface="Calibri" panose="020F0502020204030204" pitchFamily="34" charset="0"/>
            </a:endParaRPr>
          </a:p>
          <a:p>
            <a:pPr>
              <a:buFont typeface="+mj-lt"/>
              <a:buAutoNum type="arabicPeriod"/>
              <a:defRPr/>
            </a:pPr>
            <a:r>
              <a:rPr lang="en-US" altLang="en-US" sz="2400" dirty="0">
                <a:latin typeface="Calibri" panose="020F0502020204030204" pitchFamily="34" charset="0"/>
              </a:rPr>
              <a:t>Q and A</a:t>
            </a:r>
          </a:p>
          <a:p>
            <a:pPr lvl="1">
              <a:defRPr/>
            </a:pPr>
            <a:endParaRPr altLang="en-US" sz="2400" dirty="0">
              <a:latin typeface="Calibri" panose="020F0502020204030204" pitchFamily="34" charset="0"/>
            </a:endParaRPr>
          </a:p>
        </p:txBody>
      </p:sp>
    </p:spTree>
    <p:extLst>
      <p:ext uri="{BB962C8B-B14F-4D97-AF65-F5344CB8AC3E}">
        <p14:creationId xmlns:p14="http://schemas.microsoft.com/office/powerpoint/2010/main" val="1063589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444625"/>
            <a:ext cx="8747125" cy="5099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07" name="TextBox 1"/>
          <p:cNvSpPr txBox="1">
            <a:spLocks noChangeArrowheads="1"/>
          </p:cNvSpPr>
          <p:nvPr/>
        </p:nvSpPr>
        <p:spPr bwMode="auto">
          <a:xfrm>
            <a:off x="474663" y="4298950"/>
            <a:ext cx="7989887" cy="1568450"/>
          </a:xfrm>
          <a:prstGeom prst="rect">
            <a:avLst/>
          </a:prstGeom>
          <a:solidFill>
            <a:srgbClr val="FFFF00"/>
          </a:solidFill>
          <a:ln w="9525">
            <a:solidFill>
              <a:schemeClr val="tx1"/>
            </a:solidFill>
            <a:miter lim="800000"/>
            <a:headEnd/>
            <a:tailEnd/>
          </a:ln>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r>
              <a:rPr lang="en-US" altLang="en-US" sz="1600">
                <a:latin typeface="Calibri" panose="020F0502020204030204" pitchFamily="34" charset="0"/>
              </a:rPr>
              <a:t>Any cell with an asterisk* next to it is required student information.</a:t>
            </a:r>
          </a:p>
          <a:p>
            <a:endParaRPr lang="en-US" altLang="en-US" sz="1600">
              <a:latin typeface="Calibri" panose="020F0502020204030204" pitchFamily="34" charset="0"/>
            </a:endParaRPr>
          </a:p>
          <a:p>
            <a:r>
              <a:rPr lang="en-US" altLang="en-US" sz="1600">
                <a:latin typeface="Calibri" panose="020F0502020204030204" pitchFamily="34" charset="0"/>
              </a:rPr>
              <a:t>If you do not have a student ID number established by the time you are testing the student, one recommendation is to enter a temporary ID number and once the student ID is available, find the student, click edit and update the student ID.   Student IDs must be unique throughout your district therefore a suggested temporary ID would be “temp01[schoolname]”</a:t>
            </a:r>
          </a:p>
        </p:txBody>
      </p:sp>
      <p:sp>
        <p:nvSpPr>
          <p:cNvPr id="72708" name="Title 2"/>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Adding Students One-by-One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E849DE6C-233D-4F3E-AF6B-5E624F8A430D}"/>
              </a:ext>
            </a:extLst>
          </p:cNvPr>
          <p:cNvSpPr/>
          <p:nvPr/>
        </p:nvSpPr>
        <p:spPr>
          <a:xfrm>
            <a:off x="7018338" y="5686425"/>
            <a:ext cx="2043112" cy="11715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4755" name="Picture 10"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504950"/>
            <a:ext cx="7853363" cy="5229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756" name="TextBox 11"/>
          <p:cNvSpPr txBox="1">
            <a:spLocks noChangeArrowheads="1"/>
          </p:cNvSpPr>
          <p:nvPr/>
        </p:nvSpPr>
        <p:spPr bwMode="auto">
          <a:xfrm>
            <a:off x="5908675" y="5380038"/>
            <a:ext cx="124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r>
              <a:rPr lang="en-US" altLang="en-US" sz="2000">
                <a:solidFill>
                  <a:srgbClr val="FF0000"/>
                </a:solidFill>
                <a:latin typeface="Calibri" panose="020F0502020204030204" pitchFamily="34" charset="0"/>
              </a:rPr>
              <a:t>View/Edit</a:t>
            </a:r>
          </a:p>
        </p:txBody>
      </p:sp>
      <p:pic>
        <p:nvPicPr>
          <p:cNvPr id="74757" name="Picture 12"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7013" y="5314950"/>
            <a:ext cx="879475" cy="1233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4758" name="Straight Arrow Connector 9"/>
          <p:cNvCxnSpPr>
            <a:cxnSpLocks noChangeShapeType="1"/>
          </p:cNvCxnSpPr>
          <p:nvPr/>
        </p:nvCxnSpPr>
        <p:spPr bwMode="auto">
          <a:xfrm>
            <a:off x="7067550" y="5649913"/>
            <a:ext cx="889000" cy="39211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4759" name="TextBox 11"/>
          <p:cNvSpPr txBox="1">
            <a:spLocks noChangeArrowheads="1"/>
          </p:cNvSpPr>
          <p:nvPr/>
        </p:nvSpPr>
        <p:spPr bwMode="auto">
          <a:xfrm>
            <a:off x="4959350" y="1060450"/>
            <a:ext cx="3681413" cy="3538538"/>
          </a:xfrm>
          <a:prstGeom prst="rect">
            <a:avLst/>
          </a:prstGeom>
          <a:solidFill>
            <a:srgbClr val="FFFF00"/>
          </a:solidFill>
          <a:ln w="9525">
            <a:solidFill>
              <a:schemeClr val="accent1"/>
            </a:solidFill>
            <a:miter lim="800000"/>
            <a:headEnd/>
            <a:tailEnd/>
          </a:ln>
        </p:spPr>
        <p:txBody>
          <a:bodyPr>
            <a:spAutoFit/>
          </a:bodyPr>
          <a:lstStyle>
            <a:lvl1pPr marL="342900" indent="-342900">
              <a:defRPr sz="1000">
                <a:solidFill>
                  <a:schemeClr val="tx1"/>
                </a:solidFill>
                <a:latin typeface="Arial Black" panose="020B0A04020102020204" pitchFamily="34" charset="0"/>
                <a:ea typeface="ＭＳ Ｐゴシック" panose="020B0600070205080204" pitchFamily="34" charset="-128"/>
              </a:defRPr>
            </a:lvl1pPr>
            <a:lvl2pPr marL="800100" indent="-34290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buFont typeface="Arial" panose="020B0604020202020204" pitchFamily="34" charset="0"/>
              <a:buChar char="•"/>
            </a:pPr>
            <a:r>
              <a:rPr lang="en-US" altLang="en-US" sz="1600" dirty="0">
                <a:latin typeface="Calibri" panose="020F0502020204030204" pitchFamily="34" charset="0"/>
              </a:rPr>
              <a:t>To see a roster of all students rostered in INSIGHT</a:t>
            </a:r>
          </a:p>
          <a:p>
            <a:pPr lvl="1">
              <a:buFont typeface="Arial" panose="020B0604020202020204" pitchFamily="34" charset="0"/>
              <a:buChar char="•"/>
            </a:pPr>
            <a:r>
              <a:rPr lang="en-US" altLang="en-US" sz="1600" dirty="0">
                <a:latin typeface="Calibri" panose="020F0502020204030204" pitchFamily="34" charset="0"/>
              </a:rPr>
              <a:t>Choose “all” from the drop down menu</a:t>
            </a:r>
          </a:p>
          <a:p>
            <a:pPr>
              <a:buFont typeface="Arial" panose="020B0604020202020204" pitchFamily="34" charset="0"/>
              <a:buChar char="•"/>
            </a:pPr>
            <a:r>
              <a:rPr lang="en-US" altLang="en-US" sz="1600" dirty="0">
                <a:latin typeface="Calibri" panose="020F0502020204030204" pitchFamily="34" charset="0"/>
              </a:rPr>
              <a:t>To see a roster of all students at a School</a:t>
            </a:r>
          </a:p>
          <a:p>
            <a:pPr lvl="1">
              <a:buFont typeface="Arial" panose="020B0604020202020204" pitchFamily="34" charset="0"/>
              <a:buChar char="•"/>
            </a:pPr>
            <a:r>
              <a:rPr lang="en-US" altLang="en-US" sz="1600" dirty="0">
                <a:latin typeface="Calibri" panose="020F0502020204030204" pitchFamily="34" charset="0"/>
              </a:rPr>
              <a:t>Choose the School from the dropdown menu</a:t>
            </a:r>
          </a:p>
          <a:p>
            <a:pPr>
              <a:buFont typeface="Arial" panose="020B0604020202020204" pitchFamily="34" charset="0"/>
              <a:buChar char="•"/>
            </a:pPr>
            <a:r>
              <a:rPr lang="en-US" altLang="en-US" sz="1600" dirty="0">
                <a:latin typeface="Calibri" panose="020F0502020204030204" pitchFamily="34" charset="0"/>
              </a:rPr>
              <a:t>To find a particular student:</a:t>
            </a:r>
          </a:p>
          <a:p>
            <a:pPr lvl="1">
              <a:buFont typeface="Arial" panose="020B0604020202020204" pitchFamily="34" charset="0"/>
              <a:buChar char="•"/>
            </a:pPr>
            <a:r>
              <a:rPr lang="en-US" altLang="en-US" sz="1600" dirty="0">
                <a:latin typeface="Calibri" panose="020F0502020204030204" pitchFamily="34" charset="0"/>
              </a:rPr>
              <a:t>Fill the one or more of the search fields (</a:t>
            </a:r>
            <a:r>
              <a:rPr lang="en-US" altLang="en-US" sz="1600" dirty="0" err="1">
                <a:latin typeface="Calibri" panose="020F0502020204030204" pitchFamily="34" charset="0"/>
              </a:rPr>
              <a:t>ie</a:t>
            </a:r>
            <a:r>
              <a:rPr lang="en-US" altLang="en-US" sz="1600" dirty="0">
                <a:latin typeface="Calibri" panose="020F0502020204030204" pitchFamily="34" charset="0"/>
              </a:rPr>
              <a:t> Name and/or Student ID)</a:t>
            </a:r>
          </a:p>
          <a:p>
            <a:pPr>
              <a:buFont typeface="Arial" panose="020B0604020202020204" pitchFamily="34" charset="0"/>
              <a:buChar char="•"/>
            </a:pPr>
            <a:r>
              <a:rPr lang="en-US" altLang="en-US" sz="1600" dirty="0">
                <a:latin typeface="Calibri" panose="020F0502020204030204" pitchFamily="34" charset="0"/>
              </a:rPr>
              <a:t>Click Find Students</a:t>
            </a:r>
          </a:p>
          <a:p>
            <a:pPr>
              <a:buFont typeface="Arial" panose="020B0604020202020204" pitchFamily="34" charset="0"/>
              <a:buChar char="•"/>
            </a:pPr>
            <a:r>
              <a:rPr lang="en-US" altLang="en-US" sz="1600" dirty="0">
                <a:latin typeface="Calibri" panose="020F0502020204030204" pitchFamily="34" charset="0"/>
              </a:rPr>
              <a:t>Roster will appear below</a:t>
            </a:r>
          </a:p>
        </p:txBody>
      </p:sp>
      <p:sp>
        <p:nvSpPr>
          <p:cNvPr id="74760"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Student Management</a:t>
            </a:r>
            <a:br>
              <a:rPr altLang="en-US"/>
            </a:br>
            <a:r>
              <a:rPr altLang="en-US"/>
              <a:t>Find and Edit Students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35" y="1624965"/>
            <a:ext cx="8352508" cy="42614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4"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Student Management</a:t>
            </a:r>
            <a:br>
              <a:rPr altLang="en-US"/>
            </a:br>
            <a:r>
              <a:rPr altLang="en-US"/>
              <a:t>Accommodations</a:t>
            </a:r>
          </a:p>
        </p:txBody>
      </p:sp>
      <p:sp>
        <p:nvSpPr>
          <p:cNvPr id="5" name="TextBox 11"/>
          <p:cNvSpPr txBox="1">
            <a:spLocks noChangeArrowheads="1"/>
          </p:cNvSpPr>
          <p:nvPr/>
        </p:nvSpPr>
        <p:spPr bwMode="auto">
          <a:xfrm>
            <a:off x="4652327" y="652015"/>
            <a:ext cx="4297363" cy="6001643"/>
          </a:xfrm>
          <a:prstGeom prst="rect">
            <a:avLst/>
          </a:prstGeom>
          <a:solidFill>
            <a:srgbClr val="FFFF00"/>
          </a:solidFill>
          <a:ln w="9525">
            <a:solidFill>
              <a:schemeClr val="accent1"/>
            </a:solidFill>
            <a:miter lim="800000"/>
            <a:headEnd/>
            <a:tailEnd/>
          </a:ln>
        </p:spPr>
        <p:txBody>
          <a:bodyPr wrap="square">
            <a:spAutoFit/>
          </a:bodyPr>
          <a:lstStyle>
            <a:lvl1pPr marL="342900" indent="-342900">
              <a:defRPr sz="1000">
                <a:solidFill>
                  <a:schemeClr val="tx1"/>
                </a:solidFill>
                <a:latin typeface="Arial Black" panose="020B0A04020102020204" pitchFamily="34" charset="0"/>
                <a:ea typeface="ＭＳ Ｐゴシック" panose="020B0600070205080204" pitchFamily="34" charset="-128"/>
              </a:defRPr>
            </a:lvl1pPr>
            <a:lvl2pPr marL="800100" indent="-34290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buFont typeface="Arial" panose="020B0604020202020204" pitchFamily="34" charset="0"/>
              <a:buChar char="•"/>
            </a:pPr>
            <a:r>
              <a:rPr lang="en-US" altLang="en-US" sz="1600" dirty="0">
                <a:latin typeface="Calibri" panose="020F0502020204030204" pitchFamily="34" charset="0"/>
              </a:rPr>
              <a:t>Accommodations – A feature included in LAS Links Online as an accommodation is Text to Speech.  If you would like to activate this accommodation, click on the corresponding Form(s) of LAS Links that you will be using and Text-to-Speech will then be delivered to this particular student. </a:t>
            </a:r>
          </a:p>
          <a:p>
            <a:endParaRPr lang="en-US" altLang="en-US" sz="1600" dirty="0">
              <a:latin typeface="Calibri" panose="020F0502020204030204" pitchFamily="34" charset="0"/>
            </a:endParaRPr>
          </a:p>
          <a:p>
            <a:pPr>
              <a:buFont typeface="Arial" panose="020B0604020202020204" pitchFamily="34" charset="0"/>
              <a:buChar char="•"/>
            </a:pPr>
            <a:r>
              <a:rPr lang="en-US" altLang="en-US" sz="1600" dirty="0">
                <a:latin typeface="Calibri" panose="020F0502020204030204" pitchFamily="34" charset="0"/>
              </a:rPr>
              <a:t>To track in reporting the accommodations provided to your student(s) click on the corresponding Accommodation Type listed on the screen.  </a:t>
            </a:r>
          </a:p>
          <a:p>
            <a:endParaRPr lang="en-US" altLang="en-US" sz="1600" dirty="0">
              <a:latin typeface="Calibri" panose="020F0502020204030204" pitchFamily="34" charset="0"/>
            </a:endParaRPr>
          </a:p>
          <a:p>
            <a:pPr>
              <a:buFont typeface="Arial" panose="020B0604020202020204" pitchFamily="34" charset="0"/>
              <a:buChar char="•"/>
            </a:pPr>
            <a:r>
              <a:rPr lang="en-US" altLang="en-US" sz="1600" dirty="0">
                <a:latin typeface="Calibri" panose="020F0502020204030204" pitchFamily="34" charset="0"/>
              </a:rPr>
              <a:t>You will find definitions for the Accommodation Type Definitions when you click Instructions at the top of the page or please consult your LAS Links Examiner’s Guide(s) for Accommodation Type Definitions. </a:t>
            </a:r>
          </a:p>
          <a:p>
            <a:endParaRPr lang="en-US" altLang="en-US" sz="1600" dirty="0">
              <a:latin typeface="Calibri" panose="020F0502020204030204" pitchFamily="34" charset="0"/>
            </a:endParaRPr>
          </a:p>
          <a:p>
            <a:pPr>
              <a:buFont typeface="Arial" panose="020B0604020202020204" pitchFamily="34" charset="0"/>
              <a:buChar char="•"/>
            </a:pPr>
            <a:r>
              <a:rPr lang="en-US" altLang="en-US" sz="1600" dirty="0">
                <a:latin typeface="Calibri" panose="020F0502020204030204" pitchFamily="34" charset="0"/>
              </a:rPr>
              <a:t>Except for with Text-to-Speech, selecting any of the listed Accommodations does not modify how the LAS Links test is delivered to the student.</a:t>
            </a:r>
          </a:p>
        </p:txBody>
      </p:sp>
      <p:sp>
        <p:nvSpPr>
          <p:cNvPr id="6" name="Rectangle 5">
            <a:extLst>
              <a:ext uri="{FF2B5EF4-FFF2-40B4-BE49-F238E27FC236}">
                <a16:creationId xmlns:a16="http://schemas.microsoft.com/office/drawing/2014/main" id="{7AAE9E6D-6DEC-4AC7-B7D5-9BFB23C726C2}"/>
              </a:ext>
            </a:extLst>
          </p:cNvPr>
          <p:cNvSpPr/>
          <p:nvPr/>
        </p:nvSpPr>
        <p:spPr>
          <a:xfrm>
            <a:off x="1058863" y="2716530"/>
            <a:ext cx="1006475" cy="32861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1"/>
          <p:cNvSpPr>
            <a:spLocks noChangeArrowheads="1"/>
          </p:cNvSpPr>
          <p:nvPr/>
        </p:nvSpPr>
        <p:spPr bwMode="auto">
          <a:xfrm>
            <a:off x="268923" y="2171383"/>
            <a:ext cx="2457450" cy="2308324"/>
          </a:xfrm>
          <a:prstGeom prst="rect">
            <a:avLst/>
          </a:prstGeom>
          <a:solidFill>
            <a:srgbClr val="FFFF00"/>
          </a:solidFill>
          <a:ln>
            <a:noFill/>
          </a:ln>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r>
              <a:rPr lang="en-US" altLang="en-US" sz="1800" dirty="0">
                <a:latin typeface="Calibri" panose="020F0502020204030204" pitchFamily="34" charset="0"/>
              </a:rPr>
              <a:t>Please note, student demographic data will only be included in Interactive Reporting, not the On-Demand report, when you add this information to the INSIGHT portal.</a:t>
            </a:r>
          </a:p>
        </p:txBody>
      </p:sp>
      <p:sp>
        <p:nvSpPr>
          <p:cNvPr id="78852"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Student Management</a:t>
            </a:r>
            <a:br>
              <a:rPr altLang="en-US"/>
            </a:br>
            <a:r>
              <a:rPr altLang="en-US"/>
              <a:t>Adding Demographics</a:t>
            </a:r>
          </a:p>
        </p:txBody>
      </p:sp>
      <p:pic>
        <p:nvPicPr>
          <p:cNvPr id="2" name="Picture 1"/>
          <p:cNvPicPr>
            <a:picLocks noChangeAspect="1"/>
          </p:cNvPicPr>
          <p:nvPr/>
        </p:nvPicPr>
        <p:blipFill>
          <a:blip r:embed="rId3"/>
          <a:stretch>
            <a:fillRect/>
          </a:stretch>
        </p:blipFill>
        <p:spPr>
          <a:xfrm>
            <a:off x="2838734" y="1233311"/>
            <a:ext cx="5885882" cy="538978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888" y="1355725"/>
            <a:ext cx="8770937" cy="3355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08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3613" y="4217988"/>
            <a:ext cx="8026400" cy="11763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0" name="TextBox 7"/>
          <p:cNvSpPr txBox="1">
            <a:spLocks noChangeArrowheads="1"/>
          </p:cNvSpPr>
          <p:nvPr/>
        </p:nvSpPr>
        <p:spPr bwMode="auto">
          <a:xfrm>
            <a:off x="20638" y="5459413"/>
            <a:ext cx="9064625" cy="1319212"/>
          </a:xfrm>
          <a:prstGeom prst="rect">
            <a:avLst/>
          </a:prstGeom>
          <a:solidFill>
            <a:srgbClr val="9AFD7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ctr"/>
            <a:r>
              <a:rPr lang="en-US" altLang="en-US" sz="1600" dirty="0">
                <a:latin typeface="Calibri" panose="020F0502020204030204" pitchFamily="34" charset="0"/>
              </a:rPr>
              <a:t>Require cells are highlighted.  </a:t>
            </a:r>
          </a:p>
          <a:p>
            <a:pPr algn="ctr"/>
            <a:r>
              <a:rPr lang="en-US" altLang="en-US" sz="1600" dirty="0">
                <a:latin typeface="Calibri" panose="020F0502020204030204" pitchFamily="34" charset="0"/>
              </a:rPr>
              <a:t>District Code and School Code can be found by clicking on the District and School tabs above.</a:t>
            </a:r>
          </a:p>
          <a:p>
            <a:pPr algn="ctr"/>
            <a:endParaRPr lang="en-US" altLang="en-US" sz="1600" dirty="0">
              <a:latin typeface="Calibri" panose="020F0502020204030204" pitchFamily="34" charset="0"/>
            </a:endParaRPr>
          </a:p>
          <a:p>
            <a:pPr algn="ctr"/>
            <a:r>
              <a:rPr lang="en-US" altLang="en-US" sz="1600" dirty="0">
                <a:latin typeface="Calibri" panose="020F0502020204030204" pitchFamily="34" charset="0"/>
              </a:rPr>
              <a:t>If you are a large district and need a list of your school codes (as opposed to using the drop down school list), please contact Tech Support.</a:t>
            </a:r>
          </a:p>
        </p:txBody>
      </p:sp>
      <p:sp>
        <p:nvSpPr>
          <p:cNvPr id="80901" name="TextBox 3"/>
          <p:cNvSpPr txBox="1">
            <a:spLocks noChangeArrowheads="1"/>
          </p:cNvSpPr>
          <p:nvPr/>
        </p:nvSpPr>
        <p:spPr bwMode="auto">
          <a:xfrm>
            <a:off x="6275388" y="2281238"/>
            <a:ext cx="2276475" cy="1816100"/>
          </a:xfrm>
          <a:prstGeom prst="rect">
            <a:avLst/>
          </a:prstGeom>
          <a:solidFill>
            <a:srgbClr val="FFFF00"/>
          </a:solidFill>
          <a:ln w="9525">
            <a:solidFill>
              <a:schemeClr val="tx1"/>
            </a:solidFill>
            <a:miter lim="800000"/>
            <a:headEnd/>
            <a:tailEnd/>
          </a:ln>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r>
              <a:rPr lang="en-US" altLang="en-US" sz="1400" b="1">
                <a:latin typeface="Calibri" panose="020F0502020204030204" pitchFamily="34" charset="0"/>
              </a:rPr>
              <a:t>Caution: DO NOT utilize the MSU to edit students’ first and last names, IDs, nor DOB.  If you change any of these via the MSU, you will create a duplicate student.  Only use “edit student” to change these elements.</a:t>
            </a:r>
          </a:p>
        </p:txBody>
      </p:sp>
      <p:sp>
        <p:nvSpPr>
          <p:cNvPr id="80902"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Student Management:</a:t>
            </a:r>
            <a:br>
              <a:rPr altLang="en-US"/>
            </a:br>
            <a:r>
              <a:rPr altLang="en-US"/>
              <a:t>Multiple Student Upload (MSU)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ctrTitle"/>
          </p:nvPr>
        </p:nvSpPr>
        <p:spPr>
          <a:xfrm>
            <a:off x="1371600" y="3455988"/>
            <a:ext cx="7315200" cy="822325"/>
          </a:xfrm>
        </p:spPr>
        <p:txBody>
          <a:bodyPr/>
          <a:lstStyle/>
          <a:p>
            <a:r>
              <a:rPr lang="en-US" altLang="en-US">
                <a:latin typeface="Garamond" panose="02020404030301010803" pitchFamily="18" charset="0"/>
              </a:rPr>
              <a:t>Training Part 1:</a:t>
            </a:r>
            <a:br>
              <a:rPr lang="en-US" altLang="en-US">
                <a:latin typeface="Garamond" panose="02020404030301010803" pitchFamily="18" charset="0"/>
              </a:rPr>
            </a:br>
            <a:r>
              <a:rPr lang="en-US" altLang="en-US">
                <a:latin typeface="Garamond" panose="02020404030301010803" pitchFamily="18" charset="0"/>
              </a:rPr>
              <a:t>Pre-Test Activities</a:t>
            </a:r>
            <a:br>
              <a:rPr lang="en-US" altLang="en-US">
                <a:latin typeface="Garamond" panose="02020404030301010803" pitchFamily="18" charset="0"/>
              </a:rPr>
            </a:br>
            <a:br>
              <a:rPr lang="en-US" altLang="en-US">
                <a:latin typeface="Garamond" panose="02020404030301010803" pitchFamily="18" charset="0"/>
              </a:rPr>
            </a:br>
            <a:br>
              <a:rPr lang="en-US" altLang="en-US">
                <a:latin typeface="Garamond" panose="02020404030301010803" pitchFamily="18" charset="0"/>
              </a:rPr>
            </a:br>
            <a:endParaRPr lang="en-US" altLang="en-US">
              <a:latin typeface="Garamond" panose="02020404030301010803" pitchFamily="18" charset="0"/>
            </a:endParaRPr>
          </a:p>
        </p:txBody>
      </p:sp>
      <p:pic>
        <p:nvPicPr>
          <p:cNvPr id="829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7372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32038" y="4316413"/>
            <a:ext cx="4572000" cy="1274762"/>
          </a:xfrm>
          <a:prstGeom prst="rect">
            <a:avLst/>
          </a:prstGeom>
        </p:spPr>
        <p:txBody>
          <a:bodyPr>
            <a:spAutoFit/>
          </a:bodyPr>
          <a:lstStyle/>
          <a:p>
            <a:pPr marL="0" lvl="1" algn="ctr" eaLnBrk="1" fontAlgn="auto" hangingPunct="1">
              <a:spcBef>
                <a:spcPct val="20000"/>
              </a:spcBef>
              <a:spcAft>
                <a:spcPts val="0"/>
              </a:spcAft>
              <a:defRPr/>
            </a:pPr>
            <a:r>
              <a:rPr lang="en-US" altLang="en-US" sz="2400" b="1" kern="0" dirty="0">
                <a:solidFill>
                  <a:srgbClr val="C00000"/>
                </a:solidFill>
                <a:latin typeface="Calibri" panose="020F0502020204030204" pitchFamily="34" charset="0"/>
              </a:rPr>
              <a:t>Activity 3:</a:t>
            </a:r>
            <a:r>
              <a:rPr lang="en-US" altLang="en-US" sz="2400" kern="0" dirty="0">
                <a:solidFill>
                  <a:sysClr val="windowText" lastClr="000000"/>
                </a:solidFill>
                <a:latin typeface="Calibri" panose="020F0502020204030204" pitchFamily="34" charset="0"/>
              </a:rPr>
              <a:t> </a:t>
            </a:r>
          </a:p>
          <a:p>
            <a:pPr marL="0" lvl="1" algn="ctr" eaLnBrk="1" fontAlgn="auto" hangingPunct="1">
              <a:spcBef>
                <a:spcPct val="20000"/>
              </a:spcBef>
              <a:spcAft>
                <a:spcPts val="0"/>
              </a:spcAft>
              <a:defRPr/>
            </a:pPr>
            <a:r>
              <a:rPr lang="en-US" altLang="en-US" sz="2400" kern="0" dirty="0">
                <a:solidFill>
                  <a:sysClr val="windowText" lastClr="000000"/>
                </a:solidFill>
                <a:latin typeface="Calibri" panose="020F0502020204030204" pitchFamily="34" charset="0"/>
              </a:rPr>
              <a:t>Creating Test Sessions and Monitoring Student Progress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06867" y="1556597"/>
            <a:ext cx="7029450" cy="4162425"/>
          </a:xfrm>
          <a:prstGeom prst="rect">
            <a:avLst/>
          </a:prstGeom>
        </p:spPr>
      </p:pic>
      <p:sp>
        <p:nvSpPr>
          <p:cNvPr id="87042" name="Title 3"/>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Test Management – Creating a Session</a:t>
            </a:r>
          </a:p>
        </p:txBody>
      </p:sp>
      <p:cxnSp>
        <p:nvCxnSpPr>
          <p:cNvPr id="7" name="Straight Arrow Connector 6"/>
          <p:cNvCxnSpPr/>
          <p:nvPr/>
        </p:nvCxnSpPr>
        <p:spPr bwMode="auto">
          <a:xfrm flipH="1">
            <a:off x="4630774" y="1323915"/>
            <a:ext cx="617221" cy="35433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6" name="Rectangle 5"/>
          <p:cNvSpPr/>
          <p:nvPr/>
        </p:nvSpPr>
        <p:spPr bwMode="auto">
          <a:xfrm>
            <a:off x="3424312" y="4231558"/>
            <a:ext cx="1393348" cy="299499"/>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3" y="123825"/>
            <a:ext cx="5522912" cy="6584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1" name="TextBox 3"/>
          <p:cNvSpPr txBox="1">
            <a:spLocks noChangeArrowheads="1"/>
          </p:cNvSpPr>
          <p:nvPr/>
        </p:nvSpPr>
        <p:spPr bwMode="auto">
          <a:xfrm>
            <a:off x="433388" y="1663700"/>
            <a:ext cx="26177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r>
              <a:rPr lang="en-US" altLang="en-US" sz="1800" dirty="0">
                <a:latin typeface="Calibri" panose="020F0502020204030204" pitchFamily="34" charset="0"/>
              </a:rPr>
              <a:t>To add a session, choose the School (as applicable) from the drop down menu, then click Add Session, found at the bottom of the page.</a:t>
            </a:r>
          </a:p>
        </p:txBody>
      </p:sp>
      <p:sp>
        <p:nvSpPr>
          <p:cNvPr id="11" name="Rectangle 10">
            <a:extLst>
              <a:ext uri="{FF2B5EF4-FFF2-40B4-BE49-F238E27FC236}">
                <a16:creationId xmlns:a16="http://schemas.microsoft.com/office/drawing/2014/main" id="{63BA13CE-674A-445B-8058-50BB518E7302}"/>
              </a:ext>
            </a:extLst>
          </p:cNvPr>
          <p:cNvSpPr/>
          <p:nvPr/>
        </p:nvSpPr>
        <p:spPr>
          <a:xfrm>
            <a:off x="6373813" y="1663700"/>
            <a:ext cx="1433512" cy="4730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63BA13CE-674A-445B-8058-50BB518E7302}"/>
              </a:ext>
            </a:extLst>
          </p:cNvPr>
          <p:cNvSpPr/>
          <p:nvPr/>
        </p:nvSpPr>
        <p:spPr>
          <a:xfrm>
            <a:off x="3690938" y="6338888"/>
            <a:ext cx="892175" cy="2968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094" name="Title 3"/>
          <p:cNvSpPr>
            <a:spLocks noGrp="1"/>
          </p:cNvSpPr>
          <p:nvPr>
            <p:ph type="title"/>
          </p:nvPr>
        </p:nvSpPr>
        <p:spPr bwMode="auto">
          <a:xfrm>
            <a:off x="1041400" y="462280"/>
            <a:ext cx="2774950" cy="600075"/>
          </a:xfrm>
          <a:noFill/>
        </p:spPr>
        <p:txBody>
          <a:bodyPr vert="horz" wrap="square" lIns="91440" tIns="45720" rIns="91440" bIns="45720" numCol="1" compatLnSpc="1">
            <a:prstTxWarp prst="textNoShape">
              <a:avLst/>
            </a:prstTxWarp>
          </a:bodyPr>
          <a:lstStyle/>
          <a:p>
            <a:r>
              <a:rPr altLang="en-US" dirty="0"/>
              <a:t>Creating a Session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a:extLst>
              <a:ext uri="{FF2B5EF4-FFF2-40B4-BE49-F238E27FC236}">
                <a16:creationId xmlns:a16="http://schemas.microsoft.com/office/drawing/2014/main" id="{8627290C-C041-474A-B84F-03A7793B0411}"/>
              </a:ext>
            </a:extLst>
          </p:cNvPr>
          <p:cNvSpPr/>
          <p:nvPr/>
        </p:nvSpPr>
        <p:spPr>
          <a:xfrm>
            <a:off x="0" y="5622925"/>
            <a:ext cx="1358900" cy="1235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0" name="TextBox 12"/>
          <p:cNvSpPr txBox="1">
            <a:spLocks noChangeArrowheads="1"/>
          </p:cNvSpPr>
          <p:nvPr/>
        </p:nvSpPr>
        <p:spPr bwMode="auto">
          <a:xfrm>
            <a:off x="115888" y="1408113"/>
            <a:ext cx="36798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000">
                <a:solidFill>
                  <a:schemeClr val="tx1"/>
                </a:solidFill>
                <a:latin typeface="Arial Black" panose="020B0A04020102020204" pitchFamily="34" charset="0"/>
                <a:ea typeface="ＭＳ Ｐゴシック" panose="020B0600070205080204" pitchFamily="34" charset="-128"/>
              </a:defRPr>
            </a:lvl1pPr>
            <a:lvl2pPr marL="800100" indent="-34290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buFont typeface="Arial" panose="020B0604020202020204" pitchFamily="34" charset="0"/>
              <a:buAutoNum type="arabicPeriod"/>
            </a:pPr>
            <a:r>
              <a:rPr lang="en-US" altLang="en-US" sz="1800" dirty="0">
                <a:latin typeface="Calibri" panose="020F0502020204030204" pitchFamily="34" charset="0"/>
              </a:rPr>
              <a:t>Uniquely name your session so you can easily search for it later</a:t>
            </a:r>
          </a:p>
          <a:p>
            <a:pPr>
              <a:buFont typeface="Arial" panose="020B0604020202020204" pitchFamily="34" charset="0"/>
              <a:buAutoNum type="arabicPeriod"/>
            </a:pPr>
            <a:r>
              <a:rPr lang="en-US" altLang="en-US" sz="1800" dirty="0">
                <a:latin typeface="Calibri" panose="020F0502020204030204" pitchFamily="34" charset="0"/>
              </a:rPr>
              <a:t>Choose the desired Level and Form</a:t>
            </a:r>
          </a:p>
          <a:p>
            <a:pPr>
              <a:buFont typeface="Arial" panose="020B0604020202020204" pitchFamily="34" charset="0"/>
              <a:buAutoNum type="arabicPeriod"/>
            </a:pPr>
            <a:r>
              <a:rPr lang="en-US" altLang="en-US" sz="1800" dirty="0">
                <a:latin typeface="Calibri" panose="020F0502020204030204" pitchFamily="34" charset="0"/>
              </a:rPr>
              <a:t>Choose from the available subtest</a:t>
            </a:r>
          </a:p>
          <a:p>
            <a:pPr lvl="1">
              <a:buFont typeface="Arial" panose="020B0604020202020204" pitchFamily="34" charset="0"/>
              <a:buChar char="•"/>
            </a:pPr>
            <a:r>
              <a:rPr lang="en-US" altLang="en-US" sz="1800" dirty="0">
                <a:latin typeface="Calibri" panose="020F0502020204030204" pitchFamily="34" charset="0"/>
              </a:rPr>
              <a:t>Note: subtests MUST be contained in the same session in order to generate composite scores</a:t>
            </a:r>
          </a:p>
          <a:p>
            <a:pPr>
              <a:buFont typeface="Arial" panose="020B0604020202020204" pitchFamily="34" charset="0"/>
              <a:buAutoNum type="arabicPeriod"/>
            </a:pPr>
            <a:r>
              <a:rPr lang="en-US" altLang="en-US" sz="1800" dirty="0">
                <a:latin typeface="Calibri" panose="020F0502020204030204" pitchFamily="34" charset="0"/>
              </a:rPr>
              <a:t>Students can only be added to assessments corresponding to their grade level</a:t>
            </a:r>
          </a:p>
          <a:p>
            <a:pPr>
              <a:buFont typeface="Arial" panose="020B0604020202020204" pitchFamily="34" charset="0"/>
              <a:buAutoNum type="arabicPeriod"/>
            </a:pPr>
            <a:r>
              <a:rPr lang="en-US" altLang="en-US" sz="1800" dirty="0">
                <a:latin typeface="Calibri" panose="020F0502020204030204" pitchFamily="34" charset="0"/>
              </a:rPr>
              <a:t>Highlight the students to be added to the session and click the blue right arrow to assign them to the session.</a:t>
            </a:r>
          </a:p>
        </p:txBody>
      </p:sp>
      <p:sp>
        <p:nvSpPr>
          <p:cNvPr id="14" name="Rounded Rectangle 13">
            <a:extLst>
              <a:ext uri="{FF2B5EF4-FFF2-40B4-BE49-F238E27FC236}">
                <a16:creationId xmlns:a16="http://schemas.microsoft.com/office/drawing/2014/main" id="{4F564608-0DB0-4859-912B-4E015D5C53B3}"/>
              </a:ext>
            </a:extLst>
          </p:cNvPr>
          <p:cNvSpPr/>
          <p:nvPr/>
        </p:nvSpPr>
        <p:spPr>
          <a:xfrm>
            <a:off x="5240338" y="1703388"/>
            <a:ext cx="2533650" cy="4460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4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182563"/>
            <a:ext cx="5245100" cy="6551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F910544-FC40-4AFE-96F0-A03A17E41176}"/>
              </a:ext>
            </a:extLst>
          </p:cNvPr>
          <p:cNvCxnSpPr/>
          <p:nvPr/>
        </p:nvCxnSpPr>
        <p:spPr>
          <a:xfrm flipV="1">
            <a:off x="3440113" y="5622925"/>
            <a:ext cx="436562" cy="203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144" name="Title 3"/>
          <p:cNvSpPr>
            <a:spLocks noGrp="1"/>
          </p:cNvSpPr>
          <p:nvPr>
            <p:ph type="title"/>
          </p:nvPr>
        </p:nvSpPr>
        <p:spPr bwMode="auto">
          <a:xfrm>
            <a:off x="929164" y="457201"/>
            <a:ext cx="2774950" cy="600075"/>
          </a:xfrm>
          <a:noFill/>
        </p:spPr>
        <p:txBody>
          <a:bodyPr vert="horz" wrap="square" lIns="91440" tIns="45720" rIns="91440" bIns="45720" numCol="1" compatLnSpc="1">
            <a:prstTxWarp prst="textNoShape">
              <a:avLst/>
            </a:prstTxWarp>
          </a:bodyPr>
          <a:lstStyle/>
          <a:p>
            <a:r>
              <a:rPr altLang="en-US" dirty="0"/>
              <a:t>Creating a Session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pPr>
              <a:spcBef>
                <a:spcPts val="0"/>
              </a:spcBef>
              <a:spcAft>
                <a:spcPts val="0"/>
              </a:spcAft>
            </a:pPr>
            <a:r>
              <a:rPr lang="en-US" sz="2400" dirty="0"/>
              <a:t>Optional - Test Monitoring Application (TMA)</a:t>
            </a:r>
            <a:endParaRPr sz="2400" dirty="0"/>
          </a:p>
        </p:txBody>
      </p:sp>
      <p:sp>
        <p:nvSpPr>
          <p:cNvPr id="93" name="Google Shape;93;p2"/>
          <p:cNvSpPr txBox="1">
            <a:spLocks noGrp="1"/>
          </p:cNvSpPr>
          <p:nvPr>
            <p:ph type="body" idx="1"/>
          </p:nvPr>
        </p:nvSpPr>
        <p:spPr>
          <a:prstGeom prst="rect">
            <a:avLst/>
          </a:prstGeom>
          <a:noFill/>
          <a:ln>
            <a:noFill/>
          </a:ln>
        </p:spPr>
        <p:txBody>
          <a:bodyPr spcFirstLastPara="1" wrap="square" lIns="68569" tIns="34275" rIns="68569" bIns="34275" anchor="t" anchorCtr="0">
            <a:noAutofit/>
          </a:bodyPr>
          <a:lstStyle/>
          <a:p>
            <a:pPr lvl="1">
              <a:spcBef>
                <a:spcPts val="0"/>
              </a:spcBef>
              <a:spcAft>
                <a:spcPts val="0"/>
              </a:spcAft>
              <a:buClr>
                <a:srgbClr val="4F91CD"/>
              </a:buClr>
              <a:buSzPct val="90000"/>
              <a:buFont typeface="Noto Sans Symbols"/>
              <a:buChar char="■"/>
            </a:pPr>
            <a:r>
              <a:rPr lang="en-US" sz="2100" dirty="0">
                <a:solidFill>
                  <a:schemeClr val="tx1"/>
                </a:solidFill>
                <a:latin typeface="Calibri" panose="020F0502020204030204" pitchFamily="34" charset="0"/>
                <a:ea typeface="Calibri"/>
                <a:cs typeface="Calibri" panose="020F0502020204030204" pitchFamily="34" charset="0"/>
                <a:sym typeface="Calibri"/>
              </a:rPr>
              <a:t>New Test Monitoring Application for Test Administrators to securely monitor participants’ testing status in real-time </a:t>
            </a:r>
            <a:endParaRPr sz="2100" dirty="0">
              <a:solidFill>
                <a:schemeClr val="tx1"/>
              </a:solidFill>
              <a:latin typeface="Calibri" panose="020F0502020204030204" pitchFamily="34" charset="0"/>
              <a:cs typeface="Calibri" panose="020F0502020204030204" pitchFamily="34" charset="0"/>
            </a:endParaRPr>
          </a:p>
          <a:p>
            <a:pPr lvl="1">
              <a:spcBef>
                <a:spcPts val="450"/>
              </a:spcBef>
              <a:buClr>
                <a:srgbClr val="4F91CD"/>
              </a:buClr>
              <a:buSzPct val="90000"/>
              <a:buFont typeface="Noto Sans Symbols"/>
              <a:buChar char="■"/>
            </a:pPr>
            <a:r>
              <a:rPr lang="en-US" sz="2100" dirty="0">
                <a:solidFill>
                  <a:schemeClr val="tx1"/>
                </a:solidFill>
                <a:latin typeface="Calibri" panose="020F0502020204030204" pitchFamily="34" charset="0"/>
                <a:ea typeface="Calibri"/>
                <a:cs typeface="Calibri" panose="020F0502020204030204" pitchFamily="34" charset="0"/>
                <a:sym typeface="Calibri"/>
              </a:rPr>
              <a:t>Addresses Test Administrators’ common questions and actions</a:t>
            </a:r>
            <a:endParaRPr dirty="0">
              <a:solidFill>
                <a:schemeClr val="tx1"/>
              </a:solidFill>
              <a:latin typeface="Calibri" panose="020F0502020204030204" pitchFamily="34" charset="0"/>
              <a:cs typeface="Calibri" panose="020F0502020204030204" pitchFamily="34" charset="0"/>
            </a:endParaRPr>
          </a:p>
          <a:p>
            <a:pPr marL="511969" lvl="2" indent="-257175">
              <a:spcBef>
                <a:spcPts val="450"/>
              </a:spcBef>
              <a:spcAft>
                <a:spcPts val="225"/>
              </a:spcAft>
              <a:buClr>
                <a:srgbClr val="4F91CD"/>
              </a:buClr>
              <a:buSzPct val="90000"/>
              <a:buFont typeface="Noto Sans Symbols"/>
              <a:buChar char="■"/>
            </a:pPr>
            <a:r>
              <a:rPr lang="en-US" sz="1950" dirty="0">
                <a:latin typeface="Calibri" panose="020F0502020204030204" pitchFamily="34" charset="0"/>
                <a:ea typeface="Calibri"/>
                <a:cs typeface="Calibri" panose="020F0502020204030204" pitchFamily="34" charset="0"/>
                <a:sym typeface="Calibri"/>
              </a:rPr>
              <a:t>Which students have logged in to the test?</a:t>
            </a:r>
            <a:endParaRPr sz="1950" dirty="0">
              <a:latin typeface="Calibri" panose="020F0502020204030204" pitchFamily="34" charset="0"/>
              <a:cs typeface="Calibri" panose="020F0502020204030204" pitchFamily="34" charset="0"/>
            </a:endParaRPr>
          </a:p>
          <a:p>
            <a:pPr marL="511969" lvl="2" indent="-257175">
              <a:spcBef>
                <a:spcPts val="0"/>
              </a:spcBef>
              <a:spcAft>
                <a:spcPts val="225"/>
              </a:spcAft>
              <a:buClr>
                <a:srgbClr val="4F91CD"/>
              </a:buClr>
              <a:buSzPct val="90000"/>
              <a:buFont typeface="Noto Sans Symbols"/>
              <a:buChar char="■"/>
            </a:pPr>
            <a:r>
              <a:rPr lang="en-US" sz="1950" dirty="0">
                <a:latin typeface="Calibri" panose="020F0502020204030204" pitchFamily="34" charset="0"/>
                <a:cs typeface="Calibri" panose="020F0502020204030204" pitchFamily="34" charset="0"/>
                <a:sym typeface="Calibri"/>
              </a:rPr>
              <a:t>Which</a:t>
            </a:r>
            <a:r>
              <a:rPr lang="en-US" sz="1950" dirty="0">
                <a:latin typeface="Calibri" panose="020F0502020204030204" pitchFamily="34" charset="0"/>
                <a:ea typeface="Calibri"/>
                <a:cs typeface="Calibri" panose="020F0502020204030204" pitchFamily="34" charset="0"/>
                <a:sym typeface="Calibri"/>
              </a:rPr>
              <a:t> students have started the test?</a:t>
            </a:r>
            <a:endParaRPr sz="1950" dirty="0">
              <a:latin typeface="Calibri" panose="020F0502020204030204" pitchFamily="34" charset="0"/>
              <a:cs typeface="Calibri" panose="020F0502020204030204" pitchFamily="34" charset="0"/>
            </a:endParaRPr>
          </a:p>
          <a:p>
            <a:pPr marL="511969" lvl="2" indent="-257175">
              <a:spcBef>
                <a:spcPts val="0"/>
              </a:spcBef>
              <a:spcAft>
                <a:spcPts val="225"/>
              </a:spcAft>
              <a:buClr>
                <a:srgbClr val="4F91CD"/>
              </a:buClr>
              <a:buSzPct val="90000"/>
              <a:buFont typeface="Noto Sans Symbols"/>
              <a:buChar char="■"/>
            </a:pPr>
            <a:r>
              <a:rPr lang="en-US" sz="1950" dirty="0">
                <a:latin typeface="Calibri" panose="020F0502020204030204" pitchFamily="34" charset="0"/>
                <a:ea typeface="Calibri"/>
                <a:cs typeface="Calibri" panose="020F0502020204030204" pitchFamily="34" charset="0"/>
                <a:sym typeface="Calibri"/>
              </a:rPr>
              <a:t>Are students progressing through the test? </a:t>
            </a:r>
          </a:p>
          <a:p>
            <a:pPr marL="511969" lvl="2" indent="-257175">
              <a:spcBef>
                <a:spcPts val="0"/>
              </a:spcBef>
              <a:spcAft>
                <a:spcPts val="225"/>
              </a:spcAft>
              <a:buClr>
                <a:srgbClr val="4F91CD"/>
              </a:buClr>
              <a:buSzPct val="90000"/>
              <a:buFont typeface="Noto Sans Symbols"/>
              <a:buChar char="■"/>
            </a:pPr>
            <a:r>
              <a:rPr lang="en-US" sz="1950" dirty="0">
                <a:latin typeface="Calibri" panose="020F0502020204030204" pitchFamily="34" charset="0"/>
                <a:ea typeface="Calibri"/>
                <a:cs typeface="Calibri" panose="020F0502020204030204" pitchFamily="34" charset="0"/>
                <a:sym typeface="Calibri"/>
              </a:rPr>
              <a:t>What question are they on? </a:t>
            </a:r>
            <a:endParaRPr lang="en-US" sz="1950" dirty="0">
              <a:latin typeface="Calibri" panose="020F0502020204030204" pitchFamily="34" charset="0"/>
              <a:cs typeface="Calibri" panose="020F0502020204030204" pitchFamily="34" charset="0"/>
            </a:endParaRPr>
          </a:p>
          <a:p>
            <a:pPr marL="511969" lvl="2" indent="-257175">
              <a:spcBef>
                <a:spcPts val="0"/>
              </a:spcBef>
              <a:spcAft>
                <a:spcPts val="225"/>
              </a:spcAft>
              <a:buClr>
                <a:srgbClr val="4F91CD"/>
              </a:buClr>
              <a:buSzPct val="90000"/>
              <a:buFont typeface="Noto Sans Symbols"/>
              <a:buChar char="■"/>
            </a:pPr>
            <a:r>
              <a:rPr lang="en-US" sz="1950" dirty="0">
                <a:latin typeface="Calibri" panose="020F0502020204030204" pitchFamily="34" charset="0"/>
                <a:ea typeface="Calibri"/>
                <a:cs typeface="Calibri" panose="020F0502020204030204" pitchFamily="34" charset="0"/>
                <a:sym typeface="Calibri"/>
              </a:rPr>
              <a:t>Which students have completed the test? </a:t>
            </a:r>
            <a:endParaRPr lang="en-US" sz="1950" dirty="0">
              <a:latin typeface="Calibri" panose="020F0502020204030204" pitchFamily="34" charset="0"/>
              <a:cs typeface="Calibri" panose="020F0502020204030204" pitchFamily="34" charset="0"/>
            </a:endParaRPr>
          </a:p>
          <a:p>
            <a:pPr marL="511969" lvl="2" indent="-257175">
              <a:spcBef>
                <a:spcPts val="0"/>
              </a:spcBef>
              <a:spcAft>
                <a:spcPts val="225"/>
              </a:spcAft>
              <a:buClr>
                <a:srgbClr val="4F91CD"/>
              </a:buClr>
              <a:buSzPct val="90000"/>
              <a:buFont typeface="Noto Sans Symbols"/>
              <a:buChar char="■"/>
            </a:pPr>
            <a:r>
              <a:rPr lang="en-US" sz="1950" dirty="0">
                <a:latin typeface="Calibri" panose="020F0502020204030204" pitchFamily="34" charset="0"/>
                <a:ea typeface="Calibri"/>
                <a:cs typeface="Calibri" panose="020F0502020204030204" pitchFamily="34" charset="0"/>
                <a:sym typeface="Calibri"/>
              </a:rPr>
              <a:t>Have any students Paused their test?</a:t>
            </a:r>
            <a:endParaRPr sz="1950" dirty="0">
              <a:latin typeface="Calibri" panose="020F0502020204030204" pitchFamily="34" charset="0"/>
              <a:cs typeface="Calibri" panose="020F0502020204030204" pitchFamily="34" charset="0"/>
            </a:endParaRPr>
          </a:p>
          <a:p>
            <a:pPr marL="511969" lvl="2" indent="-257175">
              <a:spcBef>
                <a:spcPts val="0"/>
              </a:spcBef>
              <a:spcAft>
                <a:spcPts val="0"/>
              </a:spcAft>
              <a:buClr>
                <a:srgbClr val="4F91CD"/>
              </a:buClr>
              <a:buSzPct val="90000"/>
              <a:buFont typeface="Noto Sans Symbols"/>
              <a:buChar char="■"/>
            </a:pPr>
            <a:r>
              <a:rPr lang="en-US" sz="1950" dirty="0">
                <a:latin typeface="Calibri" panose="020F0502020204030204" pitchFamily="34" charset="0"/>
                <a:ea typeface="Calibri"/>
                <a:cs typeface="Calibri" panose="020F0502020204030204" pitchFamily="34" charset="0"/>
                <a:sym typeface="Calibri"/>
              </a:rPr>
              <a:t>Are any students seeing an error message?</a:t>
            </a:r>
          </a:p>
          <a:p>
            <a:pPr marL="254794" lvl="2" indent="0">
              <a:spcBef>
                <a:spcPts val="0"/>
              </a:spcBef>
              <a:spcAft>
                <a:spcPts val="0"/>
              </a:spcAft>
              <a:buClr>
                <a:srgbClr val="4F91CD"/>
              </a:buClr>
              <a:buSzPct val="90000"/>
              <a:buNone/>
            </a:pPr>
            <a:endParaRPr lang="en-US" sz="1950" dirty="0">
              <a:latin typeface="Calibri" panose="020F0502020204030204" pitchFamily="34" charset="0"/>
              <a:cs typeface="Calibri" panose="020F0502020204030204" pitchFamily="34" charset="0"/>
              <a:sym typeface="Calibri"/>
            </a:endParaRPr>
          </a:p>
          <a:p>
            <a:pPr marL="344090" lvl="1">
              <a:spcBef>
                <a:spcPts val="0"/>
              </a:spcBef>
              <a:spcAft>
                <a:spcPts val="0"/>
              </a:spcAft>
              <a:buClr>
                <a:srgbClr val="4F91CD"/>
              </a:buClr>
              <a:buSzPct val="90000"/>
              <a:buFont typeface="Noto Sans Symbols"/>
              <a:buChar char="■"/>
            </a:pPr>
            <a:r>
              <a:rPr lang="en-US" sz="2100" dirty="0">
                <a:latin typeface="Calibri" panose="020F0502020204030204" pitchFamily="34" charset="0"/>
                <a:cs typeface="Calibri" panose="020F0502020204030204" pitchFamily="34" charset="0"/>
                <a:sym typeface="Calibri"/>
              </a:rPr>
              <a:t>NOTE: Test Administrators must have TMA</a:t>
            </a:r>
          </a:p>
          <a:p>
            <a:pPr marL="86915" lvl="1" indent="0">
              <a:spcBef>
                <a:spcPts val="0"/>
              </a:spcBef>
              <a:spcAft>
                <a:spcPts val="0"/>
              </a:spcAft>
              <a:buClr>
                <a:srgbClr val="4F91CD"/>
              </a:buClr>
              <a:buSzPct val="90000"/>
              <a:buNone/>
            </a:pPr>
            <a:r>
              <a:rPr lang="en-US" sz="2100" dirty="0">
                <a:latin typeface="Calibri" panose="020F0502020204030204" pitchFamily="34" charset="0"/>
                <a:cs typeface="Calibri" panose="020F0502020204030204" pitchFamily="34" charset="0"/>
                <a:sym typeface="Calibri"/>
              </a:rPr>
              <a:t>user permissions.  See </a:t>
            </a:r>
            <a:r>
              <a:rPr lang="en-US" sz="2200" dirty="0">
                <a:latin typeface="Calibri" panose="020F0502020204030204" pitchFamily="34" charset="0"/>
                <a:cs typeface="Calibri" panose="020F0502020204030204" pitchFamily="34" charset="0"/>
                <a:sym typeface="Calibri"/>
                <a:hlinkClick r:id="rId3"/>
              </a:rPr>
              <a:t>Test Monitoring Application</a:t>
            </a:r>
            <a:endParaRPr sz="2200" dirty="0">
              <a:latin typeface="Calibri" panose="020F0502020204030204" pitchFamily="34" charset="0"/>
              <a:cs typeface="Calibri" panose="020F0502020204030204" pitchFamily="34" charset="0"/>
            </a:endParaRPr>
          </a:p>
        </p:txBody>
      </p:sp>
      <p:pic>
        <p:nvPicPr>
          <p:cNvPr id="94" name="Google Shape;94;p2"/>
          <p:cNvPicPr preferRelativeResize="0"/>
          <p:nvPr/>
        </p:nvPicPr>
        <p:blipFill rotWithShape="1">
          <a:blip r:embed="rId4">
            <a:alphaModFix/>
          </a:blip>
          <a:srcRect/>
          <a:stretch/>
        </p:blipFill>
        <p:spPr>
          <a:xfrm>
            <a:off x="5570290" y="3109723"/>
            <a:ext cx="3429000" cy="2866640"/>
          </a:xfrm>
          <a:prstGeom prst="rect">
            <a:avLst/>
          </a:prstGeom>
          <a:noFill/>
          <a:ln>
            <a:noFill/>
          </a:ln>
        </p:spPr>
      </p:pic>
      <p:pic>
        <p:nvPicPr>
          <p:cNvPr id="14" name="Picture 13">
            <a:extLst>
              <a:ext uri="{FF2B5EF4-FFF2-40B4-BE49-F238E27FC236}">
                <a16:creationId xmlns:a16="http://schemas.microsoft.com/office/drawing/2014/main" id="{E1F2431C-B3F8-4015-9CE5-00090873B076}"/>
              </a:ext>
            </a:extLst>
          </p:cNvPr>
          <p:cNvPicPr>
            <a:picLocks/>
          </p:cNvPicPr>
          <p:nvPr/>
        </p:nvPicPr>
        <p:blipFill>
          <a:blip r:embed="rId5"/>
          <a:stretch>
            <a:fillRect/>
          </a:stretch>
        </p:blipFill>
        <p:spPr>
          <a:xfrm>
            <a:off x="5706409" y="3249690"/>
            <a:ext cx="3168396" cy="1742618"/>
          </a:xfrm>
          <a:prstGeom prst="rect">
            <a:avLst/>
          </a:prstGeom>
        </p:spPr>
      </p:pic>
      <p:sp>
        <p:nvSpPr>
          <p:cNvPr id="16" name="Google Shape;185;p10">
            <a:extLst>
              <a:ext uri="{FF2B5EF4-FFF2-40B4-BE49-F238E27FC236}">
                <a16:creationId xmlns:a16="http://schemas.microsoft.com/office/drawing/2014/main" id="{CECAC6EF-6FF1-49CF-9DEE-26F3CA44C884}"/>
              </a:ext>
            </a:extLst>
          </p:cNvPr>
          <p:cNvSpPr/>
          <p:nvPr/>
        </p:nvSpPr>
        <p:spPr>
          <a:xfrm>
            <a:off x="6061722" y="3273430"/>
            <a:ext cx="149367" cy="61902"/>
          </a:xfrm>
          <a:prstGeom prst="rect">
            <a:avLst/>
          </a:prstGeom>
          <a:pattFill prst="pct5">
            <a:fgClr>
              <a:srgbClr val="FFFFFF"/>
            </a:fgClr>
            <a:bgClr>
              <a:srgbClr val="343C48"/>
            </a:bgClr>
          </a:pattFill>
          <a:ln>
            <a:noFill/>
          </a:ln>
        </p:spPr>
        <p:txBody>
          <a:bodyPr spcFirstLastPara="1" wrap="square" lIns="68569" tIns="34275" rIns="68569" bIns="34275" anchor="t" anchorCtr="0">
            <a:noAutofit/>
          </a:bodyPr>
          <a:lstStyle/>
          <a:p>
            <a:pPr>
              <a:spcBef>
                <a:spcPts val="0"/>
              </a:spcBef>
              <a:spcAft>
                <a:spcPts val="0"/>
              </a:spcAft>
              <a:buClr>
                <a:schemeClr val="dk1"/>
              </a:buClr>
              <a:buSzPts val="1200"/>
            </a:pPr>
            <a:endParaRPr sz="900" b="1">
              <a:solidFill>
                <a:schemeClr val="dk1"/>
              </a:solidFill>
              <a:latin typeface="Arial Narrow"/>
              <a:ea typeface="Arial Narrow"/>
              <a:cs typeface="Arial Narrow"/>
              <a:sym typeface="Arial Narrow"/>
            </a:endParaRPr>
          </a:p>
        </p:txBody>
      </p:sp>
      <p:pic>
        <p:nvPicPr>
          <p:cNvPr id="10" name="Picture 9" descr="Graphical user interface&#10;&#10;Description automatically generated">
            <a:extLst>
              <a:ext uri="{FF2B5EF4-FFF2-40B4-BE49-F238E27FC236}">
                <a16:creationId xmlns:a16="http://schemas.microsoft.com/office/drawing/2014/main" id="{42589FDD-4403-42A4-BC5A-DFCF8B647811}"/>
              </a:ext>
            </a:extLst>
          </p:cNvPr>
          <p:cNvPicPr>
            <a:picLocks/>
          </p:cNvPicPr>
          <p:nvPr/>
        </p:nvPicPr>
        <p:blipFill rotWithShape="1">
          <a:blip r:embed="rId6" cstate="print">
            <a:extLst>
              <a:ext uri="{28A0092B-C50C-407E-A947-70E740481C1C}">
                <a14:useLocalDpi xmlns:a14="http://schemas.microsoft.com/office/drawing/2010/main" val="0"/>
              </a:ext>
            </a:extLst>
          </a:blip>
          <a:srcRect r="1441"/>
          <a:stretch/>
        </p:blipFill>
        <p:spPr>
          <a:xfrm>
            <a:off x="5700592" y="3191942"/>
            <a:ext cx="3168396" cy="1783080"/>
          </a:xfrm>
          <a:prstGeom prst="rect">
            <a:avLst/>
          </a:prstGeom>
        </p:spPr>
      </p:pic>
    </p:spTree>
    <p:extLst>
      <p:ext uri="{BB962C8B-B14F-4D97-AF65-F5344CB8AC3E}">
        <p14:creationId xmlns:p14="http://schemas.microsoft.com/office/powerpoint/2010/main" val="2039377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1303338" y="4781550"/>
            <a:ext cx="7315200" cy="822325"/>
          </a:xfrm>
        </p:spPr>
        <p:txBody>
          <a:bodyPr/>
          <a:lstStyle/>
          <a:p>
            <a:r>
              <a:rPr lang="en-US" altLang="en-US">
                <a:latin typeface="Garamond" panose="02020404030301010803" pitchFamily="18" charset="0"/>
              </a:rPr>
              <a:t>Pre-Training Activities</a:t>
            </a:r>
            <a:br>
              <a:rPr lang="en-US" altLang="en-US">
                <a:latin typeface="Garamond" panose="02020404030301010803" pitchFamily="18" charset="0"/>
              </a:rPr>
            </a:br>
            <a:br>
              <a:rPr lang="en-US" altLang="en-US">
                <a:latin typeface="Garamond" panose="02020404030301010803" pitchFamily="18" charset="0"/>
              </a:rPr>
            </a:br>
            <a:br>
              <a:rPr lang="en-US" altLang="en-US">
                <a:latin typeface="Garamond" panose="02020404030301010803" pitchFamily="18" charset="0"/>
              </a:rPr>
            </a:br>
            <a:endParaRPr lang="en-US" altLang="en-US">
              <a:latin typeface="Garamond" panose="02020404030301010803" pitchFamily="18" charset="0"/>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7372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854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7245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a:extLst>
              <a:ext uri="{FF2B5EF4-FFF2-40B4-BE49-F238E27FC236}">
                <a16:creationId xmlns:a16="http://schemas.microsoft.com/office/drawing/2014/main" id="{8627290C-C041-474A-B84F-03A7793B0411}"/>
              </a:ext>
            </a:extLst>
          </p:cNvPr>
          <p:cNvSpPr/>
          <p:nvPr/>
        </p:nvSpPr>
        <p:spPr>
          <a:xfrm>
            <a:off x="0" y="5622925"/>
            <a:ext cx="1358900" cy="1235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0" name="TextBox 12"/>
          <p:cNvSpPr txBox="1">
            <a:spLocks noChangeArrowheads="1"/>
          </p:cNvSpPr>
          <p:nvPr/>
        </p:nvSpPr>
        <p:spPr bwMode="auto">
          <a:xfrm>
            <a:off x="115888" y="1408113"/>
            <a:ext cx="36798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000">
                <a:solidFill>
                  <a:schemeClr val="tx1"/>
                </a:solidFill>
                <a:latin typeface="Arial Black" panose="020B0A04020102020204" pitchFamily="34" charset="0"/>
                <a:ea typeface="ＭＳ Ｐゴシック" panose="020B0600070205080204" pitchFamily="34" charset="-128"/>
              </a:defRPr>
            </a:lvl1pPr>
            <a:lvl2pPr marL="800100" indent="-34290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marL="0" indent="0"/>
            <a:r>
              <a:rPr lang="en-US" altLang="en-US" sz="1800" dirty="0">
                <a:latin typeface="Calibri" panose="020F0502020204030204" pitchFamily="34" charset="0"/>
              </a:rPr>
              <a:t>NEW! The </a:t>
            </a:r>
            <a:r>
              <a:rPr lang="en-US" altLang="en-US" sz="1800" b="1" dirty="0">
                <a:latin typeface="Calibri" panose="020F0502020204030204" pitchFamily="34" charset="0"/>
              </a:rPr>
              <a:t>Test Monitoring </a:t>
            </a:r>
            <a:r>
              <a:rPr lang="en-US" altLang="en-US" sz="1800" dirty="0">
                <a:latin typeface="Calibri" panose="020F0502020204030204" pitchFamily="34" charset="0"/>
              </a:rPr>
              <a:t>drop down will default to </a:t>
            </a:r>
            <a:r>
              <a:rPr lang="en-US" altLang="en-US" sz="1800" b="1" dirty="0">
                <a:latin typeface="Calibri" panose="020F0502020204030204" pitchFamily="34" charset="0"/>
              </a:rPr>
              <a:t>None</a:t>
            </a:r>
            <a:r>
              <a:rPr lang="en-US" altLang="en-US" sz="1800" dirty="0">
                <a:latin typeface="Calibri" panose="020F0502020204030204" pitchFamily="34" charset="0"/>
              </a:rPr>
              <a:t>. Choose Required or Optional if you would like to use TMA</a:t>
            </a:r>
          </a:p>
          <a:p>
            <a:pPr>
              <a:buFont typeface="Arial" panose="020B0604020202020204" pitchFamily="34" charset="0"/>
              <a:buAutoNum type="arabicPeriod"/>
            </a:pPr>
            <a:r>
              <a:rPr lang="en-US" altLang="en-US" sz="1800" b="1" dirty="0">
                <a:latin typeface="Calibri" panose="020F0502020204030204" pitchFamily="34" charset="0"/>
              </a:rPr>
              <a:t>Required</a:t>
            </a:r>
            <a:r>
              <a:rPr lang="en-US" altLang="en-US" sz="1800" dirty="0">
                <a:latin typeface="Calibri" panose="020F0502020204030204" pitchFamily="34" charset="0"/>
              </a:rPr>
              <a:t>: Student must have a code to enter the test</a:t>
            </a:r>
          </a:p>
          <a:p>
            <a:pPr>
              <a:buFont typeface="Arial" panose="020B0604020202020204" pitchFamily="34" charset="0"/>
              <a:buAutoNum type="arabicPeriod"/>
            </a:pPr>
            <a:r>
              <a:rPr lang="en-US" altLang="en-US" sz="1800" b="1" dirty="0">
                <a:latin typeface="Calibri" panose="020F0502020204030204" pitchFamily="34" charset="0"/>
              </a:rPr>
              <a:t>Optional</a:t>
            </a:r>
            <a:r>
              <a:rPr lang="en-US" altLang="en-US" sz="1800" dirty="0">
                <a:latin typeface="Calibri" panose="020F0502020204030204" pitchFamily="34" charset="0"/>
              </a:rPr>
              <a:t>: Student, although prompted for a code, will not be required to enter one</a:t>
            </a:r>
          </a:p>
          <a:p>
            <a:pPr marL="0" indent="0"/>
            <a:endParaRPr lang="en-US" altLang="en-US" sz="1800" dirty="0">
              <a:latin typeface="Calibri" panose="020F0502020204030204" pitchFamily="34" charset="0"/>
            </a:endParaRPr>
          </a:p>
          <a:p>
            <a:pPr marL="0" indent="0"/>
            <a:r>
              <a:rPr lang="en-US" altLang="en-US" sz="1800" dirty="0">
                <a:latin typeface="Calibri" panose="020F0502020204030204" pitchFamily="34" charset="0"/>
              </a:rPr>
              <a:t>The </a:t>
            </a:r>
            <a:r>
              <a:rPr lang="en-US" altLang="en-US" sz="1800" b="1" dirty="0">
                <a:latin typeface="Calibri" panose="020F0502020204030204" pitchFamily="34" charset="0"/>
              </a:rPr>
              <a:t>Restricted Access </a:t>
            </a:r>
            <a:r>
              <a:rPr lang="en-US" altLang="en-US" sz="1800" dirty="0">
                <a:latin typeface="Calibri" panose="020F0502020204030204" pitchFamily="34" charset="0"/>
              </a:rPr>
              <a:t>drop down</a:t>
            </a:r>
          </a:p>
          <a:p>
            <a:pPr marL="0" indent="0"/>
            <a:r>
              <a:rPr lang="en-US" altLang="en-US" sz="1800" dirty="0">
                <a:latin typeface="Calibri" panose="020F0502020204030204" pitchFamily="34" charset="0"/>
              </a:rPr>
              <a:t> will default to False . Change this to True so the student(s) may not</a:t>
            </a:r>
          </a:p>
          <a:p>
            <a:pPr marL="0" indent="0"/>
            <a:r>
              <a:rPr lang="en-US" altLang="en-US" sz="1800" dirty="0">
                <a:latin typeface="Calibri" panose="020F0502020204030204" pitchFamily="34" charset="0"/>
              </a:rPr>
              <a:t>access the test until the TA has</a:t>
            </a:r>
          </a:p>
          <a:p>
            <a:pPr marL="0" indent="0"/>
            <a:r>
              <a:rPr lang="en-US" altLang="en-US" sz="1800" dirty="0">
                <a:latin typeface="Calibri" panose="020F0502020204030204" pitchFamily="34" charset="0"/>
              </a:rPr>
              <a:t>granted access during testing.</a:t>
            </a:r>
          </a:p>
          <a:p>
            <a:pPr marL="0" indent="0"/>
            <a:endParaRPr lang="en-US" altLang="en-US" sz="1800" dirty="0">
              <a:latin typeface="Calibri" panose="020F0502020204030204" pitchFamily="34" charset="0"/>
            </a:endParaRPr>
          </a:p>
        </p:txBody>
      </p:sp>
      <p:sp>
        <p:nvSpPr>
          <p:cNvPr id="14" name="Rounded Rectangle 13">
            <a:extLst>
              <a:ext uri="{FF2B5EF4-FFF2-40B4-BE49-F238E27FC236}">
                <a16:creationId xmlns:a16="http://schemas.microsoft.com/office/drawing/2014/main" id="{4F564608-0DB0-4859-912B-4E015D5C53B3}"/>
              </a:ext>
            </a:extLst>
          </p:cNvPr>
          <p:cNvSpPr/>
          <p:nvPr/>
        </p:nvSpPr>
        <p:spPr>
          <a:xfrm>
            <a:off x="5240338" y="1703388"/>
            <a:ext cx="2533650" cy="4460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4" name="Title 3"/>
          <p:cNvSpPr>
            <a:spLocks noGrp="1"/>
          </p:cNvSpPr>
          <p:nvPr>
            <p:ph type="title"/>
          </p:nvPr>
        </p:nvSpPr>
        <p:spPr bwMode="auto">
          <a:xfrm>
            <a:off x="929163" y="457201"/>
            <a:ext cx="6024529" cy="600075"/>
          </a:xfrm>
          <a:noFill/>
        </p:spPr>
        <p:txBody>
          <a:bodyPr vert="horz" wrap="square" lIns="91440" tIns="45720" rIns="91440" bIns="45720" numCol="1" compatLnSpc="1">
            <a:prstTxWarp prst="textNoShape">
              <a:avLst/>
            </a:prstTxWarp>
          </a:bodyPr>
          <a:lstStyle/>
          <a:p>
            <a:r>
              <a:rPr altLang="en-US" dirty="0"/>
              <a:t>Scheduling a Session with TMA (Optional)</a:t>
            </a:r>
          </a:p>
        </p:txBody>
      </p:sp>
      <p:pic>
        <p:nvPicPr>
          <p:cNvPr id="3" name="Picture 2"/>
          <p:cNvPicPr>
            <a:picLocks noChangeAspect="1"/>
          </p:cNvPicPr>
          <p:nvPr/>
        </p:nvPicPr>
        <p:blipFill>
          <a:blip r:embed="rId4"/>
          <a:stretch>
            <a:fillRect/>
          </a:stretch>
        </p:blipFill>
        <p:spPr>
          <a:xfrm>
            <a:off x="3658394" y="1352218"/>
            <a:ext cx="5446009" cy="5505782"/>
          </a:xfrm>
          <a:prstGeom prst="rect">
            <a:avLst/>
          </a:prstGeom>
          <a:ln w="12700">
            <a:solidFill>
              <a:schemeClr val="tx1"/>
            </a:solidFill>
          </a:ln>
        </p:spPr>
      </p:pic>
      <p:sp>
        <p:nvSpPr>
          <p:cNvPr id="4" name="Rectangle 3"/>
          <p:cNvSpPr/>
          <p:nvPr/>
        </p:nvSpPr>
        <p:spPr bwMode="auto">
          <a:xfrm>
            <a:off x="6269764" y="3137953"/>
            <a:ext cx="1918953" cy="811369"/>
          </a:xfrm>
          <a:prstGeom prst="rect">
            <a:avLst/>
          </a:prstGeom>
          <a:noFill/>
          <a:ln w="28575" cap="flat" cmpd="sng" algn="ctr">
            <a:solidFill>
              <a:srgbClr val="FB1C1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4085750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dirty="0"/>
              <a:t>Creating Multiple Sessions</a:t>
            </a:r>
          </a:p>
        </p:txBody>
      </p:sp>
      <p:pic>
        <p:nvPicPr>
          <p:cNvPr id="931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1408113"/>
            <a:ext cx="5822950" cy="387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3188" name="TextBox 12"/>
          <p:cNvSpPr txBox="1">
            <a:spLocks noChangeArrowheads="1"/>
          </p:cNvSpPr>
          <p:nvPr/>
        </p:nvSpPr>
        <p:spPr bwMode="auto">
          <a:xfrm>
            <a:off x="115888" y="1824038"/>
            <a:ext cx="3141662"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000">
                <a:solidFill>
                  <a:schemeClr val="tx1"/>
                </a:solidFill>
                <a:latin typeface="Arial Black" panose="020B0A04020102020204" pitchFamily="34" charset="0"/>
                <a:ea typeface="ＭＳ Ｐゴシック" panose="020B0600070205080204" pitchFamily="34" charset="-128"/>
              </a:defRPr>
            </a:lvl1pPr>
            <a:lvl2pPr marL="800100" indent="-34290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buFont typeface="Arial" panose="020B0604020202020204" pitchFamily="34" charset="0"/>
              <a:buAutoNum type="arabicPeriod"/>
            </a:pPr>
            <a:r>
              <a:rPr lang="en-US" altLang="en-US" sz="1800">
                <a:latin typeface="Calibri" panose="020F0502020204030204" pitchFamily="34" charset="0"/>
              </a:rPr>
              <a:t>Click on Upload Multiple Test Sessions</a:t>
            </a:r>
          </a:p>
          <a:p>
            <a:pPr>
              <a:buFont typeface="Arial" panose="020B0604020202020204" pitchFamily="34" charset="0"/>
              <a:buAutoNum type="arabicPeriod"/>
            </a:pPr>
            <a:r>
              <a:rPr lang="en-US" altLang="en-US" sz="1800">
                <a:latin typeface="Calibri" panose="020F0502020204030204" pitchFamily="34" charset="0"/>
              </a:rPr>
              <a:t>Download the File Layout (for guidance)</a:t>
            </a:r>
          </a:p>
          <a:p>
            <a:pPr>
              <a:buFont typeface="Arial" panose="020B0604020202020204" pitchFamily="34" charset="0"/>
              <a:buAutoNum type="arabicPeriod"/>
            </a:pPr>
            <a:r>
              <a:rPr lang="en-US" altLang="en-US" sz="1800">
                <a:latin typeface="Calibri" panose="020F0502020204030204" pitchFamily="34" charset="0"/>
              </a:rPr>
              <a:t>Download the Sample File to add your sessions to be uploaded</a:t>
            </a:r>
          </a:p>
          <a:p>
            <a:pPr>
              <a:buFont typeface="Arial" panose="020B0604020202020204" pitchFamily="34" charset="0"/>
              <a:buAutoNum type="arabicPeriod"/>
            </a:pPr>
            <a:r>
              <a:rPr lang="en-US" altLang="en-US" sz="1800">
                <a:latin typeface="Calibri" panose="020F0502020204030204" pitchFamily="34" charset="0"/>
              </a:rPr>
              <a:t>Fill in the file according to the File Layout</a:t>
            </a:r>
          </a:p>
          <a:p>
            <a:pPr>
              <a:buFont typeface="Arial" panose="020B0604020202020204" pitchFamily="34" charset="0"/>
              <a:buAutoNum type="arabicPeriod"/>
            </a:pPr>
            <a:r>
              <a:rPr lang="en-US" altLang="en-US" sz="1800">
                <a:latin typeface="Calibri" panose="020F0502020204030204" pitchFamily="34" charset="0"/>
              </a:rPr>
              <a:t>Save the file then click browse to find the file</a:t>
            </a:r>
          </a:p>
          <a:p>
            <a:pPr>
              <a:buFont typeface="Arial" panose="020B0604020202020204" pitchFamily="34" charset="0"/>
              <a:buAutoNum type="arabicPeriod"/>
            </a:pPr>
            <a:r>
              <a:rPr lang="en-US" altLang="en-US" sz="1800">
                <a:latin typeface="Calibri" panose="020F0502020204030204" pitchFamily="34" charset="0"/>
              </a:rPr>
              <a:t>Click upload</a:t>
            </a:r>
          </a:p>
          <a:p>
            <a:pPr>
              <a:buFont typeface="Arial" panose="020B0604020202020204" pitchFamily="34" charset="0"/>
              <a:buAutoNum type="arabicPeriod"/>
            </a:pPr>
            <a:endParaRPr lang="en-US" altLang="en-US" sz="1800">
              <a:latin typeface="Calibri" panose="020F0502020204030204" pitchFamily="34" charset="0"/>
            </a:endParaRPr>
          </a:p>
        </p:txBody>
      </p:sp>
      <p:sp>
        <p:nvSpPr>
          <p:cNvPr id="93189" name="TextBox 6"/>
          <p:cNvSpPr txBox="1">
            <a:spLocks noChangeArrowheads="1"/>
          </p:cNvSpPr>
          <p:nvPr/>
        </p:nvSpPr>
        <p:spPr bwMode="auto">
          <a:xfrm>
            <a:off x="1246188" y="5749925"/>
            <a:ext cx="770413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ctr"/>
            <a:r>
              <a:rPr lang="en-US" altLang="en-US" sz="2000">
                <a:latin typeface="Calibri" panose="020F0502020204030204" pitchFamily="34" charset="0"/>
              </a:rPr>
              <a:t>Note: students must pre-exist at every grade band (1, 2-3, 4-5, 6-8, 9-12) to be able to utilize the Multiple Test Sessions upload file.</a:t>
            </a:r>
          </a:p>
          <a:p>
            <a:endParaRPr lang="en-US" altLang="en-US" sz="2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Generating Test Tickets</a:t>
            </a:r>
            <a:br>
              <a:rPr altLang="en-US"/>
            </a:br>
            <a:r>
              <a:rPr altLang="en-US"/>
              <a:t>Print All / Print Selected</a:t>
            </a:r>
          </a:p>
        </p:txBody>
      </p:sp>
      <p:sp>
        <p:nvSpPr>
          <p:cNvPr id="94211" name="TextBox 1"/>
          <p:cNvSpPr txBox="1">
            <a:spLocks noChangeArrowheads="1"/>
          </p:cNvSpPr>
          <p:nvPr/>
        </p:nvSpPr>
        <p:spPr bwMode="auto">
          <a:xfrm>
            <a:off x="228600" y="1406525"/>
            <a:ext cx="8378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r>
              <a:rPr lang="en-US" altLang="en-US" sz="1800">
                <a:latin typeface="Calibri" panose="020F0502020204030204" pitchFamily="34" charset="0"/>
              </a:rPr>
              <a:t>To print all of the test tickets for the students in a test session, click the Print All Tickets icon (       ) in the Action column of the Sessions Detail window for the test session.</a:t>
            </a:r>
          </a:p>
        </p:txBody>
      </p:sp>
      <p:pic>
        <p:nvPicPr>
          <p:cNvPr id="942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2195513"/>
            <a:ext cx="7715250" cy="4433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42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313" y="1700213"/>
            <a:ext cx="304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214" name="Straight Arrow Connector 6"/>
          <p:cNvCxnSpPr>
            <a:cxnSpLocks noChangeShapeType="1"/>
          </p:cNvCxnSpPr>
          <p:nvPr/>
        </p:nvCxnSpPr>
        <p:spPr bwMode="auto">
          <a:xfrm>
            <a:off x="7840663" y="2789238"/>
            <a:ext cx="46037" cy="1074737"/>
          </a:xfrm>
          <a:prstGeom prst="straightConnector1">
            <a:avLst/>
          </a:prstGeom>
          <a:noFill/>
          <a:ln w="76200" algn="ctr">
            <a:solidFill>
              <a:srgbClr val="CF000B"/>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8"/>
          <p:cNvSpPr>
            <a:spLocks noChangeArrowheads="1"/>
          </p:cNvSpPr>
          <p:nvPr/>
        </p:nvSpPr>
        <p:spPr bwMode="auto">
          <a:xfrm>
            <a:off x="331788" y="3441700"/>
            <a:ext cx="2965450" cy="1651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ctr"/>
            <a:endParaRPr lang="en-US" altLang="en-US">
              <a:cs typeface="Arial" panose="020B0604020202020204" pitchFamily="34" charset="0"/>
            </a:endParaRPr>
          </a:p>
        </p:txBody>
      </p:sp>
      <p:sp>
        <p:nvSpPr>
          <p:cNvPr id="96264"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Test Tickets</a:t>
            </a:r>
          </a:p>
        </p:txBody>
      </p:sp>
      <p:pic>
        <p:nvPicPr>
          <p:cNvPr id="15" name="Picture 14"/>
          <p:cNvPicPr>
            <a:picLocks noChangeAspect="1"/>
          </p:cNvPicPr>
          <p:nvPr/>
        </p:nvPicPr>
        <p:blipFill>
          <a:blip r:embed="rId3"/>
          <a:stretch>
            <a:fillRect/>
          </a:stretch>
        </p:blipFill>
        <p:spPr>
          <a:xfrm>
            <a:off x="138438" y="1396741"/>
            <a:ext cx="6317600" cy="2663912"/>
          </a:xfrm>
          <a:prstGeom prst="rect">
            <a:avLst/>
          </a:prstGeom>
          <a:ln>
            <a:solidFill>
              <a:schemeClr val="tx1"/>
            </a:solidFill>
          </a:ln>
        </p:spPr>
      </p:pic>
      <p:pic>
        <p:nvPicPr>
          <p:cNvPr id="18" name="Picture 17"/>
          <p:cNvPicPr>
            <a:picLocks noChangeAspect="1"/>
          </p:cNvPicPr>
          <p:nvPr/>
        </p:nvPicPr>
        <p:blipFill>
          <a:blip r:embed="rId4"/>
          <a:stretch>
            <a:fillRect/>
          </a:stretch>
        </p:blipFill>
        <p:spPr>
          <a:xfrm>
            <a:off x="2410956" y="3441700"/>
            <a:ext cx="6612857" cy="3350672"/>
          </a:xfrm>
          <a:prstGeom prst="rect">
            <a:avLst/>
          </a:prstGeom>
        </p:spPr>
      </p:pic>
      <p:sp>
        <p:nvSpPr>
          <p:cNvPr id="19" name="object 12"/>
          <p:cNvSpPr txBox="1"/>
          <p:nvPr/>
        </p:nvSpPr>
        <p:spPr>
          <a:xfrm>
            <a:off x="4405248" y="4978536"/>
            <a:ext cx="3084577" cy="276999"/>
          </a:xfrm>
          <a:prstGeom prst="rect">
            <a:avLst/>
          </a:prstGeom>
          <a:solidFill>
            <a:schemeClr val="bg1"/>
          </a:solidFill>
          <a:ln>
            <a:solidFill>
              <a:schemeClr val="tx1"/>
            </a:solidFill>
          </a:ln>
        </p:spPr>
        <p:txBody>
          <a:bodyPr vert="horz" wrap="square" lIns="0" tIns="0" rIns="0" bIns="0" rtlCol="0">
            <a:spAutoFit/>
          </a:bodyPr>
          <a:lstStyle/>
          <a:p>
            <a:pPr marL="12700" algn="ctr">
              <a:lnSpc>
                <a:spcPct val="100000"/>
              </a:lnSpc>
            </a:pPr>
            <a:r>
              <a:rPr lang="en-US" sz="1800" spc="-25" dirty="0">
                <a:solidFill>
                  <a:srgbClr val="FF0000"/>
                </a:solidFill>
                <a:latin typeface="Calibri"/>
                <a:cs typeface="Calibri"/>
              </a:rPr>
              <a:t>Test Ticket is for </a:t>
            </a:r>
            <a:r>
              <a:rPr sz="1800" spc="-20" dirty="0">
                <a:solidFill>
                  <a:srgbClr val="FF0000"/>
                </a:solidFill>
                <a:latin typeface="Calibri"/>
                <a:cs typeface="Calibri"/>
              </a:rPr>
              <a:t>t</a:t>
            </a:r>
            <a:r>
              <a:rPr sz="1800" spc="-15" dirty="0">
                <a:solidFill>
                  <a:srgbClr val="FF0000"/>
                </a:solidFill>
                <a:latin typeface="Calibri"/>
                <a:cs typeface="Calibri"/>
              </a:rPr>
              <a:t>h</a:t>
            </a:r>
            <a:r>
              <a:rPr sz="1800" spc="-10" dirty="0">
                <a:solidFill>
                  <a:srgbClr val="FF0000"/>
                </a:solidFill>
                <a:latin typeface="Calibri"/>
                <a:cs typeface="Calibri"/>
              </a:rPr>
              <a:t>e</a:t>
            </a:r>
            <a:r>
              <a:rPr sz="1800" spc="15" dirty="0">
                <a:solidFill>
                  <a:srgbClr val="FF0000"/>
                </a:solidFill>
                <a:latin typeface="Calibri"/>
                <a:cs typeface="Calibri"/>
              </a:rPr>
              <a:t> </a:t>
            </a:r>
            <a:r>
              <a:rPr sz="1800" spc="-20" dirty="0">
                <a:solidFill>
                  <a:srgbClr val="FF0000"/>
                </a:solidFill>
                <a:latin typeface="Calibri"/>
                <a:cs typeface="Calibri"/>
              </a:rPr>
              <a:t>s</a:t>
            </a:r>
            <a:r>
              <a:rPr sz="1800" dirty="0">
                <a:solidFill>
                  <a:srgbClr val="FF0000"/>
                </a:solidFill>
                <a:latin typeface="Calibri"/>
                <a:cs typeface="Calibri"/>
              </a:rPr>
              <a:t>tude</a:t>
            </a:r>
            <a:r>
              <a:rPr sz="1800" spc="-10" dirty="0">
                <a:solidFill>
                  <a:srgbClr val="FF0000"/>
                </a:solidFill>
                <a:latin typeface="Calibri"/>
                <a:cs typeface="Calibri"/>
              </a:rPr>
              <a:t>nt</a:t>
            </a:r>
            <a:endParaRPr sz="1800" dirty="0">
              <a:latin typeface="Calibri"/>
              <a:cs typeface="Calibri"/>
            </a:endParaRPr>
          </a:p>
        </p:txBody>
      </p:sp>
      <p:sp>
        <p:nvSpPr>
          <p:cNvPr id="20" name="object 11"/>
          <p:cNvSpPr txBox="1"/>
          <p:nvPr/>
        </p:nvSpPr>
        <p:spPr>
          <a:xfrm>
            <a:off x="6484173" y="1708983"/>
            <a:ext cx="1255752" cy="1107996"/>
          </a:xfrm>
          <a:prstGeom prst="rect">
            <a:avLst/>
          </a:prstGeom>
        </p:spPr>
        <p:txBody>
          <a:bodyPr vert="horz" wrap="square" lIns="0" tIns="0" rIns="0" bIns="0" rtlCol="0">
            <a:spAutoFit/>
          </a:bodyPr>
          <a:lstStyle/>
          <a:p>
            <a:pPr marL="12700" marR="5080" algn="ctr">
              <a:lnSpc>
                <a:spcPct val="100000"/>
              </a:lnSpc>
            </a:pPr>
            <a:r>
              <a:rPr lang="en-US" sz="1800" spc="-25" dirty="0">
                <a:solidFill>
                  <a:srgbClr val="FF0000"/>
                </a:solidFill>
                <a:latin typeface="Calibri"/>
                <a:cs typeface="Calibri"/>
              </a:rPr>
              <a:t>Student Roster is f</a:t>
            </a:r>
            <a:r>
              <a:rPr sz="1800" spc="-15" dirty="0">
                <a:solidFill>
                  <a:srgbClr val="FF0000"/>
                </a:solidFill>
                <a:latin typeface="Calibri"/>
                <a:cs typeface="Calibri"/>
              </a:rPr>
              <a:t>o</a:t>
            </a:r>
            <a:r>
              <a:rPr sz="1800" spc="-10" dirty="0">
                <a:solidFill>
                  <a:srgbClr val="FF0000"/>
                </a:solidFill>
                <a:latin typeface="Calibri"/>
                <a:cs typeface="Calibri"/>
              </a:rPr>
              <a:t>r</a:t>
            </a:r>
            <a:r>
              <a:rPr sz="1800" dirty="0">
                <a:solidFill>
                  <a:srgbClr val="FF0000"/>
                </a:solidFill>
                <a:latin typeface="Calibri"/>
                <a:cs typeface="Calibri"/>
              </a:rPr>
              <a:t> </a:t>
            </a:r>
            <a:r>
              <a:rPr sz="1800" spc="-20" dirty="0">
                <a:solidFill>
                  <a:srgbClr val="FF0000"/>
                </a:solidFill>
                <a:latin typeface="Calibri"/>
                <a:cs typeface="Calibri"/>
              </a:rPr>
              <a:t>t</a:t>
            </a:r>
            <a:r>
              <a:rPr sz="1800" spc="-15" dirty="0">
                <a:solidFill>
                  <a:srgbClr val="FF0000"/>
                </a:solidFill>
                <a:latin typeface="Calibri"/>
                <a:cs typeface="Calibri"/>
              </a:rPr>
              <a:t>he</a:t>
            </a:r>
            <a:r>
              <a:rPr sz="1800" spc="-10" dirty="0">
                <a:solidFill>
                  <a:srgbClr val="FF0000"/>
                </a:solidFill>
                <a:latin typeface="Calibri"/>
                <a:cs typeface="Calibri"/>
              </a:rPr>
              <a:t> </a:t>
            </a:r>
            <a:r>
              <a:rPr sz="1800" dirty="0">
                <a:solidFill>
                  <a:srgbClr val="FF0000"/>
                </a:solidFill>
                <a:latin typeface="Calibri"/>
                <a:cs typeface="Calibri"/>
              </a:rPr>
              <a:t>ad</a:t>
            </a:r>
            <a:r>
              <a:rPr sz="1800" spc="5" dirty="0">
                <a:solidFill>
                  <a:srgbClr val="FF0000"/>
                </a:solidFill>
                <a:latin typeface="Calibri"/>
                <a:cs typeface="Calibri"/>
              </a:rPr>
              <a:t>m</a:t>
            </a:r>
            <a:r>
              <a:rPr sz="1800" spc="-5" dirty="0">
                <a:solidFill>
                  <a:srgbClr val="FF0000"/>
                </a:solidFill>
                <a:latin typeface="Calibri"/>
                <a:cs typeface="Calibri"/>
              </a:rPr>
              <a:t>ini</a:t>
            </a:r>
            <a:r>
              <a:rPr sz="1800" spc="-25" dirty="0">
                <a:solidFill>
                  <a:srgbClr val="FF0000"/>
                </a:solidFill>
                <a:latin typeface="Calibri"/>
                <a:cs typeface="Calibri"/>
              </a:rPr>
              <a:t>s</a:t>
            </a:r>
            <a:r>
              <a:rPr sz="1800" spc="-10" dirty="0">
                <a:solidFill>
                  <a:srgbClr val="FF0000"/>
                </a:solidFill>
                <a:latin typeface="Calibri"/>
                <a:cs typeface="Calibri"/>
              </a:rPr>
              <a:t>t</a:t>
            </a:r>
            <a:r>
              <a:rPr sz="1800" spc="-55" dirty="0">
                <a:solidFill>
                  <a:srgbClr val="FF0000"/>
                </a:solidFill>
                <a:latin typeface="Calibri"/>
                <a:cs typeface="Calibri"/>
              </a:rPr>
              <a:t>r</a:t>
            </a:r>
            <a:r>
              <a:rPr sz="1800" spc="-15" dirty="0">
                <a:solidFill>
                  <a:srgbClr val="FF0000"/>
                </a:solidFill>
                <a:latin typeface="Calibri"/>
                <a:cs typeface="Calibri"/>
              </a:rPr>
              <a:t>a</a:t>
            </a:r>
            <a:r>
              <a:rPr sz="1800" spc="-25" dirty="0">
                <a:solidFill>
                  <a:srgbClr val="FF0000"/>
                </a:solidFill>
                <a:latin typeface="Calibri"/>
                <a:cs typeface="Calibri"/>
              </a:rPr>
              <a:t>t</a:t>
            </a:r>
            <a:r>
              <a:rPr sz="1800" spc="-15" dirty="0">
                <a:solidFill>
                  <a:srgbClr val="FF0000"/>
                </a:solidFill>
                <a:latin typeface="Calibri"/>
                <a:cs typeface="Calibri"/>
              </a:rPr>
              <a:t>or</a:t>
            </a:r>
            <a:endParaRPr sz="1800" dirty="0">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dirty="0"/>
              <a:t>Editing a Test Session</a:t>
            </a:r>
          </a:p>
        </p:txBody>
      </p:sp>
      <p:sp>
        <p:nvSpPr>
          <p:cNvPr id="98307" name="TextBox 6"/>
          <p:cNvSpPr txBox="1">
            <a:spLocks noChangeArrowheads="1"/>
          </p:cNvSpPr>
          <p:nvPr/>
        </p:nvSpPr>
        <p:spPr bwMode="auto">
          <a:xfrm>
            <a:off x="239713" y="1347788"/>
            <a:ext cx="83788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r>
              <a:rPr lang="en-US" altLang="en-US" sz="1800">
                <a:latin typeface="Calibri" panose="020F0502020204030204" pitchFamily="34" charset="0"/>
              </a:rPr>
              <a:t>To edit a test session, click the View/Edit icon (       ) in the Action column. Once one student has started testing in that particular test session, the only edits you can make to a test session is to change the test session end date, add additional students to the session, or to remove students (who have not started testing) from the test session. </a:t>
            </a:r>
          </a:p>
        </p:txBody>
      </p:sp>
      <p:pic>
        <p:nvPicPr>
          <p:cNvPr id="9830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2654300"/>
            <a:ext cx="7031038" cy="4040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98309" name="Straight Arrow Connector 8"/>
          <p:cNvCxnSpPr>
            <a:cxnSpLocks noChangeShapeType="1"/>
          </p:cNvCxnSpPr>
          <p:nvPr/>
        </p:nvCxnSpPr>
        <p:spPr bwMode="auto">
          <a:xfrm>
            <a:off x="6892925" y="3062288"/>
            <a:ext cx="44450" cy="1074737"/>
          </a:xfrm>
          <a:prstGeom prst="straightConnector1">
            <a:avLst/>
          </a:prstGeom>
          <a:noFill/>
          <a:ln w="76200" algn="ctr">
            <a:solidFill>
              <a:srgbClr val="CF000B"/>
            </a:solidFill>
            <a:round/>
            <a:headEnd/>
            <a:tailEnd type="triangle" w="med" len="med"/>
          </a:ln>
          <a:extLst>
            <a:ext uri="{909E8E84-426E-40DD-AFC4-6F175D3DCCD1}">
              <a14:hiddenFill xmlns:a14="http://schemas.microsoft.com/office/drawing/2010/main">
                <a:noFill/>
              </a14:hiddenFill>
            </a:ext>
          </a:extLst>
        </p:spPr>
      </p:cxnSp>
      <p:pic>
        <p:nvPicPr>
          <p:cNvPr id="9831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3913" y="1347788"/>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dirty="0"/>
              <a:t>Check the Status of a Test Session</a:t>
            </a:r>
          </a:p>
        </p:txBody>
      </p:sp>
      <p:sp>
        <p:nvSpPr>
          <p:cNvPr id="5" name="TextBox 12"/>
          <p:cNvSpPr txBox="1">
            <a:spLocks noChangeArrowheads="1"/>
          </p:cNvSpPr>
          <p:nvPr/>
        </p:nvSpPr>
        <p:spPr bwMode="auto">
          <a:xfrm>
            <a:off x="150813" y="1355725"/>
            <a:ext cx="36687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
              <a:defRPr sz="2800">
                <a:solidFill>
                  <a:srgbClr val="404040"/>
                </a:solidFill>
                <a:latin typeface="Arial" panose="020B060402020202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9pPr>
          </a:lstStyle>
          <a:p>
            <a:pPr>
              <a:spcBef>
                <a:spcPct val="0"/>
              </a:spcBef>
              <a:buFont typeface="Arial" panose="020B0604020202020204" pitchFamily="34" charset="0"/>
              <a:buAutoNum type="arabicPeriod"/>
              <a:defRPr/>
            </a:pPr>
            <a:r>
              <a:rPr lang="en-US" altLang="en-US" sz="2000" dirty="0">
                <a:solidFill>
                  <a:schemeClr val="tx1"/>
                </a:solidFill>
                <a:latin typeface="Calibri" panose="020F0502020204030204" pitchFamily="34" charset="0"/>
              </a:rPr>
              <a:t>Click on Test Management</a:t>
            </a:r>
          </a:p>
          <a:p>
            <a:pPr>
              <a:spcBef>
                <a:spcPct val="0"/>
              </a:spcBef>
              <a:buFont typeface="Arial" panose="020B0604020202020204" pitchFamily="34" charset="0"/>
              <a:buAutoNum type="arabicPeriod"/>
              <a:defRPr/>
            </a:pPr>
            <a:r>
              <a:rPr lang="en-US" altLang="en-US" sz="2000" dirty="0">
                <a:solidFill>
                  <a:schemeClr val="tx1"/>
                </a:solidFill>
                <a:latin typeface="Calibri" panose="020F0502020204030204" pitchFamily="34" charset="0"/>
              </a:rPr>
              <a:t>Click on Manage Test Sessions</a:t>
            </a:r>
          </a:p>
          <a:p>
            <a:pPr>
              <a:spcBef>
                <a:spcPct val="0"/>
              </a:spcBef>
              <a:buFont typeface="Arial" panose="020B0604020202020204" pitchFamily="34" charset="0"/>
              <a:buAutoNum type="arabicPeriod"/>
              <a:defRPr/>
            </a:pPr>
            <a:r>
              <a:rPr lang="en-US" altLang="en-US" sz="2000" dirty="0">
                <a:solidFill>
                  <a:schemeClr val="tx1"/>
                </a:solidFill>
                <a:latin typeface="Calibri" panose="020F0502020204030204" pitchFamily="34" charset="0"/>
              </a:rPr>
              <a:t>Click on Show Sessions</a:t>
            </a:r>
          </a:p>
          <a:p>
            <a:pPr marL="0" indent="0">
              <a:spcBef>
                <a:spcPct val="0"/>
              </a:spcBef>
              <a:buFont typeface="Wingdings" panose="05000000000000000000" pitchFamily="2" charset="2"/>
              <a:buNone/>
              <a:defRPr/>
            </a:pPr>
            <a:endParaRPr lang="en-US" altLang="en-US" sz="2000" dirty="0">
              <a:solidFill>
                <a:schemeClr val="tx1"/>
              </a:solidFill>
              <a:latin typeface="Calibri" panose="020F0502020204030204" pitchFamily="34" charset="0"/>
            </a:endParaRPr>
          </a:p>
        </p:txBody>
      </p:sp>
      <p:pic>
        <p:nvPicPr>
          <p:cNvPr id="1105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13" y="2638425"/>
            <a:ext cx="4525962" cy="350996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10597" name="TextBox 12"/>
          <p:cNvSpPr txBox="1">
            <a:spLocks noChangeArrowheads="1"/>
          </p:cNvSpPr>
          <p:nvPr/>
        </p:nvSpPr>
        <p:spPr bwMode="auto">
          <a:xfrm>
            <a:off x="5002213" y="1438275"/>
            <a:ext cx="38465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000">
                <a:solidFill>
                  <a:schemeClr val="tx1"/>
                </a:solidFill>
                <a:latin typeface="Arial Black" panose="020B0A04020102020204" pitchFamily="34" charset="0"/>
                <a:ea typeface="ＭＳ Ｐゴシック" panose="020B0600070205080204" pitchFamily="34" charset="-128"/>
              </a:defRPr>
            </a:lvl1pPr>
            <a:lvl2pPr marL="800100" indent="-34290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buFont typeface="Arial" panose="020B0604020202020204" pitchFamily="34" charset="0"/>
              <a:buAutoNum type="arabicPeriod" startAt="4"/>
            </a:pPr>
            <a:r>
              <a:rPr lang="en-US" altLang="en-US" sz="2000">
                <a:latin typeface="Calibri" panose="020F0502020204030204" pitchFamily="34" charset="0"/>
              </a:rPr>
              <a:t>Click on Status Summary to see the over test session summary</a:t>
            </a:r>
          </a:p>
          <a:p>
            <a:pPr>
              <a:buFont typeface="Arial" panose="020B0604020202020204" pitchFamily="34" charset="0"/>
              <a:buAutoNum type="arabicPeriod" startAt="4"/>
            </a:pPr>
            <a:endParaRPr lang="en-US" altLang="en-US" sz="2000">
              <a:latin typeface="Calibri" panose="020F0502020204030204" pitchFamily="34" charset="0"/>
            </a:endParaRPr>
          </a:p>
        </p:txBody>
      </p:sp>
      <p:pic>
        <p:nvPicPr>
          <p:cNvPr id="11059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2350" y="2389188"/>
            <a:ext cx="4214813" cy="499110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6350" y="1890522"/>
            <a:ext cx="7035394" cy="4163929"/>
          </a:xfrm>
          <a:prstGeom prst="rect">
            <a:avLst/>
          </a:prstGeom>
        </p:spPr>
      </p:pic>
      <p:sp>
        <p:nvSpPr>
          <p:cNvPr id="3" name="TextBox 2"/>
          <p:cNvSpPr txBox="1"/>
          <p:nvPr/>
        </p:nvSpPr>
        <p:spPr>
          <a:xfrm>
            <a:off x="619125" y="1429543"/>
            <a:ext cx="8343900" cy="708025"/>
          </a:xfrm>
          <a:prstGeom prst="rect">
            <a:avLst/>
          </a:prstGeom>
          <a:noFill/>
        </p:spPr>
        <p:txBody>
          <a:bodyPr>
            <a:spAutoFit/>
          </a:bodyPr>
          <a:lstStyle/>
          <a:p>
            <a:pPr marL="171450" indent="-171450" eaLnBrk="1" fontAlgn="auto" hangingPunct="1">
              <a:spcBef>
                <a:spcPts val="0"/>
              </a:spcBef>
              <a:spcAft>
                <a:spcPts val="0"/>
              </a:spcAft>
              <a:buFont typeface="Arial" panose="020B0604020202020204" pitchFamily="34" charset="0"/>
              <a:buChar char="•"/>
              <a:defRPr/>
            </a:pPr>
            <a:r>
              <a:rPr lang="en-US" sz="2000" kern="0" dirty="0">
                <a:solidFill>
                  <a:sysClr val="windowText" lastClr="000000"/>
                </a:solidFill>
                <a:latin typeface="+mn-lt"/>
              </a:rPr>
              <a:t>Click on MY APPLICATIONS &gt;&gt; Student Management:</a:t>
            </a:r>
          </a:p>
          <a:p>
            <a:pPr eaLnBrk="1" fontAlgn="auto" hangingPunct="1">
              <a:spcBef>
                <a:spcPts val="0"/>
              </a:spcBef>
              <a:spcAft>
                <a:spcPts val="0"/>
              </a:spcAft>
              <a:defRPr/>
            </a:pPr>
            <a:endParaRPr lang="en-US" sz="2000" kern="0" dirty="0">
              <a:solidFill>
                <a:sysClr val="windowText" lastClr="000000"/>
              </a:solidFill>
              <a:latin typeface="+mn-lt"/>
            </a:endParaRPr>
          </a:p>
        </p:txBody>
      </p:sp>
      <p:cxnSp>
        <p:nvCxnSpPr>
          <p:cNvPr id="5" name="Straight Arrow Connector 4"/>
          <p:cNvCxnSpPr>
            <a:cxnSpLocks noChangeShapeType="1"/>
          </p:cNvCxnSpPr>
          <p:nvPr/>
        </p:nvCxnSpPr>
        <p:spPr bwMode="auto">
          <a:xfrm flipH="1">
            <a:off x="4791075" y="1802606"/>
            <a:ext cx="590550" cy="334962"/>
          </a:xfrm>
          <a:prstGeom prst="straightConnector1">
            <a:avLst/>
          </a:prstGeom>
          <a:noFill/>
          <a:ln w="76200" algn="ctr">
            <a:solidFill>
              <a:srgbClr val="C00000"/>
            </a:solidFill>
            <a:round/>
            <a:headEnd/>
            <a:tailEnd type="triangle" w="med" len="med"/>
          </a:ln>
          <a:extLst>
            <a:ext uri="{909E8E84-426E-40DD-AFC4-6F175D3DCCD1}">
              <a14:hiddenFill xmlns:a14="http://schemas.microsoft.com/office/drawing/2010/main">
                <a:noFill/>
              </a14:hiddenFill>
            </a:ext>
          </a:extLst>
        </p:spPr>
      </p:cxnSp>
      <p:sp>
        <p:nvSpPr>
          <p:cNvPr id="6" name="TextBox 7"/>
          <p:cNvSpPr txBox="1">
            <a:spLocks noChangeArrowheads="1"/>
          </p:cNvSpPr>
          <p:nvPr/>
        </p:nvSpPr>
        <p:spPr bwMode="auto">
          <a:xfrm>
            <a:off x="4791075" y="5931230"/>
            <a:ext cx="3684588" cy="584200"/>
          </a:xfrm>
          <a:prstGeom prst="rect">
            <a:avLst/>
          </a:prstGeom>
          <a:solidFill>
            <a:srgbClr val="FFFF00"/>
          </a:solidFill>
          <a:ln w="12700">
            <a:solidFill>
              <a:schemeClr val="tx1"/>
            </a:solidFill>
            <a:miter lim="800000"/>
            <a:headEnd/>
            <a:tailEnd/>
          </a:ln>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ctr"/>
            <a:r>
              <a:rPr lang="en-US" altLang="en-US" sz="1600" dirty="0">
                <a:latin typeface="Calibri" panose="020F0502020204030204" pitchFamily="34" charset="0"/>
              </a:rPr>
              <a:t>Choose Student Management from the My Applications Dropdown Menu</a:t>
            </a:r>
          </a:p>
        </p:txBody>
      </p:sp>
      <p:sp>
        <p:nvSpPr>
          <p:cNvPr id="7" name="Title 1"/>
          <p:cNvSpPr>
            <a:spLocks noGrp="1"/>
          </p:cNvSpPr>
          <p:nvPr>
            <p:ph type="title"/>
          </p:nvPr>
        </p:nvSpPr>
        <p:spPr>
          <a:xfrm>
            <a:off x="1059543" y="484634"/>
            <a:ext cx="6429829" cy="600075"/>
          </a:xfrm>
        </p:spPr>
        <p:txBody>
          <a:bodyPr/>
          <a:lstStyle/>
          <a:p>
            <a:r>
              <a:rPr lang="en-US" dirty="0"/>
              <a:t>Student Status Dashboard</a:t>
            </a:r>
          </a:p>
        </p:txBody>
      </p:sp>
      <p:sp>
        <p:nvSpPr>
          <p:cNvPr id="8" name="Rectangle 7">
            <a:extLst>
              <a:ext uri="{FF2B5EF4-FFF2-40B4-BE49-F238E27FC236}">
                <a16:creationId xmlns:a16="http://schemas.microsoft.com/office/drawing/2014/main" id="{7AAE9E6D-6DEC-4AC7-B7D5-9BFB23C726C2}"/>
              </a:ext>
            </a:extLst>
          </p:cNvPr>
          <p:cNvSpPr/>
          <p:nvPr/>
        </p:nvSpPr>
        <p:spPr>
          <a:xfrm>
            <a:off x="3425588" y="2784142"/>
            <a:ext cx="1555845" cy="3002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08910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Status Dashboard</a:t>
            </a:r>
          </a:p>
        </p:txBody>
      </p:sp>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13" y="1470025"/>
            <a:ext cx="8369300" cy="47355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10"/>
          <p:cNvSpPr txBox="1">
            <a:spLocks noChangeArrowheads="1"/>
          </p:cNvSpPr>
          <p:nvPr/>
        </p:nvSpPr>
        <p:spPr bwMode="auto">
          <a:xfrm>
            <a:off x="5253038" y="4622800"/>
            <a:ext cx="3681412" cy="1323975"/>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Wingdings" panose="05000000000000000000" pitchFamily="2" charset="2"/>
              <a:buChar char="§"/>
              <a:defRPr sz="2800">
                <a:solidFill>
                  <a:srgbClr val="404040"/>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solidFill>
                  <a:schemeClr val="tx1"/>
                </a:solidFill>
                <a:latin typeface="Calibri" panose="020F0502020204030204" pitchFamily="34" charset="0"/>
              </a:rPr>
              <a:t>Under Student Management, click “select a site” and type in the school name. </a:t>
            </a:r>
          </a:p>
          <a:p>
            <a:pPr>
              <a:spcBef>
                <a:spcPct val="0"/>
              </a:spcBef>
              <a:buFontTx/>
              <a:buNone/>
            </a:pPr>
            <a:endParaRPr lang="en-US" altLang="en-US" sz="1600" dirty="0">
              <a:solidFill>
                <a:schemeClr val="tx1"/>
              </a:solidFill>
              <a:latin typeface="Calibri" panose="020F0502020204030204" pitchFamily="34" charset="0"/>
            </a:endParaRPr>
          </a:p>
          <a:p>
            <a:pPr>
              <a:spcBef>
                <a:spcPct val="0"/>
              </a:spcBef>
              <a:buFontTx/>
              <a:buNone/>
            </a:pPr>
            <a:r>
              <a:rPr lang="en-US" altLang="en-US" sz="1600" dirty="0">
                <a:solidFill>
                  <a:schemeClr val="tx1"/>
                </a:solidFill>
                <a:latin typeface="Calibri" panose="020F0502020204030204" pitchFamily="34" charset="0"/>
              </a:rPr>
              <a:t>Once the site is chosen, pick the “Testing ended after” date.</a:t>
            </a:r>
          </a:p>
        </p:txBody>
      </p:sp>
    </p:spTree>
    <p:extLst>
      <p:ext uri="{BB962C8B-B14F-4D97-AF65-F5344CB8AC3E}">
        <p14:creationId xmlns:p14="http://schemas.microsoft.com/office/powerpoint/2010/main" val="2743729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059543" y="484634"/>
            <a:ext cx="6429829" cy="600075"/>
          </a:xfrm>
        </p:spPr>
        <p:txBody>
          <a:bodyPr/>
          <a:lstStyle/>
          <a:p>
            <a:r>
              <a:rPr lang="en-US" dirty="0"/>
              <a:t>Student Status Dashboard</a:t>
            </a: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1263650"/>
            <a:ext cx="9048750"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2352675" y="4624388"/>
            <a:ext cx="4597400" cy="1816100"/>
          </a:xfrm>
          <a:prstGeom prst="rect">
            <a:avLst/>
          </a:prstGeom>
          <a:solidFill>
            <a:srgbClr val="FFFF00"/>
          </a:solidFill>
          <a:ln w="9525">
            <a:solidFill>
              <a:srgbClr val="000000"/>
            </a:solidFill>
            <a:miter lim="800000"/>
            <a:headEnd/>
            <a:tailEnd/>
          </a:ln>
        </p:spPr>
        <p:txBody>
          <a:bodyPr>
            <a:spAutoFit/>
          </a:bodyPr>
          <a:lstStyle>
            <a:lvl1pPr>
              <a:spcBef>
                <a:spcPct val="20000"/>
              </a:spcBef>
              <a:buFont typeface="Wingdings" panose="05000000000000000000" pitchFamily="2" charset="2"/>
              <a:buChar char="§"/>
              <a:defRPr sz="2800">
                <a:solidFill>
                  <a:srgbClr val="404040"/>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solidFill>
                  <a:schemeClr val="tx1"/>
                </a:solidFill>
                <a:latin typeface="Calibri" panose="020F0502020204030204" pitchFamily="34" charset="0"/>
              </a:rPr>
              <a:t>The student status dashboard will provide you in a graphical presentation, status by School overall, by grade, by content area and by assessment.  </a:t>
            </a:r>
          </a:p>
          <a:p>
            <a:pPr>
              <a:spcBef>
                <a:spcPct val="0"/>
              </a:spcBef>
              <a:buFontTx/>
              <a:buNone/>
            </a:pPr>
            <a:r>
              <a:rPr lang="en-US" altLang="en-US" sz="1600" dirty="0">
                <a:solidFill>
                  <a:schemeClr val="tx1"/>
                </a:solidFill>
                <a:latin typeface="Calibri" panose="020F0502020204030204" pitchFamily="34" charset="0"/>
              </a:rPr>
              <a:t>When you hover over any color, it will give you students counts.  </a:t>
            </a:r>
          </a:p>
          <a:p>
            <a:pPr>
              <a:spcBef>
                <a:spcPct val="0"/>
              </a:spcBef>
              <a:buFontTx/>
              <a:buNone/>
            </a:pPr>
            <a:r>
              <a:rPr lang="en-US" altLang="en-US" sz="1600" dirty="0">
                <a:solidFill>
                  <a:schemeClr val="tx1"/>
                </a:solidFill>
                <a:latin typeface="Calibri" panose="020F0502020204030204" pitchFamily="34" charset="0"/>
              </a:rPr>
              <a:t>Click on the icon in the right hand corner of each chart to make it a list as opposed to a chart.</a:t>
            </a:r>
          </a:p>
        </p:txBody>
      </p:sp>
      <p:sp>
        <p:nvSpPr>
          <p:cNvPr id="8" name="Rectangle 7"/>
          <p:cNvSpPr/>
          <p:nvPr/>
        </p:nvSpPr>
        <p:spPr>
          <a:xfrm>
            <a:off x="8458200" y="4038600"/>
            <a:ext cx="501650" cy="46831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a:endCxn id="8" idx="1"/>
          </p:cNvCxnSpPr>
          <p:nvPr/>
        </p:nvCxnSpPr>
        <p:spPr>
          <a:xfrm flipV="1">
            <a:off x="6869113" y="4273550"/>
            <a:ext cx="1589087" cy="4699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1115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5613"/>
            <a:ext cx="914400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1"/>
          <p:cNvSpPr txBox="1">
            <a:spLocks noChangeArrowheads="1"/>
          </p:cNvSpPr>
          <p:nvPr/>
        </p:nvSpPr>
        <p:spPr bwMode="auto">
          <a:xfrm>
            <a:off x="5113338" y="1839913"/>
            <a:ext cx="3681412" cy="1322387"/>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Wingdings" panose="05000000000000000000" pitchFamily="2" charset="2"/>
              <a:buChar char="§"/>
              <a:defRPr sz="2800">
                <a:solidFill>
                  <a:srgbClr val="404040"/>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chemeClr val="tx1"/>
                </a:solidFill>
                <a:latin typeface="Calibri" panose="020F0502020204030204" pitchFamily="34" charset="0"/>
              </a:rPr>
              <a:t>When you click on one of bars (or circle), it will provide you with a student roster with time stamps, at the bottom of the page.  This is a report that can be exported.</a:t>
            </a:r>
          </a:p>
        </p:txBody>
      </p:sp>
      <p:cxnSp>
        <p:nvCxnSpPr>
          <p:cNvPr id="13" name="Straight Arrow Connector 12"/>
          <p:cNvCxnSpPr/>
          <p:nvPr/>
        </p:nvCxnSpPr>
        <p:spPr>
          <a:xfrm>
            <a:off x="2274888" y="1839913"/>
            <a:ext cx="3119437" cy="22177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835400" y="1706563"/>
            <a:ext cx="1558925" cy="359727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214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bwMode="auto">
          <a:xfrm>
            <a:off x="1071563" y="415925"/>
            <a:ext cx="6429375"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compatLnSpc="1">
            <a:prstTxWarp prst="textNoShape">
              <a:avLst/>
            </a:prstTxWarp>
          </a:bodyPr>
          <a:lstStyle/>
          <a:p>
            <a:r>
              <a:rPr altLang="en-US">
                <a:ea typeface="Garamond" panose="02020404030301010803" pitchFamily="18" charset="0"/>
                <a:cs typeface="Garamond" panose="02020404030301010803" pitchFamily="18" charset="0"/>
              </a:rPr>
              <a:t>Online Testing Training:</a:t>
            </a:r>
            <a:br>
              <a:rPr altLang="en-US">
                <a:ea typeface="Garamond" panose="02020404030301010803" pitchFamily="18" charset="0"/>
                <a:cs typeface="Garamond" panose="02020404030301010803" pitchFamily="18" charset="0"/>
              </a:rPr>
            </a:br>
            <a:r>
              <a:rPr altLang="en-US">
                <a:ea typeface="Garamond" panose="02020404030301010803" pitchFamily="18" charset="0"/>
                <a:cs typeface="Garamond" panose="02020404030301010803" pitchFamily="18" charset="0"/>
              </a:rPr>
              <a:t>Readiness Checklist</a:t>
            </a:r>
          </a:p>
        </p:txBody>
      </p:sp>
      <p:graphicFrame>
        <p:nvGraphicFramePr>
          <p:cNvPr id="5" name="Table 4"/>
          <p:cNvGraphicFramePr>
            <a:graphicFrameLocks noGrp="1"/>
          </p:cNvGraphicFramePr>
          <p:nvPr>
            <p:extLst>
              <p:ext uri="{D42A27DB-BD31-4B8C-83A1-F6EECF244321}">
                <p14:modId xmlns:p14="http://schemas.microsoft.com/office/powerpoint/2010/main" val="2562679777"/>
              </p:ext>
            </p:extLst>
          </p:nvPr>
        </p:nvGraphicFramePr>
        <p:xfrm>
          <a:off x="536575" y="1355725"/>
          <a:ext cx="7974013" cy="3716502"/>
        </p:xfrm>
        <a:graphic>
          <a:graphicData uri="http://schemas.openxmlformats.org/drawingml/2006/table">
            <a:tbl>
              <a:tblPr firstRow="1">
                <a:tableStyleId>{5C22544A-7EE6-4342-B048-85BDC9FD1C3A}</a:tableStyleId>
              </a:tblPr>
              <a:tblGrid>
                <a:gridCol w="7082673">
                  <a:extLst>
                    <a:ext uri="{9D8B030D-6E8A-4147-A177-3AD203B41FA5}">
                      <a16:colId xmlns:a16="http://schemas.microsoft.com/office/drawing/2014/main" val="858108345"/>
                    </a:ext>
                  </a:extLst>
                </a:gridCol>
                <a:gridCol w="891340">
                  <a:extLst>
                    <a:ext uri="{9D8B030D-6E8A-4147-A177-3AD203B41FA5}">
                      <a16:colId xmlns:a16="http://schemas.microsoft.com/office/drawing/2014/main" val="1053487185"/>
                    </a:ext>
                  </a:extLst>
                </a:gridCol>
              </a:tblGrid>
              <a:tr h="496919">
                <a:tc gridSpan="2">
                  <a:txBody>
                    <a:bodyPr/>
                    <a:lstStyle/>
                    <a:p>
                      <a:r>
                        <a:rPr lang="en-US" sz="2000" dirty="0">
                          <a:solidFill>
                            <a:schemeClr val="tx1"/>
                          </a:solidFill>
                          <a:latin typeface="Calibri" panose="020F0502020204030204" pitchFamily="34" charset="0"/>
                        </a:rPr>
                        <a:t>Pre-Training Prep</a:t>
                      </a:r>
                      <a:r>
                        <a:rPr lang="en-US" sz="2000" baseline="0" dirty="0">
                          <a:solidFill>
                            <a:schemeClr val="tx1"/>
                          </a:solidFill>
                          <a:latin typeface="Calibri" panose="020F0502020204030204" pitchFamily="34" charset="0"/>
                        </a:rPr>
                        <a:t> Activities</a:t>
                      </a:r>
                      <a:endParaRPr lang="en-US" sz="2000" dirty="0">
                        <a:solidFill>
                          <a:schemeClr val="tx1"/>
                        </a:solidFill>
                        <a:latin typeface="Calibri" panose="020F0502020204030204" pitchFamily="34" charset="0"/>
                      </a:endParaRPr>
                    </a:p>
                  </a:txBody>
                  <a:tcPr marL="91437" marR="91437"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000" dirty="0">
                        <a:solidFill>
                          <a:schemeClr val="tx1"/>
                        </a:solidFill>
                        <a:latin typeface="Calibri" panose="020F0502020204030204" pitchFamily="34" charset="0"/>
                      </a:endParaRP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8973247"/>
                  </a:ext>
                </a:extLst>
              </a:tr>
              <a:tr h="923983">
                <a:tc>
                  <a:txBody>
                    <a:bodyPr/>
                    <a:lstStyle/>
                    <a:p>
                      <a:pPr algn="l" fontAlgn="b"/>
                      <a:r>
                        <a:rPr lang="en-US" sz="2000" b="0" i="0" u="none" strike="noStrike" dirty="0">
                          <a:solidFill>
                            <a:srgbClr val="000000"/>
                          </a:solidFill>
                          <a:effectLst/>
                          <a:latin typeface="Calibri" panose="020F0502020204030204" pitchFamily="34" charset="0"/>
                        </a:rPr>
                        <a:t>Be sure all trainees</a:t>
                      </a:r>
                      <a:r>
                        <a:rPr lang="en-US" sz="2000" b="0" i="0" u="none" strike="noStrike" baseline="0" dirty="0">
                          <a:solidFill>
                            <a:srgbClr val="000000"/>
                          </a:solidFill>
                          <a:effectLst/>
                          <a:latin typeface="Calibri" panose="020F0502020204030204" pitchFamily="34" charset="0"/>
                        </a:rPr>
                        <a:t> have been added as Users to the INSIGHT portal prior to training (this will save you a lot of training time if this is done prior to training)</a:t>
                      </a:r>
                      <a:endParaRPr lang="en-US" sz="2000" b="0" i="0" u="none" strike="noStrike" dirty="0">
                        <a:solidFill>
                          <a:srgbClr val="000000"/>
                        </a:solidFill>
                        <a:effectLst/>
                        <a:latin typeface="Calibri" panose="020F0502020204030204" pitchFamily="34" charset="0"/>
                      </a:endParaRPr>
                    </a:p>
                  </a:txBody>
                  <a:tcPr marL="91437"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1437"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1452646"/>
                  </a:ext>
                </a:extLst>
              </a:tr>
              <a:tr h="923983">
                <a:tc>
                  <a:txBody>
                    <a:bodyPr/>
                    <a:lstStyle/>
                    <a:p>
                      <a:pPr algn="l" fontAlgn="b"/>
                      <a:r>
                        <a:rPr lang="en-US" sz="2000" b="0" i="0" u="none" strike="noStrike" dirty="0">
                          <a:solidFill>
                            <a:srgbClr val="000000"/>
                          </a:solidFill>
                          <a:effectLst/>
                          <a:latin typeface="Calibri" panose="020F0502020204030204" pitchFamily="34" charset="0"/>
                        </a:rPr>
                        <a:t>Access the LAS Links Online National Digital Library found at LASLinks.com</a:t>
                      </a:r>
                    </a:p>
                  </a:txBody>
                  <a:tcPr marL="91437"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1437"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6423347"/>
                  </a:ext>
                </a:extLst>
              </a:tr>
              <a:tr h="1198320">
                <a:tc>
                  <a:txBody>
                    <a:bodyPr/>
                    <a:lstStyle/>
                    <a:p>
                      <a:pPr algn="l" fontAlgn="b"/>
                      <a:r>
                        <a:rPr lang="en-US" sz="2000" b="0" i="0" u="none" strike="noStrike" dirty="0">
                          <a:solidFill>
                            <a:srgbClr val="000000"/>
                          </a:solidFill>
                          <a:effectLst/>
                          <a:latin typeface="Calibri" panose="020F0502020204030204" pitchFamily="34" charset="0"/>
                        </a:rPr>
                        <a:t>Print and distribute or email the training ppt to all trainees - titled "LAS Links ONLINE ADMINISTRATION - Trainee PPT” </a:t>
                      </a:r>
                      <a:r>
                        <a:rPr lang="en-US" sz="2000" kern="1200" dirty="0">
                          <a:solidFill>
                            <a:schemeClr val="dk1"/>
                          </a:solidFill>
                          <a:effectLst/>
                          <a:latin typeface="Calibri" panose="020F0502020204030204" pitchFamily="34" charset="0"/>
                          <a:ea typeface="+mn-ea"/>
                          <a:cs typeface="+mn-cs"/>
                        </a:rPr>
                        <a:t>– found in the </a:t>
                      </a:r>
                      <a:r>
                        <a:rPr lang="en-US" sz="2000" kern="1200" dirty="0">
                          <a:solidFill>
                            <a:schemeClr val="tx1"/>
                          </a:solidFill>
                          <a:effectLst/>
                          <a:latin typeface="Calibri" panose="020F0502020204030204" pitchFamily="34" charset="0"/>
                          <a:ea typeface="+mn-ea"/>
                          <a:cs typeface="+mn-cs"/>
                        </a:rPr>
                        <a:t>LAS Links Online National Digital Library </a:t>
                      </a:r>
                      <a:endParaRPr lang="en-US" sz="2000" b="0" i="0" u="none" strike="noStrike" dirty="0">
                        <a:solidFill>
                          <a:schemeClr val="tx1"/>
                        </a:solidFill>
                        <a:effectLst/>
                        <a:latin typeface="Calibri" panose="020F0502020204030204" pitchFamily="34" charset="0"/>
                      </a:endParaRPr>
                    </a:p>
                  </a:txBody>
                  <a:tcPr marL="91437"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1437"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2805570"/>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3038" y="2036763"/>
            <a:ext cx="6096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8275" y="3057525"/>
            <a:ext cx="609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0813" y="4233863"/>
            <a:ext cx="6096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053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ctrTitle"/>
          </p:nvPr>
        </p:nvSpPr>
        <p:spPr>
          <a:xfrm>
            <a:off x="2846388" y="2724150"/>
            <a:ext cx="6161087" cy="1592263"/>
          </a:xfrm>
        </p:spPr>
        <p:txBody>
          <a:bodyPr/>
          <a:lstStyle/>
          <a:p>
            <a:r>
              <a:rPr lang="en-US" altLang="en-US" dirty="0">
                <a:latin typeface="Garamond" panose="02020404030301010803" pitchFamily="18" charset="0"/>
              </a:rPr>
              <a:t>Training Part 2:</a:t>
            </a:r>
            <a:br>
              <a:rPr lang="en-US" altLang="en-US" dirty="0">
                <a:latin typeface="Garamond" panose="02020404030301010803" pitchFamily="18" charset="0"/>
              </a:rPr>
            </a:br>
            <a:r>
              <a:rPr lang="en-US" altLang="en-US" dirty="0">
                <a:latin typeface="Garamond" panose="02020404030301010803" pitchFamily="18" charset="0"/>
              </a:rPr>
              <a:t>Administering the Test</a:t>
            </a:r>
            <a:br>
              <a:rPr lang="en-US" altLang="en-US" dirty="0">
                <a:latin typeface="Garamond" panose="02020404030301010803" pitchFamily="18" charset="0"/>
              </a:rPr>
            </a:br>
            <a:br>
              <a:rPr lang="en-US" altLang="en-US" dirty="0">
                <a:latin typeface="Garamond" panose="02020404030301010803" pitchFamily="18" charset="0"/>
              </a:rPr>
            </a:br>
            <a:br>
              <a:rPr lang="en-US" altLang="en-US" dirty="0">
                <a:latin typeface="Garamond" panose="02020404030301010803" pitchFamily="18" charset="0"/>
              </a:rPr>
            </a:br>
            <a:endParaRPr lang="en-US" altLang="en-US" dirty="0">
              <a:latin typeface="Garamond" panose="02020404030301010803" pitchFamily="18" charset="0"/>
            </a:endParaRPr>
          </a:p>
        </p:txBody>
      </p:sp>
      <p:pic>
        <p:nvPicPr>
          <p:cNvPr id="1126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7372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05891" y="4316413"/>
            <a:ext cx="5444835" cy="904863"/>
          </a:xfrm>
          <a:prstGeom prst="rect">
            <a:avLst/>
          </a:prstGeom>
        </p:spPr>
        <p:txBody>
          <a:bodyPr wrap="square">
            <a:spAutoFit/>
          </a:bodyPr>
          <a:lstStyle/>
          <a:p>
            <a:pPr marL="0" lvl="1" algn="ctr" eaLnBrk="1" fontAlgn="auto" hangingPunct="1">
              <a:spcBef>
                <a:spcPct val="20000"/>
              </a:spcBef>
              <a:spcAft>
                <a:spcPts val="0"/>
              </a:spcAft>
              <a:defRPr/>
            </a:pPr>
            <a:r>
              <a:rPr lang="en-US" altLang="en-US" sz="2400" b="1" kern="0" dirty="0">
                <a:solidFill>
                  <a:srgbClr val="C00000"/>
                </a:solidFill>
                <a:latin typeface="Calibri" panose="020F0502020204030204" pitchFamily="34" charset="0"/>
              </a:rPr>
              <a:t>Activity 1:</a:t>
            </a:r>
            <a:r>
              <a:rPr lang="en-US" altLang="en-US" sz="2400" kern="0" dirty="0">
                <a:solidFill>
                  <a:sysClr val="windowText" lastClr="000000"/>
                </a:solidFill>
                <a:latin typeface="Calibri" panose="020F0502020204030204" pitchFamily="34" charset="0"/>
              </a:rPr>
              <a:t> </a:t>
            </a:r>
            <a:r>
              <a:rPr lang="en-US" altLang="en-US" sz="2400" i="1" kern="0" dirty="0" err="1">
                <a:solidFill>
                  <a:sysClr val="windowText" lastClr="000000"/>
                </a:solidFill>
                <a:latin typeface="Calibri" panose="020F0502020204030204" pitchFamily="34" charset="0"/>
              </a:rPr>
              <a:t>pre</a:t>
            </a:r>
            <a:r>
              <a:rPr lang="en-US" altLang="en-US" sz="2400" kern="0" dirty="0" err="1">
                <a:solidFill>
                  <a:sysClr val="windowText" lastClr="000000"/>
                </a:solidFill>
                <a:latin typeface="Calibri" panose="020F0502020204030204" pitchFamily="34" charset="0"/>
              </a:rPr>
              <a:t>LAS</a:t>
            </a:r>
            <a:r>
              <a:rPr lang="en-US" altLang="en-US" sz="2400" kern="0" dirty="0">
                <a:solidFill>
                  <a:sysClr val="windowText" lastClr="000000"/>
                </a:solidFill>
                <a:latin typeface="Calibri" panose="020F0502020204030204" pitchFamily="34" charset="0"/>
              </a:rPr>
              <a:t> Online</a:t>
            </a:r>
          </a:p>
          <a:p>
            <a:pPr marL="0" lvl="1" algn="ctr" eaLnBrk="1" fontAlgn="auto" hangingPunct="1">
              <a:spcBef>
                <a:spcPct val="20000"/>
              </a:spcBef>
              <a:spcAft>
                <a:spcPts val="0"/>
              </a:spcAft>
              <a:defRPr/>
            </a:pPr>
            <a:r>
              <a:rPr lang="en-US" altLang="en-US" sz="2400" kern="0" dirty="0">
                <a:latin typeface="Calibri" panose="020F0502020204030204" pitchFamily="34" charset="0"/>
              </a:rPr>
              <a:t>Test Administrator Testing Experience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altLang="en-US" sz="2800" dirty="0"/>
              <a:t>preLAS Online Testing</a:t>
            </a:r>
          </a:p>
        </p:txBody>
      </p:sp>
      <p:sp>
        <p:nvSpPr>
          <p:cNvPr id="9" name="TextBox 8"/>
          <p:cNvSpPr txBox="1"/>
          <p:nvPr/>
        </p:nvSpPr>
        <p:spPr>
          <a:xfrm>
            <a:off x="149225" y="1428750"/>
            <a:ext cx="6824599" cy="830997"/>
          </a:xfrm>
          <a:prstGeom prst="rect">
            <a:avLst/>
          </a:prstGeom>
          <a:solidFill>
            <a:srgbClr val="FFFF00"/>
          </a:solidFill>
          <a:ln>
            <a:solidFill>
              <a:srgbClr val="C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When you, the Test Administrator, are ready to administer the test, click on the DRC INSIGHT App installed on your device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–OR- for Remote Testing, go to the Public URL.</a:t>
            </a:r>
          </a:p>
        </p:txBody>
      </p:sp>
      <p:pic>
        <p:nvPicPr>
          <p:cNvPr id="2" name="Picture 1"/>
          <p:cNvPicPr>
            <a:picLocks noChangeAspect="1"/>
          </p:cNvPicPr>
          <p:nvPr/>
        </p:nvPicPr>
        <p:blipFill>
          <a:blip r:embed="rId3"/>
          <a:stretch>
            <a:fillRect/>
          </a:stretch>
        </p:blipFill>
        <p:spPr>
          <a:xfrm>
            <a:off x="2584082" y="2683797"/>
            <a:ext cx="6327692" cy="4127397"/>
          </a:xfrm>
          <a:prstGeom prst="rect">
            <a:avLst/>
          </a:prstGeom>
        </p:spPr>
      </p:pic>
      <p:sp>
        <p:nvSpPr>
          <p:cNvPr id="10" name="Right Arrow 11"/>
          <p:cNvSpPr>
            <a:spLocks noChangeArrowheads="1"/>
          </p:cNvSpPr>
          <p:nvPr/>
        </p:nvSpPr>
        <p:spPr bwMode="auto">
          <a:xfrm rot="8806180">
            <a:off x="7744330" y="4219595"/>
            <a:ext cx="1135062" cy="456883"/>
          </a:xfrm>
          <a:prstGeom prst="rightArrow">
            <a:avLst>
              <a:gd name="adj1" fmla="val 50000"/>
              <a:gd name="adj2" fmla="val 50029"/>
            </a:avLst>
          </a:prstGeom>
          <a:solidFill>
            <a:srgbClr val="C00000"/>
          </a:solidFill>
          <a:ln w="9525" algn="ctr">
            <a:solidFill>
              <a:schemeClr val="tx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1" i="0" u="none" strike="noStrike" kern="0" cap="none" spc="0" normalizeH="0" baseline="0" noProof="0">
              <a:ln>
                <a:noFill/>
              </a:ln>
              <a:solidFill>
                <a:schemeClr val="tx1"/>
              </a:solidFill>
              <a:effectLst/>
              <a:uLnTx/>
              <a:uFillTx/>
              <a:latin typeface="Arial Narrow" panose="020B0606020202030204" pitchFamily="34" charset="0"/>
              <a:ea typeface="ＭＳ Ｐゴシック" panose="020B0600070205080204" pitchFamily="34" charset="-128"/>
            </a:endParaRPr>
          </a:p>
        </p:txBody>
      </p:sp>
      <p:pic>
        <p:nvPicPr>
          <p:cNvPr id="11" name="Picture 17"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3551" y="2844595"/>
            <a:ext cx="1056639" cy="12550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575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 In</a:t>
            </a:r>
          </a:p>
        </p:txBody>
      </p:sp>
      <p:pic>
        <p:nvPicPr>
          <p:cNvPr id="3" name="Picture 2"/>
          <p:cNvPicPr>
            <a:picLocks noChangeAspect="1"/>
          </p:cNvPicPr>
          <p:nvPr/>
        </p:nvPicPr>
        <p:blipFill>
          <a:blip r:embed="rId2"/>
          <a:stretch>
            <a:fillRect/>
          </a:stretch>
        </p:blipFill>
        <p:spPr>
          <a:xfrm>
            <a:off x="132029" y="1175061"/>
            <a:ext cx="6295238" cy="3971429"/>
          </a:xfrm>
          <a:prstGeom prst="rect">
            <a:avLst/>
          </a:prstGeom>
        </p:spPr>
      </p:pic>
      <p:pic>
        <p:nvPicPr>
          <p:cNvPr id="5" name="Picture 4"/>
          <p:cNvPicPr>
            <a:picLocks noChangeAspect="1"/>
          </p:cNvPicPr>
          <p:nvPr/>
        </p:nvPicPr>
        <p:blipFill>
          <a:blip r:embed="rId3"/>
          <a:stretch>
            <a:fillRect/>
          </a:stretch>
        </p:blipFill>
        <p:spPr>
          <a:xfrm>
            <a:off x="3194304" y="4287935"/>
            <a:ext cx="5822054" cy="2454958"/>
          </a:xfrm>
          <a:prstGeom prst="rect">
            <a:avLst/>
          </a:prstGeom>
          <a:ln>
            <a:solidFill>
              <a:schemeClr val="tx1"/>
            </a:solidFill>
          </a:ln>
        </p:spPr>
      </p:pic>
      <p:cxnSp>
        <p:nvCxnSpPr>
          <p:cNvPr id="6" name="Straight Arrow Connector 8"/>
          <p:cNvCxnSpPr>
            <a:cxnSpLocks noChangeShapeType="1"/>
          </p:cNvCxnSpPr>
          <p:nvPr/>
        </p:nvCxnSpPr>
        <p:spPr bwMode="auto">
          <a:xfrm flipH="1">
            <a:off x="7533822" y="3599687"/>
            <a:ext cx="293442" cy="1762985"/>
          </a:xfrm>
          <a:prstGeom prst="straightConnector1">
            <a:avLst/>
          </a:prstGeom>
          <a:noFill/>
          <a:ln w="76200" algn="ctr">
            <a:solidFill>
              <a:srgbClr val="CF000B"/>
            </a:solidFill>
            <a:round/>
            <a:headEnd/>
            <a:tailEnd type="triangle" w="med" len="med"/>
          </a:ln>
          <a:extLst>
            <a:ext uri="{909E8E84-426E-40DD-AFC4-6F175D3DCCD1}">
              <a14:hiddenFill xmlns:a14="http://schemas.microsoft.com/office/drawing/2010/main">
                <a:noFill/>
              </a14:hiddenFill>
            </a:ext>
          </a:extLst>
        </p:spPr>
      </p:cxnSp>
      <p:cxnSp>
        <p:nvCxnSpPr>
          <p:cNvPr id="7" name="Straight Arrow Connector 8"/>
          <p:cNvCxnSpPr>
            <a:cxnSpLocks noChangeShapeType="1"/>
          </p:cNvCxnSpPr>
          <p:nvPr/>
        </p:nvCxnSpPr>
        <p:spPr bwMode="auto">
          <a:xfrm>
            <a:off x="7827264" y="3599687"/>
            <a:ext cx="634111" cy="1816628"/>
          </a:xfrm>
          <a:prstGeom prst="straightConnector1">
            <a:avLst/>
          </a:prstGeom>
          <a:noFill/>
          <a:ln w="76200" algn="ctr">
            <a:solidFill>
              <a:srgbClr val="CF000B"/>
            </a:solidFill>
            <a:round/>
            <a:headEnd/>
            <a:tailEnd type="triangle" w="med" len="med"/>
          </a:ln>
          <a:extLst>
            <a:ext uri="{909E8E84-426E-40DD-AFC4-6F175D3DCCD1}">
              <a14:hiddenFill xmlns:a14="http://schemas.microsoft.com/office/drawing/2010/main">
                <a:noFill/>
              </a14:hiddenFill>
            </a:ext>
          </a:extLst>
        </p:spPr>
      </p:cxnSp>
      <p:cxnSp>
        <p:nvCxnSpPr>
          <p:cNvPr id="11" name="Straight Arrow Connector 8"/>
          <p:cNvCxnSpPr>
            <a:cxnSpLocks noChangeShapeType="1"/>
          </p:cNvCxnSpPr>
          <p:nvPr/>
        </p:nvCxnSpPr>
        <p:spPr bwMode="auto">
          <a:xfrm flipH="1">
            <a:off x="2639322" y="3546044"/>
            <a:ext cx="5187942" cy="477316"/>
          </a:xfrm>
          <a:prstGeom prst="straightConnector1">
            <a:avLst/>
          </a:prstGeom>
          <a:noFill/>
          <a:ln w="76200" algn="ctr">
            <a:solidFill>
              <a:srgbClr val="CF000B"/>
            </a:solidFill>
            <a:round/>
            <a:headEnd/>
            <a:tailEnd type="triangle" w="med" len="med"/>
          </a:ln>
          <a:extLst>
            <a:ext uri="{909E8E84-426E-40DD-AFC4-6F175D3DCCD1}">
              <a14:hiddenFill xmlns:a14="http://schemas.microsoft.com/office/drawing/2010/main">
                <a:noFill/>
              </a14:hiddenFill>
            </a:ext>
          </a:extLst>
        </p:spPr>
      </p:cxnSp>
      <p:cxnSp>
        <p:nvCxnSpPr>
          <p:cNvPr id="12" name="Straight Arrow Connector 8"/>
          <p:cNvCxnSpPr>
            <a:cxnSpLocks noChangeShapeType="1"/>
          </p:cNvCxnSpPr>
          <p:nvPr/>
        </p:nvCxnSpPr>
        <p:spPr bwMode="auto">
          <a:xfrm flipH="1">
            <a:off x="2877312" y="3546044"/>
            <a:ext cx="4949952" cy="855268"/>
          </a:xfrm>
          <a:prstGeom prst="straightConnector1">
            <a:avLst/>
          </a:prstGeom>
          <a:noFill/>
          <a:ln w="76200" algn="ctr">
            <a:solidFill>
              <a:srgbClr val="CF000B"/>
            </a:solidFill>
            <a:round/>
            <a:headEnd/>
            <a:tailEnd type="triangle" w="med" len="med"/>
          </a:ln>
          <a:extLst>
            <a:ext uri="{909E8E84-426E-40DD-AFC4-6F175D3DCCD1}">
              <a14:hiddenFill xmlns:a14="http://schemas.microsoft.com/office/drawing/2010/main">
                <a:noFill/>
              </a14:hiddenFill>
            </a:ext>
          </a:extLst>
        </p:spPr>
      </p:cxnSp>
      <p:sp>
        <p:nvSpPr>
          <p:cNvPr id="27" name="TextBox 26"/>
          <p:cNvSpPr txBox="1"/>
          <p:nvPr/>
        </p:nvSpPr>
        <p:spPr>
          <a:xfrm>
            <a:off x="5873932" y="2909533"/>
            <a:ext cx="3230880" cy="584775"/>
          </a:xfrm>
          <a:prstGeom prst="rect">
            <a:avLst/>
          </a:prstGeom>
          <a:solidFill>
            <a:srgbClr val="FFFF00"/>
          </a:solidFill>
          <a:ln>
            <a:solidFill>
              <a:srgbClr val="C00000"/>
            </a:solidFill>
          </a:ln>
        </p:spPr>
        <p:txBody>
          <a:bodyPr wrap="square" rtlCol="0">
            <a:spAutoFit/>
          </a:bodyPr>
          <a:lstStyle/>
          <a:p>
            <a:pPr algn="ctr" eaLnBrk="1" fontAlgn="auto" hangingPunct="1">
              <a:spcBef>
                <a:spcPts val="0"/>
              </a:spcBef>
              <a:spcAft>
                <a:spcPts val="0"/>
              </a:spcAft>
              <a:defRPr/>
            </a:pPr>
            <a:r>
              <a:rPr lang="en-US" sz="1600" kern="0" dirty="0">
                <a:solidFill>
                  <a:sysClr val="windowText" lastClr="000000"/>
                </a:solidFill>
                <a:latin typeface="Calibri" panose="020F0502020204030204" pitchFamily="34" charset="0"/>
                <a:cs typeface="Calibri" panose="020F0502020204030204" pitchFamily="34" charset="0"/>
              </a:rPr>
              <a:t>Type in the Username and Password provided to you on the Test Ticket</a:t>
            </a:r>
          </a:p>
        </p:txBody>
      </p:sp>
    </p:spTree>
    <p:extLst>
      <p:ext uri="{BB962C8B-B14F-4D97-AF65-F5344CB8AC3E}">
        <p14:creationId xmlns:p14="http://schemas.microsoft.com/office/powerpoint/2010/main" val="988797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altLang="en-US" dirty="0"/>
              <a:t>preLAS Test Materials </a:t>
            </a:r>
            <a:br>
              <a:rPr altLang="en-US" dirty="0"/>
            </a:br>
            <a:r>
              <a:rPr altLang="en-US" dirty="0"/>
              <a:t>Needed for Online Testing</a:t>
            </a:r>
          </a:p>
        </p:txBody>
      </p:sp>
      <p:sp>
        <p:nvSpPr>
          <p:cNvPr id="108547" name="TextBox 8"/>
          <p:cNvSpPr txBox="1">
            <a:spLocks noChangeArrowheads="1"/>
          </p:cNvSpPr>
          <p:nvPr/>
        </p:nvSpPr>
        <p:spPr bwMode="auto">
          <a:xfrm>
            <a:off x="284162" y="4175656"/>
            <a:ext cx="2524125" cy="922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chemeClr val="tx1"/>
                </a:solidFill>
                <a:effectLst/>
                <a:uLnTx/>
                <a:uFillTx/>
                <a:latin typeface="Arial Narrow" panose="020B0606020202030204" pitchFamily="34" charset="0"/>
              </a:rPr>
              <a:t>Cue Picture Book: </a:t>
            </a:r>
            <a:r>
              <a:rPr kumimoji="0" lang="en-US" altLang="en-US" sz="1800" b="0" i="0" u="none" strike="noStrike" kern="0" cap="none" spc="0" normalizeH="0" baseline="0" noProof="0">
                <a:ln>
                  <a:noFill/>
                </a:ln>
                <a:solidFill>
                  <a:schemeClr val="tx1"/>
                </a:solidFill>
                <a:effectLst/>
                <a:uLnTx/>
                <a:uFillTx/>
                <a:latin typeface="Arial Narrow" panose="020B0606020202030204" pitchFamily="34" charset="0"/>
              </a:rPr>
              <a:t>provides picture prompts to use while testing</a:t>
            </a:r>
          </a:p>
        </p:txBody>
      </p:sp>
      <p:sp>
        <p:nvSpPr>
          <p:cNvPr id="108548" name="TextBox 10"/>
          <p:cNvSpPr txBox="1">
            <a:spLocks noChangeArrowheads="1"/>
          </p:cNvSpPr>
          <p:nvPr/>
        </p:nvSpPr>
        <p:spPr bwMode="auto">
          <a:xfrm>
            <a:off x="284162" y="2736388"/>
            <a:ext cx="2524125" cy="1200150"/>
          </a:xfrm>
          <a:prstGeom prst="rect">
            <a:avLst/>
          </a:prstGeom>
          <a:solidFill>
            <a:schemeClr val="bg1"/>
          </a:solidFill>
          <a:ln w="9525">
            <a:solidFill>
              <a:schemeClr val="tx1"/>
            </a:solidFill>
            <a:miter lim="800000"/>
            <a:headEnd/>
            <a:tailEnd/>
          </a:ln>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chemeClr val="tx1"/>
                </a:solidFill>
                <a:effectLst/>
                <a:uLnTx/>
                <a:uFillTx/>
                <a:latin typeface="Arial Narrow" panose="020B0606020202030204" pitchFamily="34" charset="0"/>
              </a:rPr>
              <a:t>Examiner’s Manual: </a:t>
            </a:r>
            <a:r>
              <a:rPr kumimoji="0" lang="en-US" altLang="en-US" sz="1800" b="0" i="0" u="none" strike="noStrike" kern="0" cap="none" spc="0" normalizeH="0" baseline="0" noProof="0">
                <a:ln>
                  <a:noFill/>
                </a:ln>
                <a:solidFill>
                  <a:schemeClr val="tx1"/>
                </a:solidFill>
                <a:effectLst/>
                <a:uLnTx/>
                <a:uFillTx/>
                <a:latin typeface="Arial Narrow" panose="020B0606020202030204" pitchFamily="34" charset="0"/>
              </a:rPr>
              <a:t>provides in-depth test directions, rubrics and scoring </a:t>
            </a:r>
          </a:p>
        </p:txBody>
      </p:sp>
      <p:sp>
        <p:nvSpPr>
          <p:cNvPr id="108550" name="TextBox 14"/>
          <p:cNvSpPr txBox="1">
            <a:spLocks noChangeArrowheads="1"/>
          </p:cNvSpPr>
          <p:nvPr/>
        </p:nvSpPr>
        <p:spPr bwMode="auto">
          <a:xfrm>
            <a:off x="284163" y="1824831"/>
            <a:ext cx="2524125" cy="646331"/>
          </a:xfrm>
          <a:prstGeom prst="rect">
            <a:avLst/>
          </a:prstGeom>
          <a:solidFill>
            <a:schemeClr val="bg1"/>
          </a:solidFill>
          <a:ln w="9525">
            <a:solidFill>
              <a:schemeClr val="tx1"/>
            </a:solidFill>
            <a:miter lim="800000"/>
            <a:headEnd/>
            <a:tailEnd/>
          </a:ln>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tx1"/>
                </a:solidFill>
                <a:effectLst/>
                <a:uLnTx/>
                <a:uFillTx/>
                <a:latin typeface="Arial Narrow" panose="020B0606020202030204" pitchFamily="34" charset="0"/>
              </a:rPr>
              <a:t>Student licenses in DRC’s INSIGHT Portal</a:t>
            </a:r>
          </a:p>
        </p:txBody>
      </p:sp>
      <p:sp>
        <p:nvSpPr>
          <p:cNvPr id="108552" name="TextBox 7"/>
          <p:cNvSpPr txBox="1">
            <a:spLocks noChangeArrowheads="1"/>
          </p:cNvSpPr>
          <p:nvPr/>
        </p:nvSpPr>
        <p:spPr bwMode="auto">
          <a:xfrm>
            <a:off x="284162" y="5337112"/>
            <a:ext cx="2524125" cy="646112"/>
          </a:xfrm>
          <a:prstGeom prst="rect">
            <a:avLst/>
          </a:prstGeom>
          <a:solidFill>
            <a:schemeClr val="bg1"/>
          </a:solidFill>
          <a:ln w="9525">
            <a:solidFill>
              <a:schemeClr val="tx1"/>
            </a:solidFill>
            <a:miter lim="800000"/>
            <a:headEnd/>
            <a:tailEnd/>
          </a:ln>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tx1"/>
                </a:solidFill>
                <a:effectLst/>
                <a:uLnTx/>
                <a:uFillTx/>
                <a:latin typeface="Arial Narrow" panose="020B0606020202030204" pitchFamily="34" charset="0"/>
              </a:rPr>
              <a:t>Audio CD and/or Audio Files </a:t>
            </a:r>
            <a:r>
              <a:rPr kumimoji="0" lang="en-US" altLang="en-US" sz="1800" b="0" i="0" u="none" strike="noStrike" kern="0" cap="none" spc="0" normalizeH="0" baseline="0" noProof="0" dirty="0">
                <a:ln>
                  <a:noFill/>
                </a:ln>
                <a:solidFill>
                  <a:schemeClr val="tx1"/>
                </a:solidFill>
                <a:effectLst/>
                <a:uLnTx/>
                <a:uFillTx/>
                <a:latin typeface="Arial Narrow" panose="020B0606020202030204" pitchFamily="34" charset="0"/>
              </a:rPr>
              <a:t>found in INSIGHT</a:t>
            </a:r>
          </a:p>
        </p:txBody>
      </p:sp>
      <p:pic>
        <p:nvPicPr>
          <p:cNvPr id="2" name="Picture 1"/>
          <p:cNvPicPr>
            <a:picLocks noChangeAspect="1"/>
          </p:cNvPicPr>
          <p:nvPr/>
        </p:nvPicPr>
        <p:blipFill>
          <a:blip r:embed="rId3"/>
          <a:stretch>
            <a:fillRect/>
          </a:stretch>
        </p:blipFill>
        <p:spPr>
          <a:xfrm>
            <a:off x="3857455" y="2041512"/>
            <a:ext cx="4506989" cy="3956984"/>
          </a:xfrm>
          <a:prstGeom prst="rect">
            <a:avLst/>
          </a:prstGeom>
        </p:spPr>
      </p:pic>
    </p:spTree>
    <p:extLst>
      <p:ext uri="{BB962C8B-B14F-4D97-AF65-F5344CB8AC3E}">
        <p14:creationId xmlns:p14="http://schemas.microsoft.com/office/powerpoint/2010/main" val="3495899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66925" y="1251744"/>
            <a:ext cx="7077075" cy="4210050"/>
          </a:xfrm>
          <a:prstGeom prst="rect">
            <a:avLst/>
          </a:prstGeom>
        </p:spPr>
      </p:pic>
      <p:sp>
        <p:nvSpPr>
          <p:cNvPr id="110594"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dirty="0"/>
              <a:t>Accessing the Audio Files </a:t>
            </a:r>
          </a:p>
        </p:txBody>
      </p:sp>
      <p:sp>
        <p:nvSpPr>
          <p:cNvPr id="4" name="TextBox 3"/>
          <p:cNvSpPr txBox="1"/>
          <p:nvPr/>
        </p:nvSpPr>
        <p:spPr>
          <a:xfrm>
            <a:off x="116960" y="2115879"/>
            <a:ext cx="1573618" cy="3077766"/>
          </a:xfrm>
          <a:prstGeom prst="rect">
            <a:avLst/>
          </a:prstGeom>
          <a:solidFill>
            <a:srgbClr val="FFFF00"/>
          </a:solidFill>
          <a:ln>
            <a:solidFill>
              <a:srgbClr val="FB1C10"/>
            </a:solidFill>
          </a:ln>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Log into INSIGHT, click General Information under All Applications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Click Documents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Choose Assessment Resources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 name="Rectangle 7"/>
          <p:cNvSpPr/>
          <p:nvPr/>
        </p:nvSpPr>
        <p:spPr bwMode="auto">
          <a:xfrm>
            <a:off x="7070950" y="3331520"/>
            <a:ext cx="1392565" cy="304815"/>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chemeClr val="tx1"/>
              </a:solidFill>
              <a:effectLst/>
              <a:uLnTx/>
              <a:uFillTx/>
              <a:latin typeface="Arial Narrow" pitchFamily="34" charset="0"/>
            </a:endParaRPr>
          </a:p>
        </p:txBody>
      </p:sp>
      <p:cxnSp>
        <p:nvCxnSpPr>
          <p:cNvPr id="9" name="Straight Arrow Connector 8"/>
          <p:cNvCxnSpPr/>
          <p:nvPr/>
        </p:nvCxnSpPr>
        <p:spPr bwMode="auto">
          <a:xfrm flipH="1">
            <a:off x="5865712" y="1181963"/>
            <a:ext cx="590550" cy="334962"/>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pic>
        <p:nvPicPr>
          <p:cNvPr id="3" name="Picture 2"/>
          <p:cNvPicPr>
            <a:picLocks noChangeAspect="1"/>
          </p:cNvPicPr>
          <p:nvPr/>
        </p:nvPicPr>
        <p:blipFill>
          <a:blip r:embed="rId4"/>
          <a:stretch>
            <a:fillRect/>
          </a:stretch>
        </p:blipFill>
        <p:spPr>
          <a:xfrm>
            <a:off x="1845925" y="1961416"/>
            <a:ext cx="4610337" cy="4743694"/>
          </a:xfrm>
          <a:prstGeom prst="rect">
            <a:avLst/>
          </a:prstGeom>
        </p:spPr>
      </p:pic>
      <p:sp>
        <p:nvSpPr>
          <p:cNvPr id="10" name="Right Arrow 6"/>
          <p:cNvSpPr>
            <a:spLocks noChangeArrowheads="1"/>
          </p:cNvSpPr>
          <p:nvPr/>
        </p:nvSpPr>
        <p:spPr bwMode="auto">
          <a:xfrm rot="1291164">
            <a:off x="642526" y="6139895"/>
            <a:ext cx="1374775" cy="531812"/>
          </a:xfrm>
          <a:prstGeom prst="rightArrow">
            <a:avLst>
              <a:gd name="adj1" fmla="val 50000"/>
              <a:gd name="adj2" fmla="val 49954"/>
            </a:avLst>
          </a:prstGeom>
          <a:solidFill>
            <a:srgbClr val="FF0000"/>
          </a:solidFill>
          <a:ln w="9525" algn="ctr">
            <a:solidFill>
              <a:schemeClr val="tx1"/>
            </a:solidFill>
            <a:round/>
            <a:headEnd/>
            <a:tailEnd/>
          </a:ln>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1" i="0" u="none" strike="noStrike" kern="0" cap="none" spc="0" normalizeH="0" baseline="0" noProof="0">
              <a:ln>
                <a:noFill/>
              </a:ln>
              <a:solidFill>
                <a:schemeClr val="tx1"/>
              </a:solidFill>
              <a:effectLst/>
              <a:uLnTx/>
              <a:uFillTx/>
              <a:latin typeface="Arial Narrow" panose="020B0606020202030204" pitchFamily="34" charset="0"/>
            </a:endParaRPr>
          </a:p>
        </p:txBody>
      </p:sp>
    </p:spTree>
    <p:extLst>
      <p:ext uri="{BB962C8B-B14F-4D97-AF65-F5344CB8AC3E}">
        <p14:creationId xmlns:p14="http://schemas.microsoft.com/office/powerpoint/2010/main" val="2681905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dirty="0"/>
              <a:t>What is the </a:t>
            </a:r>
            <a:r>
              <a:rPr altLang="en-US" dirty="0" err="1"/>
              <a:t>preLAS</a:t>
            </a:r>
            <a:r>
              <a:rPr altLang="en-US" dirty="0"/>
              <a:t>?</a:t>
            </a:r>
          </a:p>
        </p:txBody>
      </p:sp>
      <p:pic>
        <p:nvPicPr>
          <p:cNvPr id="11673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7025" y="5126038"/>
            <a:ext cx="95885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257175" y="1543050"/>
            <a:ext cx="8467725" cy="3124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 marR="0" lvl="0" indent="0" algn="l" defTabSz="914400" rtl="0" eaLnBrk="0" fontAlgn="base" latinLnBrk="0" hangingPunct="0">
              <a:lnSpc>
                <a:spcPct val="120000"/>
              </a:lnSpc>
              <a:spcBef>
                <a:spcPct val="20000"/>
              </a:spcBef>
              <a:spcAft>
                <a:spcPct val="0"/>
              </a:spcAft>
              <a:buClrTx/>
              <a:buSzTx/>
              <a:buFontTx/>
              <a:buNone/>
              <a:tabLst/>
              <a:defRPr/>
            </a:pPr>
            <a:r>
              <a:rPr kumimoji="0" lang="en-US" altLang="en-US" sz="1800" b="0" i="0" u="none" strike="noStrike" kern="0" cap="none" spc="0" normalizeH="0" baseline="0" noProof="0" dirty="0">
                <a:ln>
                  <a:noFill/>
                </a:ln>
                <a:solidFill>
                  <a:schemeClr val="tx1"/>
                </a:solidFill>
                <a:effectLst/>
                <a:uLnTx/>
                <a:uFillTx/>
                <a:latin typeface="Arial Narrow" panose="020B0606020202030204" pitchFamily="34" charset="0"/>
                <a:ea typeface="+mn-ea"/>
                <a:cs typeface="+mn-cs"/>
              </a:rPr>
              <a:t>The preLAS is language proficiency assessment consisting of an Oral Language component in </a:t>
            </a:r>
            <a:r>
              <a:rPr kumimoji="0" lang="en-US" altLang="en-US" sz="1800" b="0" i="0" u="none" strike="noStrike" kern="0" cap="none" spc="0" normalizeH="0" baseline="0" noProof="0" dirty="0">
                <a:ln>
                  <a:noFill/>
                </a:ln>
                <a:solidFill>
                  <a:srgbClr val="C00000"/>
                </a:solidFill>
                <a:effectLst/>
                <a:uLnTx/>
                <a:uFillTx/>
                <a:latin typeface="Arial Narrow" panose="020B0606020202030204" pitchFamily="34" charset="0"/>
                <a:ea typeface="+mn-ea"/>
                <a:cs typeface="+mn-cs"/>
              </a:rPr>
              <a:t>English and Spanish </a:t>
            </a:r>
            <a:r>
              <a:rPr kumimoji="0" lang="en-US" altLang="en-US" sz="1800" b="0" i="0" u="none" strike="noStrike" kern="0" cap="none" spc="0" normalizeH="0" baseline="0" noProof="0" dirty="0">
                <a:ln>
                  <a:noFill/>
                </a:ln>
                <a:solidFill>
                  <a:schemeClr val="tx1"/>
                </a:solidFill>
                <a:effectLst/>
                <a:uLnTx/>
                <a:uFillTx/>
                <a:latin typeface="Arial Narrow" panose="020B0606020202030204" pitchFamily="34" charset="0"/>
                <a:ea typeface="+mn-ea"/>
                <a:cs typeface="+mn-cs"/>
              </a:rPr>
              <a:t>for preK3-, preK4-, and Kindergarten students.  Test results are used to:</a:t>
            </a:r>
          </a:p>
          <a:p>
            <a:pPr marL="1143000" marR="0" lvl="2" indent="-228600" algn="l" defTabSz="914400" rtl="0" eaLnBrk="0" fontAlgn="base" latinLnBrk="0" hangingPunct="0">
              <a:lnSpc>
                <a:spcPct val="120000"/>
              </a:lnSpc>
              <a:spcBef>
                <a:spcPct val="20000"/>
              </a:spcBef>
              <a:spcAft>
                <a:spcPct val="0"/>
              </a:spcAft>
              <a:buClrTx/>
              <a:buSzTx/>
              <a:buFontTx/>
              <a:buChar char="•"/>
              <a:tabLst/>
              <a:defRPr/>
            </a:pPr>
            <a:r>
              <a:rPr kumimoji="0" lang="en-US" altLang="en-US" sz="1800" b="0" i="0" u="none" strike="noStrike" kern="0" cap="none" spc="0" normalizeH="0" baseline="0" noProof="0" dirty="0">
                <a:ln>
                  <a:noFill/>
                </a:ln>
                <a:solidFill>
                  <a:schemeClr val="tx1"/>
                </a:solidFill>
                <a:effectLst/>
                <a:uLnTx/>
                <a:uFillTx/>
                <a:latin typeface="Arial Narrow" panose="020B0606020202030204" pitchFamily="34" charset="0"/>
              </a:rPr>
              <a:t>Identify and place English Language Learners (EL’s) in appropriate classroom settings</a:t>
            </a:r>
          </a:p>
          <a:p>
            <a:pPr marL="1143000" marR="0" lvl="2" indent="-228600" algn="l" defTabSz="914400" rtl="0" eaLnBrk="0" fontAlgn="base" latinLnBrk="0" hangingPunct="0">
              <a:lnSpc>
                <a:spcPct val="120000"/>
              </a:lnSpc>
              <a:spcBef>
                <a:spcPct val="20000"/>
              </a:spcBef>
              <a:spcAft>
                <a:spcPct val="0"/>
              </a:spcAft>
              <a:buClrTx/>
              <a:buSzTx/>
              <a:buFontTx/>
              <a:buChar char="•"/>
              <a:tabLst/>
              <a:defRPr/>
            </a:pPr>
            <a:r>
              <a:rPr kumimoji="0" lang="en-US" altLang="en-US" sz="1800" b="0" i="0" u="none" strike="noStrike" kern="0" cap="none" spc="0" normalizeH="0" baseline="0" noProof="0" dirty="0">
                <a:ln>
                  <a:noFill/>
                </a:ln>
                <a:solidFill>
                  <a:schemeClr val="tx1"/>
                </a:solidFill>
                <a:effectLst/>
                <a:uLnTx/>
                <a:uFillTx/>
                <a:latin typeface="Arial Narrow" panose="020B0606020202030204" pitchFamily="34" charset="0"/>
              </a:rPr>
              <a:t>Measure the developing language of first-language learners of Spanish</a:t>
            </a:r>
          </a:p>
          <a:p>
            <a:pPr marL="1143000" marR="0" lvl="2" indent="-228600" algn="l" defTabSz="914400" rtl="0" eaLnBrk="1" fontAlgn="base" latinLnBrk="0" hangingPunct="1">
              <a:lnSpc>
                <a:spcPct val="120000"/>
              </a:lnSpc>
              <a:spcBef>
                <a:spcPct val="20000"/>
              </a:spcBef>
              <a:spcAft>
                <a:spcPct val="0"/>
              </a:spcAft>
              <a:buClrTx/>
              <a:buSzTx/>
              <a:buFontTx/>
              <a:buChar char="•"/>
              <a:tabLst/>
              <a:defRPr/>
            </a:pPr>
            <a:r>
              <a:rPr kumimoji="0" lang="en-US" altLang="en-US" sz="1800" b="0" i="0" u="none" strike="noStrike" kern="0" cap="none" spc="0" normalizeH="0" baseline="0" noProof="0" dirty="0">
                <a:ln>
                  <a:noFill/>
                </a:ln>
                <a:solidFill>
                  <a:schemeClr val="tx1"/>
                </a:solidFill>
                <a:effectLst/>
                <a:uLnTx/>
                <a:uFillTx/>
                <a:latin typeface="Arial Narrow" panose="020B0606020202030204" pitchFamily="34" charset="0"/>
              </a:rPr>
              <a:t>Individually administered assessment</a:t>
            </a:r>
          </a:p>
          <a:p>
            <a:pPr marL="1143000" marR="0" lvl="2" indent="-228600" algn="l" defTabSz="914400" rtl="0" eaLnBrk="1" fontAlgn="base" latinLnBrk="0" hangingPunct="1">
              <a:lnSpc>
                <a:spcPct val="120000"/>
              </a:lnSpc>
              <a:spcBef>
                <a:spcPct val="20000"/>
              </a:spcBef>
              <a:spcAft>
                <a:spcPct val="0"/>
              </a:spcAft>
              <a:buClrTx/>
              <a:buSzTx/>
              <a:buFontTx/>
              <a:buChar char="•"/>
              <a:tabLst/>
              <a:defRPr/>
            </a:pPr>
            <a:r>
              <a:rPr kumimoji="0" lang="en-US" altLang="en-US" sz="1800" b="0" i="0" u="none" strike="noStrike" kern="0" cap="none" spc="0" normalizeH="0" baseline="0" noProof="0" dirty="0">
                <a:ln>
                  <a:noFill/>
                </a:ln>
                <a:solidFill>
                  <a:schemeClr val="tx1"/>
                </a:solidFill>
                <a:effectLst/>
                <a:uLnTx/>
                <a:uFillTx/>
                <a:latin typeface="Arial Narrow" panose="020B0606020202030204" pitchFamily="34" charset="0"/>
              </a:rPr>
              <a:t>Takes approximately 15 minutes to administer</a:t>
            </a:r>
          </a:p>
          <a:p>
            <a:pPr marL="1143000" marR="0" lvl="2" indent="-228600" algn="l" defTabSz="914400" rtl="0" eaLnBrk="0" fontAlgn="base" latinLnBrk="0" hangingPunct="0">
              <a:lnSpc>
                <a:spcPct val="12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schemeClr val="tx1"/>
              </a:solidFill>
              <a:effectLst/>
              <a:uLnTx/>
              <a:uFillTx/>
              <a:latin typeface="Arial Narrow" panose="020B060602020203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762744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altLang="en-US" dirty="0"/>
              <a:t>Test Response Time </a:t>
            </a:r>
          </a:p>
        </p:txBody>
      </p:sp>
      <p:sp>
        <p:nvSpPr>
          <p:cNvPr id="18435" name="Rectangle 3"/>
          <p:cNvSpPr>
            <a:spLocks noGrp="1" noChangeArrowheads="1"/>
          </p:cNvSpPr>
          <p:nvPr>
            <p:ph idx="1"/>
          </p:nvPr>
        </p:nvSpPr>
        <p:spPr>
          <a:xfrm>
            <a:off x="700088" y="2019300"/>
            <a:ext cx="8243887" cy="2019300"/>
          </a:xfrm>
        </p:spPr>
        <p:txBody>
          <a:bodyPr>
            <a:normAutofit/>
          </a:bodyPr>
          <a:lstStyle/>
          <a:p>
            <a:pPr marL="233363" indent="-233363" eaLnBrk="1" hangingPunct="1">
              <a:defRPr/>
            </a:pPr>
            <a:r>
              <a:rPr lang="en-US" altLang="en-US" sz="1800" dirty="0">
                <a:latin typeface="Arial Narrow" panose="020B0606020202030204" pitchFamily="34" charset="0"/>
              </a:rPr>
              <a:t>PreLAS is not a timed test.</a:t>
            </a:r>
          </a:p>
          <a:p>
            <a:pPr marL="233363" indent="-233363" eaLnBrk="1" hangingPunct="1">
              <a:defRPr/>
            </a:pPr>
            <a:r>
              <a:rPr lang="en-US" altLang="en-US" sz="1800" dirty="0">
                <a:latin typeface="Arial Narrow" panose="020B0606020202030204" pitchFamily="34" charset="0"/>
              </a:rPr>
              <a:t>Test can be administered in several sessions.</a:t>
            </a:r>
          </a:p>
          <a:p>
            <a:pPr marL="233363" indent="-233363" eaLnBrk="1" hangingPunct="1">
              <a:defRPr/>
            </a:pPr>
            <a:r>
              <a:rPr lang="en-US" altLang="en-US" sz="1800" dirty="0">
                <a:latin typeface="Arial Narrow" panose="020B0606020202030204" pitchFamily="34" charset="0"/>
              </a:rPr>
              <a:t>Test can be administered in any order.</a:t>
            </a:r>
          </a:p>
          <a:p>
            <a:pPr marL="233363" indent="-233363" eaLnBrk="1" hangingPunct="1">
              <a:defRPr/>
            </a:pPr>
            <a:r>
              <a:rPr lang="en-US" altLang="en-US" sz="1800" dirty="0">
                <a:latin typeface="Arial Narrow" panose="020B0606020202030204" pitchFamily="34" charset="0"/>
              </a:rPr>
              <a:t>Allow 3 - 5 seconds for each response.  If there is no response, prompt a second time.  If there is still no response, continue to the next item.</a:t>
            </a:r>
          </a:p>
          <a:p>
            <a:pPr marL="233363" indent="-233363" eaLnBrk="1" hangingPunct="1">
              <a:defRPr/>
            </a:pPr>
            <a:r>
              <a:rPr lang="en-US" altLang="en-US" sz="1800" dirty="0">
                <a:latin typeface="Arial Narrow" panose="020B0606020202030204" pitchFamily="34" charset="0"/>
              </a:rPr>
              <a:t>Prompts may be said no more than twice.</a:t>
            </a:r>
          </a:p>
          <a:p>
            <a:pPr marL="233363" indent="-233363" eaLnBrk="1" hangingPunct="1">
              <a:defRPr/>
            </a:pPr>
            <a:endParaRPr lang="en-US" altLang="en-US" sz="1800" dirty="0">
              <a:latin typeface="Arial Narrow" panose="020B0606020202030204" pitchFamily="34" charset="0"/>
            </a:endParaRPr>
          </a:p>
        </p:txBody>
      </p:sp>
      <p:sp>
        <p:nvSpPr>
          <p:cNvPr id="120836" name="Text Box 4"/>
          <p:cNvSpPr txBox="1">
            <a:spLocks noChangeArrowheads="1"/>
          </p:cNvSpPr>
          <p:nvPr/>
        </p:nvSpPr>
        <p:spPr bwMode="auto">
          <a:xfrm>
            <a:off x="700088" y="1492250"/>
            <a:ext cx="3796617" cy="369332"/>
          </a:xfrm>
          <a:prstGeom prst="rect">
            <a:avLst/>
          </a:prstGeom>
          <a:solidFill>
            <a:srgbClr val="FFFF00"/>
          </a:solidFill>
          <a:ln w="9525">
            <a:solidFill>
              <a:srgbClr val="C00000"/>
            </a:solidFill>
            <a:miter lim="800000"/>
            <a:headEnd/>
            <a:tailEnd/>
          </a:ln>
          <a:effectLst/>
        </p:spPr>
        <p:txBody>
          <a:bodyPr wrap="non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chemeClr val="tx2"/>
                </a:solidFill>
                <a:effectLst/>
                <a:uLnTx/>
                <a:uFillTx/>
                <a:latin typeface="Arial Narrow" panose="020B0606020202030204" pitchFamily="34" charset="0"/>
              </a:rPr>
              <a:t>Refer to page 14 of the Examiner’s Manual</a:t>
            </a:r>
          </a:p>
        </p:txBody>
      </p:sp>
      <p:pic>
        <p:nvPicPr>
          <p:cNvPr id="12083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0" y="5372100"/>
            <a:ext cx="95885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2669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pre</a:t>
            </a:r>
            <a:r>
              <a:rPr lang="en-US" dirty="0" err="1"/>
              <a:t>LAS</a:t>
            </a:r>
            <a:r>
              <a:rPr lang="en-US" dirty="0"/>
              <a:t> Online Training Resources</a:t>
            </a:r>
          </a:p>
        </p:txBody>
      </p:sp>
      <p:pic>
        <p:nvPicPr>
          <p:cNvPr id="3" name="Picture 2">
            <a:extLst>
              <a:ext uri="{FF2B5EF4-FFF2-40B4-BE49-F238E27FC236}">
                <a16:creationId xmlns:a16="http://schemas.microsoft.com/office/drawing/2014/main" id="{019CBBD8-1C1B-4B91-8B7A-1FDB8C643DDD}"/>
              </a:ext>
            </a:extLst>
          </p:cNvPr>
          <p:cNvPicPr>
            <a:picLocks noChangeAspect="1"/>
          </p:cNvPicPr>
          <p:nvPr/>
        </p:nvPicPr>
        <p:blipFill>
          <a:blip r:embed="rId2"/>
          <a:stretch>
            <a:fillRect/>
          </a:stretch>
        </p:blipFill>
        <p:spPr>
          <a:xfrm>
            <a:off x="568960" y="1348913"/>
            <a:ext cx="6563360" cy="4484390"/>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BBA029AE-2AF8-43DA-9F66-1568CE606A0E}"/>
              </a:ext>
            </a:extLst>
          </p:cNvPr>
          <p:cNvPicPr>
            <a:picLocks noChangeAspect="1"/>
          </p:cNvPicPr>
          <p:nvPr/>
        </p:nvPicPr>
        <p:blipFill>
          <a:blip r:embed="rId3"/>
          <a:stretch>
            <a:fillRect/>
          </a:stretch>
        </p:blipFill>
        <p:spPr>
          <a:xfrm>
            <a:off x="3091815" y="4721225"/>
            <a:ext cx="5581650" cy="1885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44813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ctrTitle"/>
          </p:nvPr>
        </p:nvSpPr>
        <p:spPr>
          <a:xfrm>
            <a:off x="2846388" y="2724150"/>
            <a:ext cx="6161087" cy="1592263"/>
          </a:xfrm>
        </p:spPr>
        <p:txBody>
          <a:bodyPr/>
          <a:lstStyle/>
          <a:p>
            <a:r>
              <a:rPr lang="en-US" altLang="en-US" dirty="0">
                <a:latin typeface="Garamond" panose="02020404030301010803" pitchFamily="18" charset="0"/>
              </a:rPr>
              <a:t>Training Part 2:</a:t>
            </a:r>
            <a:br>
              <a:rPr lang="en-US" altLang="en-US" dirty="0">
                <a:latin typeface="Garamond" panose="02020404030301010803" pitchFamily="18" charset="0"/>
              </a:rPr>
            </a:br>
            <a:r>
              <a:rPr lang="en-US" altLang="en-US" dirty="0">
                <a:latin typeface="Garamond" panose="02020404030301010803" pitchFamily="18" charset="0"/>
              </a:rPr>
              <a:t>Administering the Test</a:t>
            </a:r>
            <a:br>
              <a:rPr lang="en-US" altLang="en-US" dirty="0">
                <a:latin typeface="Garamond" panose="02020404030301010803" pitchFamily="18" charset="0"/>
              </a:rPr>
            </a:br>
            <a:br>
              <a:rPr lang="en-US" altLang="en-US" dirty="0">
                <a:latin typeface="Garamond" panose="02020404030301010803" pitchFamily="18" charset="0"/>
              </a:rPr>
            </a:br>
            <a:br>
              <a:rPr lang="en-US" altLang="en-US" dirty="0">
                <a:latin typeface="Garamond" panose="02020404030301010803" pitchFamily="18" charset="0"/>
              </a:rPr>
            </a:br>
            <a:endParaRPr lang="en-US" altLang="en-US" dirty="0">
              <a:latin typeface="Garamond" panose="02020404030301010803" pitchFamily="18" charset="0"/>
            </a:endParaRPr>
          </a:p>
        </p:txBody>
      </p:sp>
      <p:pic>
        <p:nvPicPr>
          <p:cNvPr id="1126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7372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32038" y="4316413"/>
            <a:ext cx="4572000" cy="904875"/>
          </a:xfrm>
          <a:prstGeom prst="rect">
            <a:avLst/>
          </a:prstGeom>
        </p:spPr>
        <p:txBody>
          <a:bodyPr>
            <a:spAutoFit/>
          </a:bodyPr>
          <a:lstStyle/>
          <a:p>
            <a:pPr marL="0" lvl="1" algn="ctr" eaLnBrk="1" fontAlgn="auto" hangingPunct="1">
              <a:spcBef>
                <a:spcPct val="20000"/>
              </a:spcBef>
              <a:spcAft>
                <a:spcPts val="0"/>
              </a:spcAft>
              <a:defRPr/>
            </a:pPr>
            <a:r>
              <a:rPr lang="en-US" altLang="en-US" sz="2400" b="1" kern="0" dirty="0">
                <a:solidFill>
                  <a:srgbClr val="C00000"/>
                </a:solidFill>
                <a:latin typeface="Calibri" panose="020F0502020204030204" pitchFamily="34" charset="0"/>
              </a:rPr>
              <a:t>Activity 2:</a:t>
            </a:r>
            <a:r>
              <a:rPr lang="en-US" altLang="en-US" sz="2400" kern="0" dirty="0">
                <a:solidFill>
                  <a:sysClr val="windowText" lastClr="000000"/>
                </a:solidFill>
                <a:latin typeface="Calibri" panose="020F0502020204030204" pitchFamily="34" charset="0"/>
              </a:rPr>
              <a:t> LAS Links Online</a:t>
            </a:r>
          </a:p>
          <a:p>
            <a:pPr marL="0" lvl="1" algn="ctr" eaLnBrk="1" fontAlgn="auto" hangingPunct="1">
              <a:spcBef>
                <a:spcPct val="20000"/>
              </a:spcBef>
              <a:spcAft>
                <a:spcPts val="0"/>
              </a:spcAft>
              <a:defRPr/>
            </a:pPr>
            <a:r>
              <a:rPr lang="en-US" altLang="en-US" sz="2400" kern="0" dirty="0">
                <a:latin typeface="Calibri" panose="020F0502020204030204" pitchFamily="34" charset="0"/>
              </a:rPr>
              <a:t>Student Practice Test</a:t>
            </a:r>
          </a:p>
        </p:txBody>
      </p:sp>
    </p:spTree>
    <p:extLst>
      <p:ext uri="{BB962C8B-B14F-4D97-AF65-F5344CB8AC3E}">
        <p14:creationId xmlns:p14="http://schemas.microsoft.com/office/powerpoint/2010/main" val="2049058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altLang="en-US" sz="2800"/>
              <a:t>LAS Links Online:</a:t>
            </a:r>
            <a:br>
              <a:rPr altLang="en-US" sz="2800"/>
            </a:br>
            <a:r>
              <a:rPr altLang="en-US" sz="2800"/>
              <a:t>Student Practice Test</a:t>
            </a:r>
          </a:p>
        </p:txBody>
      </p:sp>
      <p:sp>
        <p:nvSpPr>
          <p:cNvPr id="114691" name="Rectangle 8"/>
          <p:cNvSpPr>
            <a:spLocks noChangeArrowheads="1"/>
          </p:cNvSpPr>
          <p:nvPr/>
        </p:nvSpPr>
        <p:spPr bwMode="auto">
          <a:xfrm>
            <a:off x="331788" y="3441700"/>
            <a:ext cx="2965450" cy="1651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ctr"/>
            <a:endParaRPr lang="en-US" altLang="en-US">
              <a:cs typeface="Arial" panose="020B0604020202020204" pitchFamily="34" charset="0"/>
            </a:endParaRPr>
          </a:p>
        </p:txBody>
      </p:sp>
      <p:pic>
        <p:nvPicPr>
          <p:cNvPr id="114692" name="Picture 17"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4792663"/>
            <a:ext cx="133826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a:extLst>
              <a:ext uri="{FF2B5EF4-FFF2-40B4-BE49-F238E27FC236}">
                <a16:creationId xmlns:a16="http://schemas.microsoft.com/office/drawing/2014/main" id="{E118D179-BD5C-43C2-8CB7-E8D32679B035}"/>
              </a:ext>
            </a:extLst>
          </p:cNvPr>
          <p:cNvGraphicFramePr>
            <a:graphicFrameLocks noGrp="1"/>
          </p:cNvGraphicFramePr>
          <p:nvPr/>
        </p:nvGraphicFramePr>
        <p:xfrm>
          <a:off x="307975" y="3803650"/>
          <a:ext cx="3514725" cy="792168"/>
        </p:xfrm>
        <a:graphic>
          <a:graphicData uri="http://schemas.openxmlformats.org/drawingml/2006/table">
            <a:tbl>
              <a:tblPr firstRow="1" bandRow="1">
                <a:tableStyleId>{5C22544A-7EE6-4342-B048-85BDC9FD1C3A}</a:tableStyleId>
              </a:tblPr>
              <a:tblGrid>
                <a:gridCol w="3514725">
                  <a:extLst>
                    <a:ext uri="{9D8B030D-6E8A-4147-A177-3AD203B41FA5}">
                      <a16:colId xmlns:a16="http://schemas.microsoft.com/office/drawing/2014/main" val="3471868846"/>
                    </a:ext>
                  </a:extLst>
                </a:gridCol>
              </a:tblGrid>
              <a:tr h="396082">
                <a:tc>
                  <a:txBody>
                    <a:bodyPr/>
                    <a:lstStyle/>
                    <a:p>
                      <a:r>
                        <a:rPr lang="en-US" sz="2000" dirty="0">
                          <a:solidFill>
                            <a:schemeClr val="tx1"/>
                          </a:solidFill>
                        </a:rPr>
                        <a:t>Student Access:</a:t>
                      </a:r>
                    </a:p>
                  </a:txBody>
                  <a:tcPr marL="91429" marR="91429" marT="45642" marB="45642"/>
                </a:tc>
                <a:extLst>
                  <a:ext uri="{0D108BD9-81ED-4DB2-BD59-A6C34878D82A}">
                    <a16:rowId xmlns:a16="http://schemas.microsoft.com/office/drawing/2014/main" val="1778276534"/>
                  </a:ext>
                </a:extLst>
              </a:tr>
              <a:tr h="396082">
                <a:tc>
                  <a:txBody>
                    <a:bodyPr/>
                    <a:lstStyle/>
                    <a:p>
                      <a:r>
                        <a:rPr lang="en-US" sz="2000" dirty="0"/>
                        <a:t>PC/MAC/</a:t>
                      </a:r>
                      <a:r>
                        <a:rPr lang="en-US" sz="2000" dirty="0" err="1"/>
                        <a:t>iPAD</a:t>
                      </a:r>
                      <a:r>
                        <a:rPr lang="en-US" sz="2000" dirty="0"/>
                        <a:t>/Chromebook</a:t>
                      </a:r>
                    </a:p>
                  </a:txBody>
                  <a:tcPr marL="91429" marR="91429" marT="45642" marB="45642"/>
                </a:tc>
                <a:extLst>
                  <a:ext uri="{0D108BD9-81ED-4DB2-BD59-A6C34878D82A}">
                    <a16:rowId xmlns:a16="http://schemas.microsoft.com/office/drawing/2014/main" val="1614360033"/>
                  </a:ext>
                </a:extLst>
              </a:tr>
            </a:tbl>
          </a:graphicData>
        </a:graphic>
      </p:graphicFrame>
      <p:sp>
        <p:nvSpPr>
          <p:cNvPr id="114701" name="TextBox 1"/>
          <p:cNvSpPr txBox="1">
            <a:spLocks noChangeArrowheads="1"/>
          </p:cNvSpPr>
          <p:nvPr/>
        </p:nvSpPr>
        <p:spPr bwMode="auto">
          <a:xfrm>
            <a:off x="212725" y="1320800"/>
            <a:ext cx="8680450" cy="2246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r>
              <a:rPr lang="en-US" altLang="en-US" sz="2000" b="1">
                <a:latin typeface="Calibri" panose="020F0502020204030204" pitchFamily="34" charset="0"/>
              </a:rPr>
              <a:t>Practice Test: </a:t>
            </a:r>
            <a:r>
              <a:rPr lang="en-US" altLang="en-US" sz="2000">
                <a:latin typeface="Calibri" panose="020F0502020204030204" pitchFamily="34" charset="0"/>
              </a:rPr>
              <a:t>Highly recommended prior to live testing.  Student technology readiness should be determined during the practice test.</a:t>
            </a:r>
          </a:p>
          <a:p>
            <a:r>
              <a:rPr lang="en-US" altLang="en-US" sz="2000">
                <a:latin typeface="Calibri" panose="020F0502020204030204" pitchFamily="34" charset="0"/>
              </a:rPr>
              <a:t>Students may access the practice test two ways: click on the DRC INSIGHT app or using </a:t>
            </a:r>
            <a:r>
              <a:rPr lang="en-US" altLang="en-US" sz="2000" u="sng">
                <a:latin typeface="Calibri" panose="020F0502020204030204" pitchFamily="34" charset="0"/>
              </a:rPr>
              <a:t>CHROME</a:t>
            </a:r>
            <a:r>
              <a:rPr lang="en-US" altLang="en-US" sz="2000">
                <a:latin typeface="Calibri" panose="020F0502020204030204" pitchFamily="34" charset="0"/>
              </a:rPr>
              <a:t> go to: </a:t>
            </a:r>
            <a:r>
              <a:rPr lang="en-US" altLang="en-US" sz="2000">
                <a:latin typeface="Calibri" panose="020F0502020204030204" pitchFamily="34" charset="0"/>
                <a:hlinkClick r:id="rId5"/>
              </a:rPr>
              <a:t>https://wbte.drcedirect.com/LL/portals/ll</a:t>
            </a:r>
            <a:endParaRPr lang="en-US" altLang="en-US" sz="2000">
              <a:latin typeface="Calibri" panose="020F0502020204030204" pitchFamily="34" charset="0"/>
            </a:endParaRPr>
          </a:p>
          <a:p>
            <a:endParaRPr lang="en-US" altLang="en-US" sz="2000">
              <a:latin typeface="Calibri" panose="020F0502020204030204" pitchFamily="34" charset="0"/>
            </a:endParaRPr>
          </a:p>
          <a:p>
            <a:r>
              <a:rPr lang="en-US" altLang="en-US" sz="2000">
                <a:latin typeface="Calibri" panose="020F0502020204030204" pitchFamily="34" charset="0"/>
              </a:rPr>
              <a:t>Note: do NOT give the student live test credentials (their test ticket) until they are ready to actually take the real test.</a:t>
            </a:r>
          </a:p>
        </p:txBody>
      </p:sp>
      <p:graphicFrame>
        <p:nvGraphicFramePr>
          <p:cNvPr id="114702" name="Object 7"/>
          <p:cNvGraphicFramePr>
            <a:graphicFrameLocks noChangeAspect="1"/>
          </p:cNvGraphicFramePr>
          <p:nvPr/>
        </p:nvGraphicFramePr>
        <p:xfrm>
          <a:off x="4111625" y="3279775"/>
          <a:ext cx="4632325" cy="3429000"/>
        </p:xfrm>
        <a:graphic>
          <a:graphicData uri="http://schemas.openxmlformats.org/presentationml/2006/ole">
            <mc:AlternateContent xmlns:mc="http://schemas.openxmlformats.org/markup-compatibility/2006">
              <mc:Choice xmlns:v="urn:schemas-microsoft-com:vml" Requires="v">
                <p:oleObj spid="_x0000_s114834" name="Image" r:id="rId6" imgW="15530159" imgH="11479365" progId="PhotoshopElements.Image.4">
                  <p:embed/>
                </p:oleObj>
              </mc:Choice>
              <mc:Fallback>
                <p:oleObj name="Image" r:id="rId6" imgW="15530159" imgH="11479365" progId="PhotoshopElements.Image.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625" y="3279775"/>
                        <a:ext cx="46323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4703" name="Right Arrow 12"/>
          <p:cNvSpPr>
            <a:spLocks noChangeArrowheads="1"/>
          </p:cNvSpPr>
          <p:nvPr/>
        </p:nvSpPr>
        <p:spPr bwMode="auto">
          <a:xfrm>
            <a:off x="5029200" y="5567363"/>
            <a:ext cx="1039813" cy="412750"/>
          </a:xfrm>
          <a:prstGeom prst="rightArrow">
            <a:avLst>
              <a:gd name="adj1" fmla="val 50000"/>
              <a:gd name="adj2" fmla="val 49836"/>
            </a:avLst>
          </a:prstGeom>
          <a:solidFill>
            <a:srgbClr val="C00000"/>
          </a:solidFill>
          <a:ln w="9525" algn="ctr">
            <a:solidFill>
              <a:schemeClr val="tx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endParaRPr lang="en-US" altLang="en-US" sz="1200" b="1">
              <a:latin typeface="Arial Narrow" panose="020B0606020202030204" pitchFamily="34" charset="0"/>
            </a:endParaRPr>
          </a:p>
        </p:txBody>
      </p:sp>
      <p:sp>
        <p:nvSpPr>
          <p:cNvPr id="114704" name="Right Arrow 13"/>
          <p:cNvSpPr>
            <a:spLocks noChangeArrowheads="1"/>
          </p:cNvSpPr>
          <p:nvPr/>
        </p:nvSpPr>
        <p:spPr bwMode="auto">
          <a:xfrm rot="10800000">
            <a:off x="6797675" y="5591175"/>
            <a:ext cx="1041400" cy="411163"/>
          </a:xfrm>
          <a:prstGeom prst="rightArrow">
            <a:avLst>
              <a:gd name="adj1" fmla="val 50000"/>
              <a:gd name="adj2" fmla="val 50105"/>
            </a:avLst>
          </a:prstGeom>
          <a:solidFill>
            <a:srgbClr val="C00000"/>
          </a:solidFill>
          <a:ln w="9525" algn="ctr">
            <a:solidFill>
              <a:schemeClr val="tx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endParaRPr lang="en-US" altLang="en-US" sz="1200" b="1">
              <a:latin typeface="Arial Narrow" panose="020B0606020202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79070230"/>
              </p:ext>
            </p:extLst>
          </p:nvPr>
        </p:nvGraphicFramePr>
        <p:xfrm>
          <a:off x="781050" y="1398588"/>
          <a:ext cx="7974013" cy="4484749"/>
        </p:xfrm>
        <a:graphic>
          <a:graphicData uri="http://schemas.openxmlformats.org/drawingml/2006/table">
            <a:tbl>
              <a:tblPr firstRow="1">
                <a:tableStyleId>{5C22544A-7EE6-4342-B048-85BDC9FD1C3A}</a:tableStyleId>
              </a:tblPr>
              <a:tblGrid>
                <a:gridCol w="7033906">
                  <a:extLst>
                    <a:ext uri="{9D8B030D-6E8A-4147-A177-3AD203B41FA5}">
                      <a16:colId xmlns:a16="http://schemas.microsoft.com/office/drawing/2014/main" val="858108345"/>
                    </a:ext>
                  </a:extLst>
                </a:gridCol>
                <a:gridCol w="940107">
                  <a:extLst>
                    <a:ext uri="{9D8B030D-6E8A-4147-A177-3AD203B41FA5}">
                      <a16:colId xmlns:a16="http://schemas.microsoft.com/office/drawing/2014/main" val="1565376983"/>
                    </a:ext>
                  </a:extLst>
                </a:gridCol>
              </a:tblGrid>
              <a:tr h="622431">
                <a:tc gridSpan="2">
                  <a:txBody>
                    <a:bodyPr/>
                    <a:lstStyle/>
                    <a:p>
                      <a:r>
                        <a:rPr lang="en-US" sz="2000" dirty="0">
                          <a:solidFill>
                            <a:schemeClr val="tx1"/>
                          </a:solidFill>
                          <a:latin typeface="Calibri" panose="020F0502020204030204" pitchFamily="34" charset="0"/>
                        </a:rPr>
                        <a:t>Pre-Training Prep</a:t>
                      </a:r>
                      <a:r>
                        <a:rPr lang="en-US" sz="2000" baseline="0" dirty="0">
                          <a:solidFill>
                            <a:schemeClr val="tx1"/>
                          </a:solidFill>
                          <a:latin typeface="Calibri" panose="020F0502020204030204" pitchFamily="34" charset="0"/>
                        </a:rPr>
                        <a:t> Activities</a:t>
                      </a:r>
                      <a:endParaRPr lang="en-US" sz="2000" dirty="0">
                        <a:solidFill>
                          <a:schemeClr val="tx1"/>
                        </a:solidFill>
                        <a:latin typeface="Calibri" panose="020F0502020204030204" pitchFamily="34" charset="0"/>
                      </a:endParaRPr>
                    </a:p>
                  </a:txBody>
                  <a:tcPr marL="91437" marR="9143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000" dirty="0">
                        <a:solidFill>
                          <a:schemeClr val="tx1"/>
                        </a:solidFill>
                        <a:latin typeface="Calibri" panose="020F0502020204030204" pitchFamily="34" charset="0"/>
                      </a:endParaRP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8973247"/>
                  </a:ext>
                </a:extLst>
              </a:tr>
              <a:tr h="194199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Run through</a:t>
                      </a:r>
                      <a:r>
                        <a:rPr lang="en-US" sz="2000" b="0" i="0" u="none" strike="noStrike" baseline="0" dirty="0">
                          <a:solidFill>
                            <a:srgbClr val="000000"/>
                          </a:solidFill>
                          <a:effectLst/>
                          <a:latin typeface="Calibri" panose="020F0502020204030204" pitchFamily="34" charset="0"/>
                        </a:rPr>
                        <a:t> a practice test, found at </a:t>
                      </a:r>
                      <a:r>
                        <a:rPr lang="en-US" sz="2000" dirty="0">
                          <a:latin typeface="Calibri" panose="020F0502020204030204" pitchFamily="34" charset="0"/>
                          <a:hlinkClick r:id="rId3"/>
                        </a:rPr>
                        <a:t>https://wbte.drcedirect.com/LL/portals/ll</a:t>
                      </a:r>
                      <a:endParaRPr lang="en-US" sz="2000" dirty="0">
                        <a:latin typeface="Calibri" panose="020F0502020204030204" pitchFamily="34" charset="0"/>
                      </a:endParaRPr>
                    </a:p>
                    <a:p>
                      <a:pPr algn="l" fontAlgn="b"/>
                      <a:r>
                        <a:rPr lang="en-US" sz="2000" b="0" i="0" u="none" strike="noStrike" dirty="0">
                          <a:solidFill>
                            <a:srgbClr val="000000"/>
                          </a:solidFill>
                          <a:effectLst/>
                          <a:latin typeface="Calibri" panose="020F0502020204030204" pitchFamily="34" charset="0"/>
                        </a:rPr>
                        <a:t>to experience the student testing experience for yourself.  Be sure to use a headset with a microphone and use Google</a:t>
                      </a:r>
                      <a:r>
                        <a:rPr lang="en-US" sz="2000" b="0" i="0" u="none" strike="noStrike" baseline="0" dirty="0">
                          <a:solidFill>
                            <a:srgbClr val="000000"/>
                          </a:solidFill>
                          <a:effectLst/>
                          <a:latin typeface="Calibri" panose="020F0502020204030204" pitchFamily="34" charset="0"/>
                        </a:rPr>
                        <a:t> Chrome to launch the practice test (it will not work with any other browser).</a:t>
                      </a:r>
                    </a:p>
                    <a:p>
                      <a:pPr algn="l" fontAlgn="b"/>
                      <a:endParaRPr lang="en-US" sz="2000" b="0" i="0" u="none" strike="noStrike" dirty="0">
                        <a:solidFill>
                          <a:srgbClr val="000000"/>
                        </a:solidFill>
                        <a:effectLst/>
                        <a:latin typeface="Calibri" panose="020F0502020204030204" pitchFamily="34" charset="0"/>
                      </a:endParaRPr>
                    </a:p>
                  </a:txBody>
                  <a:tcPr marL="182874"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6423347"/>
                  </a:ext>
                </a:extLst>
              </a:tr>
              <a:tr h="192032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kern="1200" dirty="0">
                          <a:solidFill>
                            <a:schemeClr val="dk1"/>
                          </a:solidFill>
                          <a:effectLst/>
                          <a:latin typeface="Calibri" panose="020F0502020204030204" pitchFamily="34" charset="0"/>
                          <a:ea typeface="+mn-ea"/>
                          <a:cs typeface="+mn-cs"/>
                        </a:rPr>
                        <a:t>Recommended:</a:t>
                      </a:r>
                      <a:r>
                        <a:rPr lang="en-US" sz="2000" kern="1200" baseline="0" dirty="0">
                          <a:solidFill>
                            <a:schemeClr val="dk1"/>
                          </a:solidFill>
                          <a:effectLst/>
                          <a:latin typeface="Calibri" panose="020F0502020204030204" pitchFamily="34" charset="0"/>
                          <a:ea typeface="+mn-ea"/>
                          <a:cs typeface="+mn-cs"/>
                        </a:rPr>
                        <a:t> a</a:t>
                      </a:r>
                      <a:r>
                        <a:rPr lang="en-US" sz="2000" kern="1200" dirty="0">
                          <a:solidFill>
                            <a:schemeClr val="dk1"/>
                          </a:solidFill>
                          <a:effectLst/>
                          <a:latin typeface="Calibri" panose="020F0502020204030204" pitchFamily="34" charset="0"/>
                          <a:ea typeface="+mn-ea"/>
                          <a:cs typeface="+mn-cs"/>
                        </a:rPr>
                        <a:t>ssign training pre-work to trainees such as providing links to training videos found in the Digital Library.  This will allow trainees to have preliminary knowledge when they arrive at your training.</a:t>
                      </a:r>
                    </a:p>
                    <a:p>
                      <a:pPr marL="0" marR="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182874" marR="9525" marT="914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5866121"/>
                  </a:ext>
                </a:extLst>
              </a:tr>
            </a:tbl>
          </a:graphicData>
        </a:graphic>
      </p:graphicFrame>
      <p:sp>
        <p:nvSpPr>
          <p:cNvPr id="6" name="Title 2"/>
          <p:cNvSpPr txBox="1">
            <a:spLocks/>
          </p:cNvSpPr>
          <p:nvPr/>
        </p:nvSpPr>
        <p:spPr bwMode="auto">
          <a:xfrm>
            <a:off x="1071563" y="415925"/>
            <a:ext cx="6429375" cy="600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4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022F65"/>
                </a:solidFill>
                <a:effectLst/>
                <a:uLnTx/>
                <a:uFillTx/>
                <a:latin typeface="Garamond" panose="02020404030301010803" pitchFamily="18" charset="0"/>
                <a:ea typeface="Garamond" panose="02020404030301010803" pitchFamily="18" charset="0"/>
                <a:cs typeface="Garamond" panose="02020404030301010803" pitchFamily="18" charset="0"/>
              </a:rPr>
              <a:t>Online Testing Training:</a:t>
            </a:r>
            <a:br>
              <a:rPr kumimoji="0" lang="en-US" altLang="en-US" sz="2400" b="1" i="0" u="none" strike="noStrike" kern="0" cap="none" spc="0" normalizeH="0" baseline="0" noProof="0" dirty="0">
                <a:ln>
                  <a:noFill/>
                </a:ln>
                <a:solidFill>
                  <a:srgbClr val="022F65"/>
                </a:solidFill>
                <a:effectLst/>
                <a:uLnTx/>
                <a:uFillTx/>
                <a:latin typeface="Garamond" panose="02020404030301010803" pitchFamily="18" charset="0"/>
                <a:ea typeface="Garamond" panose="02020404030301010803" pitchFamily="18" charset="0"/>
                <a:cs typeface="Garamond" panose="02020404030301010803" pitchFamily="18" charset="0"/>
              </a:rPr>
            </a:br>
            <a:r>
              <a:rPr kumimoji="0" lang="en-US" altLang="en-US" sz="2400" b="1" i="0" u="none" strike="noStrike" kern="0" cap="none" spc="0" normalizeH="0" baseline="0" noProof="0" dirty="0">
                <a:ln>
                  <a:noFill/>
                </a:ln>
                <a:solidFill>
                  <a:srgbClr val="022F65"/>
                </a:solidFill>
                <a:effectLst/>
                <a:uLnTx/>
                <a:uFillTx/>
                <a:latin typeface="Garamond" panose="02020404030301010803" pitchFamily="18" charset="0"/>
                <a:ea typeface="Garamond" panose="02020404030301010803" pitchFamily="18" charset="0"/>
                <a:cs typeface="Garamond" panose="02020404030301010803" pitchFamily="18" charset="0"/>
              </a:rPr>
              <a:t>Readiness Checklist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9088" y="2584450"/>
            <a:ext cx="609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9088" y="4368800"/>
            <a:ext cx="6096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376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Training Tip(s) for the Practice Test</a:t>
            </a:r>
          </a:p>
        </p:txBody>
      </p:sp>
      <p:sp>
        <p:nvSpPr>
          <p:cNvPr id="3" name="TextBox 2"/>
          <p:cNvSpPr txBox="1"/>
          <p:nvPr/>
        </p:nvSpPr>
        <p:spPr>
          <a:xfrm>
            <a:off x="263525" y="1531938"/>
            <a:ext cx="8240713" cy="4708525"/>
          </a:xfrm>
          <a:prstGeom prst="rect">
            <a:avLst/>
          </a:prstGeom>
          <a:noFill/>
        </p:spPr>
        <p:txBody>
          <a:bodyPr>
            <a:spAutoFit/>
          </a:bodyPr>
          <a:lstStyle/>
          <a:p>
            <a:pPr>
              <a:defRPr/>
            </a:pPr>
            <a:r>
              <a:rPr lang="en-US" sz="2000" dirty="0">
                <a:latin typeface="Calibri" panose="020F0502020204030204" pitchFamily="34" charset="0"/>
              </a:rPr>
              <a:t>Have the link to the Practice Test open on another tab on your computer: </a:t>
            </a:r>
          </a:p>
          <a:p>
            <a:pPr>
              <a:defRPr/>
            </a:pPr>
            <a:r>
              <a:rPr lang="en-US" sz="2000" dirty="0">
                <a:latin typeface="Calibri" panose="020F0502020204030204" pitchFamily="34" charset="0"/>
                <a:hlinkClick r:id="rId2"/>
              </a:rPr>
              <a:t>https://wbte.drcedirect.com/LL/portals/ll</a:t>
            </a:r>
            <a:r>
              <a:rPr lang="en-US" sz="2000" dirty="0">
                <a:latin typeface="Calibri" panose="020F0502020204030204" pitchFamily="34" charset="0"/>
              </a:rPr>
              <a:t> and show it as a whole group –or- have each participant go to this URL, put their headsets on and take the practice test.</a:t>
            </a:r>
          </a:p>
          <a:p>
            <a:pPr>
              <a:defRPr/>
            </a:pPr>
            <a:endParaRPr lang="en-US" sz="2000" dirty="0">
              <a:latin typeface="Calibri" panose="020F0502020204030204" pitchFamily="34" charset="0"/>
            </a:endParaRPr>
          </a:p>
          <a:p>
            <a:pPr marL="342900" indent="-342900">
              <a:buFont typeface="Arial" panose="020B0604020202020204" pitchFamily="34" charset="0"/>
              <a:buChar char="•"/>
              <a:defRPr/>
            </a:pPr>
            <a:r>
              <a:rPr lang="en-US" sz="2000" dirty="0">
                <a:latin typeface="Calibri" panose="020F0502020204030204" pitchFamily="34" charset="0"/>
              </a:rPr>
              <a:t>If you take the trainees through the practice test(s) </a:t>
            </a:r>
            <a:r>
              <a:rPr lang="en-US" sz="2000" u="sng" dirty="0">
                <a:latin typeface="Calibri" panose="020F0502020204030204" pitchFamily="34" charset="0"/>
              </a:rPr>
              <a:t>as a whole group</a:t>
            </a:r>
            <a:r>
              <a:rPr lang="en-US" sz="2000" dirty="0">
                <a:latin typeface="Calibri" panose="020F0502020204030204" pitchFamily="34" charset="0"/>
              </a:rPr>
              <a:t>, if you show the speaking domain, you will need a head set that you will plug in when you are prompted to record an answer. </a:t>
            </a:r>
          </a:p>
          <a:p>
            <a:pPr marL="342900" indent="-342900">
              <a:buFont typeface="Arial" panose="020B0604020202020204" pitchFamily="34" charset="0"/>
              <a:buChar char="•"/>
              <a:defRPr/>
            </a:pPr>
            <a:endParaRPr lang="en-US" sz="2000" dirty="0">
              <a:latin typeface="Calibri" panose="020F0502020204030204" pitchFamily="34" charset="0"/>
            </a:endParaRPr>
          </a:p>
          <a:p>
            <a:pPr marL="342900" indent="-342900">
              <a:buFont typeface="Arial" panose="020B0604020202020204" pitchFamily="34" charset="0"/>
              <a:buChar char="•"/>
              <a:defRPr/>
            </a:pPr>
            <a:r>
              <a:rPr lang="en-US" sz="2000" dirty="0">
                <a:latin typeface="Calibri" panose="020F0502020204030204" pitchFamily="34" charset="0"/>
              </a:rPr>
              <a:t>The embedded videos regarding the tools provided in each of the 4 domains are the same videos.  Once the student has watched those videos and practiced with the tools during the first domain, they may skip the videos and the tools practice in the remaining domains and go straight to the specific domain practice items.</a:t>
            </a:r>
          </a:p>
          <a:p>
            <a:pPr>
              <a:defRPr/>
            </a:pPr>
            <a:r>
              <a:rPr lang="en-US" sz="2000" dirty="0">
                <a:latin typeface="Calibri" panose="020F0502020204030204" pitchFamily="34" charset="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ctrTitle"/>
          </p:nvPr>
        </p:nvSpPr>
        <p:spPr>
          <a:xfrm>
            <a:off x="1371600" y="3455988"/>
            <a:ext cx="7315200" cy="822325"/>
          </a:xfrm>
        </p:spPr>
        <p:txBody>
          <a:bodyPr/>
          <a:lstStyle/>
          <a:p>
            <a:r>
              <a:rPr lang="en-US" altLang="en-US" dirty="0">
                <a:latin typeface="Garamond" panose="02020404030301010803" pitchFamily="18" charset="0"/>
              </a:rPr>
              <a:t>Training Part 2:</a:t>
            </a:r>
            <a:br>
              <a:rPr lang="en-US" altLang="en-US" dirty="0">
                <a:latin typeface="Garamond" panose="02020404030301010803" pitchFamily="18" charset="0"/>
              </a:rPr>
            </a:br>
            <a:r>
              <a:rPr lang="en-US" altLang="en-US" dirty="0">
                <a:latin typeface="Garamond" panose="02020404030301010803" pitchFamily="18" charset="0"/>
              </a:rPr>
              <a:t>Administering the Test</a:t>
            </a:r>
            <a:br>
              <a:rPr lang="en-US" altLang="en-US" dirty="0">
                <a:latin typeface="Garamond" panose="02020404030301010803" pitchFamily="18" charset="0"/>
              </a:rPr>
            </a:br>
            <a:br>
              <a:rPr lang="en-US" altLang="en-US" dirty="0">
                <a:latin typeface="Garamond" panose="02020404030301010803" pitchFamily="18" charset="0"/>
              </a:rPr>
            </a:br>
            <a:br>
              <a:rPr lang="en-US" altLang="en-US" dirty="0">
                <a:latin typeface="Garamond" panose="02020404030301010803" pitchFamily="18" charset="0"/>
              </a:rPr>
            </a:br>
            <a:endParaRPr lang="en-US" altLang="en-US" dirty="0">
              <a:latin typeface="Garamond" panose="02020404030301010803" pitchFamily="18" charset="0"/>
            </a:endParaRPr>
          </a:p>
        </p:txBody>
      </p:sp>
      <p:pic>
        <p:nvPicPr>
          <p:cNvPr id="1177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7372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32038" y="4316413"/>
            <a:ext cx="4572000" cy="904875"/>
          </a:xfrm>
          <a:prstGeom prst="rect">
            <a:avLst/>
          </a:prstGeom>
        </p:spPr>
        <p:txBody>
          <a:bodyPr>
            <a:spAutoFit/>
          </a:bodyPr>
          <a:lstStyle/>
          <a:p>
            <a:pPr marL="0" lvl="1" algn="ctr" eaLnBrk="1" fontAlgn="auto" hangingPunct="1">
              <a:spcBef>
                <a:spcPct val="20000"/>
              </a:spcBef>
              <a:spcAft>
                <a:spcPts val="0"/>
              </a:spcAft>
              <a:defRPr/>
            </a:pPr>
            <a:r>
              <a:rPr lang="en-US" altLang="en-US" sz="2400" b="1" kern="0" dirty="0">
                <a:solidFill>
                  <a:srgbClr val="C00000"/>
                </a:solidFill>
                <a:latin typeface="Calibri" panose="020F0502020204030204" pitchFamily="34" charset="0"/>
              </a:rPr>
              <a:t>Activity 3:</a:t>
            </a:r>
            <a:r>
              <a:rPr lang="en-US" altLang="en-US" sz="2400" kern="0" dirty="0">
                <a:solidFill>
                  <a:sysClr val="windowText" lastClr="000000"/>
                </a:solidFill>
                <a:latin typeface="Calibri" panose="020F0502020204030204" pitchFamily="34" charset="0"/>
              </a:rPr>
              <a:t> LAS Links Online</a:t>
            </a:r>
          </a:p>
          <a:p>
            <a:pPr marL="0" lvl="1" algn="ctr" eaLnBrk="1" fontAlgn="auto" hangingPunct="1">
              <a:spcBef>
                <a:spcPct val="20000"/>
              </a:spcBef>
              <a:spcAft>
                <a:spcPts val="0"/>
              </a:spcAft>
              <a:defRPr/>
            </a:pPr>
            <a:r>
              <a:rPr lang="en-US" altLang="en-US" sz="2400" kern="0" dirty="0">
                <a:solidFill>
                  <a:sysClr val="windowText" lastClr="000000"/>
                </a:solidFill>
                <a:latin typeface="Calibri" panose="020F0502020204030204" pitchFamily="34" charset="0"/>
              </a:rPr>
              <a:t>Proctoring Student Testing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Estimated Total Time to Complete Administration of each Subtest (Forms C&amp;D)</a:t>
            </a:r>
          </a:p>
        </p:txBody>
      </p:sp>
      <p:graphicFrame>
        <p:nvGraphicFramePr>
          <p:cNvPr id="3" name="object 6"/>
          <p:cNvGraphicFramePr>
            <a:graphicFrameLocks noGrp="1"/>
          </p:cNvGraphicFramePr>
          <p:nvPr/>
        </p:nvGraphicFramePr>
        <p:xfrm>
          <a:off x="571500" y="1461135"/>
          <a:ext cx="8000999" cy="3795774"/>
        </p:xfrm>
        <a:graphic>
          <a:graphicData uri="http://schemas.openxmlformats.org/drawingml/2006/table">
            <a:tbl>
              <a:tblPr firstRow="1" bandRow="1">
                <a:tableStyleId>{2D5ABB26-0587-4C30-8999-92F81FD0307C}</a:tableStyleId>
              </a:tblPr>
              <a:tblGrid>
                <a:gridCol w="2379091">
                  <a:extLst>
                    <a:ext uri="{9D8B030D-6E8A-4147-A177-3AD203B41FA5}">
                      <a16:colId xmlns:a16="http://schemas.microsoft.com/office/drawing/2014/main" val="20000"/>
                    </a:ext>
                  </a:extLst>
                </a:gridCol>
                <a:gridCol w="5621908">
                  <a:extLst>
                    <a:ext uri="{9D8B030D-6E8A-4147-A177-3AD203B41FA5}">
                      <a16:colId xmlns:a16="http://schemas.microsoft.com/office/drawing/2014/main" val="20001"/>
                    </a:ext>
                  </a:extLst>
                </a:gridCol>
              </a:tblGrid>
              <a:tr h="652906">
                <a:tc>
                  <a:txBody>
                    <a:bodyPr/>
                    <a:lstStyle/>
                    <a:p>
                      <a:pPr marL="85090">
                        <a:lnSpc>
                          <a:spcPct val="100000"/>
                        </a:lnSpc>
                      </a:pPr>
                      <a:r>
                        <a:rPr sz="1800" b="1" dirty="0">
                          <a:solidFill>
                            <a:srgbClr val="FFFFFF"/>
                          </a:solidFill>
                          <a:latin typeface="Verdana"/>
                          <a:cs typeface="Verdana"/>
                        </a:rPr>
                        <a:t>S</a:t>
                      </a:r>
                      <a:r>
                        <a:rPr sz="1800" b="1" spc="-5" dirty="0">
                          <a:solidFill>
                            <a:srgbClr val="FFFFFF"/>
                          </a:solidFill>
                          <a:latin typeface="Verdana"/>
                          <a:cs typeface="Verdana"/>
                        </a:rPr>
                        <a:t>ubtes</a:t>
                      </a:r>
                      <a:r>
                        <a:rPr sz="1800" b="1" dirty="0">
                          <a:solidFill>
                            <a:srgbClr val="FFFFFF"/>
                          </a:solidFill>
                          <a:latin typeface="Verdana"/>
                          <a:cs typeface="Verdana"/>
                        </a:rPr>
                        <a:t>t</a:t>
                      </a:r>
                      <a:r>
                        <a:rPr sz="1800" b="1" spc="10" dirty="0">
                          <a:solidFill>
                            <a:srgbClr val="FFFFFF"/>
                          </a:solidFill>
                          <a:latin typeface="Verdana"/>
                          <a:cs typeface="Verdana"/>
                        </a:rPr>
                        <a:t> </a:t>
                      </a:r>
                      <a:r>
                        <a:rPr sz="1800" b="1" spc="-5" dirty="0">
                          <a:solidFill>
                            <a:srgbClr val="FFFFFF"/>
                          </a:solidFill>
                          <a:latin typeface="Verdana"/>
                          <a:cs typeface="Verdana"/>
                        </a:rPr>
                        <a:t>Ar</a:t>
                      </a:r>
                      <a:r>
                        <a:rPr sz="1800" b="1" dirty="0">
                          <a:solidFill>
                            <a:srgbClr val="FFFFFF"/>
                          </a:solidFill>
                          <a:latin typeface="Verdana"/>
                          <a:cs typeface="Verdana"/>
                        </a:rPr>
                        <a:t>ea</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80000"/>
                    </a:solidFill>
                  </a:tcPr>
                </a:tc>
                <a:tc>
                  <a:txBody>
                    <a:bodyPr/>
                    <a:lstStyle/>
                    <a:p>
                      <a:pPr marL="85090">
                        <a:lnSpc>
                          <a:spcPct val="100000"/>
                        </a:lnSpc>
                      </a:pPr>
                      <a:r>
                        <a:rPr sz="1800" b="1" spc="-10" dirty="0">
                          <a:solidFill>
                            <a:srgbClr val="FFFFFF"/>
                          </a:solidFill>
                          <a:latin typeface="Verdana"/>
                          <a:cs typeface="Verdana"/>
                        </a:rPr>
                        <a:t>E</a:t>
                      </a:r>
                      <a:r>
                        <a:rPr sz="1800" b="1" spc="-5" dirty="0">
                          <a:solidFill>
                            <a:srgbClr val="FFFFFF"/>
                          </a:solidFill>
                          <a:latin typeface="Verdana"/>
                          <a:cs typeface="Verdana"/>
                        </a:rPr>
                        <a:t>st</a:t>
                      </a:r>
                      <a:r>
                        <a:rPr sz="1800" b="1" spc="-10" dirty="0">
                          <a:solidFill>
                            <a:srgbClr val="FFFFFF"/>
                          </a:solidFill>
                          <a:latin typeface="Verdana"/>
                          <a:cs typeface="Verdana"/>
                        </a:rPr>
                        <a:t>i</a:t>
                      </a:r>
                      <a:r>
                        <a:rPr sz="1800" b="1" spc="-5" dirty="0">
                          <a:solidFill>
                            <a:srgbClr val="FFFFFF"/>
                          </a:solidFill>
                          <a:latin typeface="Verdana"/>
                          <a:cs typeface="Verdana"/>
                        </a:rPr>
                        <a:t>mate</a:t>
                      </a:r>
                      <a:r>
                        <a:rPr sz="1800" b="1" dirty="0">
                          <a:solidFill>
                            <a:srgbClr val="FFFFFF"/>
                          </a:solidFill>
                          <a:latin typeface="Verdana"/>
                          <a:cs typeface="Verdana"/>
                        </a:rPr>
                        <a:t>d</a:t>
                      </a:r>
                      <a:r>
                        <a:rPr sz="1800" b="1" spc="10" dirty="0">
                          <a:solidFill>
                            <a:srgbClr val="FFFFFF"/>
                          </a:solidFill>
                          <a:latin typeface="Verdana"/>
                          <a:cs typeface="Verdana"/>
                        </a:rPr>
                        <a:t> </a:t>
                      </a:r>
                      <a:r>
                        <a:rPr sz="1800" b="1" dirty="0">
                          <a:solidFill>
                            <a:srgbClr val="FFFFFF"/>
                          </a:solidFill>
                          <a:latin typeface="Verdana"/>
                          <a:cs typeface="Verdana"/>
                        </a:rPr>
                        <a:t>T</a:t>
                      </a:r>
                      <a:r>
                        <a:rPr sz="1800" b="1" spc="-10" dirty="0">
                          <a:solidFill>
                            <a:srgbClr val="FFFFFF"/>
                          </a:solidFill>
                          <a:latin typeface="Verdana"/>
                          <a:cs typeface="Verdana"/>
                        </a:rPr>
                        <a:t>i</a:t>
                      </a:r>
                      <a:r>
                        <a:rPr sz="1800" b="1" spc="-5" dirty="0">
                          <a:solidFill>
                            <a:srgbClr val="FFFFFF"/>
                          </a:solidFill>
                          <a:latin typeface="Verdana"/>
                          <a:cs typeface="Verdana"/>
                        </a:rPr>
                        <a:t>me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80000"/>
                    </a:solidFill>
                  </a:tcPr>
                </a:tc>
                <a:extLst>
                  <a:ext uri="{0D108BD9-81ED-4DB2-BD59-A6C34878D82A}">
                    <a16:rowId xmlns:a16="http://schemas.microsoft.com/office/drawing/2014/main" val="10000"/>
                  </a:ext>
                </a:extLst>
              </a:tr>
              <a:tr h="724408">
                <a:tc>
                  <a:txBody>
                    <a:bodyPr/>
                    <a:lstStyle/>
                    <a:p>
                      <a:pPr marL="85090">
                        <a:lnSpc>
                          <a:spcPct val="100000"/>
                        </a:lnSpc>
                      </a:pPr>
                      <a:r>
                        <a:rPr sz="1800" dirty="0">
                          <a:latin typeface="Verdana"/>
                          <a:cs typeface="Verdana"/>
                        </a:rPr>
                        <a:t>Sp</a:t>
                      </a:r>
                      <a:r>
                        <a:rPr sz="1800" spc="-10" dirty="0">
                          <a:latin typeface="Verdana"/>
                          <a:cs typeface="Verdana"/>
                        </a:rPr>
                        <a:t>e</a:t>
                      </a:r>
                      <a:r>
                        <a:rPr sz="1800" dirty="0">
                          <a:latin typeface="Verdana"/>
                          <a:cs typeface="Verdana"/>
                        </a:rPr>
                        <a:t>ak</a:t>
                      </a:r>
                      <a:r>
                        <a:rPr sz="1800" spc="5" dirty="0">
                          <a:latin typeface="Verdana"/>
                          <a:cs typeface="Verdana"/>
                        </a:rPr>
                        <a:t>i</a:t>
                      </a:r>
                      <a:r>
                        <a:rPr sz="1800" dirty="0">
                          <a:latin typeface="Verdana"/>
                          <a:cs typeface="Verdana"/>
                        </a:rPr>
                        <a:t>ng</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6CACA"/>
                    </a:solidFill>
                  </a:tcPr>
                </a:tc>
                <a:tc>
                  <a:txBody>
                    <a:bodyPr/>
                    <a:lstStyle/>
                    <a:p>
                      <a:pPr marL="85090">
                        <a:lnSpc>
                          <a:spcPct val="100000"/>
                        </a:lnSpc>
                      </a:pPr>
                      <a:r>
                        <a:rPr sz="1800" dirty="0">
                          <a:latin typeface="Verdana"/>
                          <a:cs typeface="Verdana"/>
                        </a:rPr>
                        <a:t>15</a:t>
                      </a:r>
                      <a:r>
                        <a:rPr sz="1800" spc="15" dirty="0">
                          <a:latin typeface="Verdana"/>
                          <a:cs typeface="Verdana"/>
                        </a:rPr>
                        <a:t> </a:t>
                      </a:r>
                      <a:r>
                        <a:rPr sz="1800" dirty="0">
                          <a:latin typeface="Verdana"/>
                          <a:cs typeface="Verdana"/>
                        </a:rPr>
                        <a:t>m</a:t>
                      </a:r>
                      <a:r>
                        <a:rPr sz="1800" spc="5" dirty="0">
                          <a:latin typeface="Verdana"/>
                          <a:cs typeface="Verdana"/>
                        </a:rPr>
                        <a:t>i</a:t>
                      </a:r>
                      <a:r>
                        <a:rPr sz="1800" dirty="0">
                          <a:latin typeface="Verdana"/>
                          <a:cs typeface="Verdana"/>
                        </a:rPr>
                        <a:t>nutes –</a:t>
                      </a:r>
                      <a:r>
                        <a:rPr sz="1800" spc="5" dirty="0">
                          <a:latin typeface="Verdana"/>
                          <a:cs typeface="Verdana"/>
                        </a:rPr>
                        <a:t> </a:t>
                      </a:r>
                      <a:r>
                        <a:rPr sz="1800" dirty="0">
                          <a:latin typeface="Verdana"/>
                          <a:cs typeface="Verdana"/>
                        </a:rPr>
                        <a:t>a</a:t>
                      </a:r>
                      <a:r>
                        <a:rPr sz="1800" spc="5" dirty="0">
                          <a:latin typeface="Verdana"/>
                          <a:cs typeface="Verdana"/>
                        </a:rPr>
                        <a:t>l</a:t>
                      </a:r>
                      <a:r>
                        <a:rPr sz="1800" dirty="0">
                          <a:latin typeface="Verdana"/>
                          <a:cs typeface="Verdana"/>
                        </a:rPr>
                        <a:t>l</a:t>
                      </a:r>
                      <a:r>
                        <a:rPr sz="1800" spc="-5" dirty="0">
                          <a:latin typeface="Verdana"/>
                          <a:cs typeface="Verdana"/>
                        </a:rPr>
                        <a:t> G</a:t>
                      </a:r>
                      <a:r>
                        <a:rPr sz="1800" spc="-40" dirty="0">
                          <a:latin typeface="Verdana"/>
                          <a:cs typeface="Verdana"/>
                        </a:rPr>
                        <a:t>r</a:t>
                      </a:r>
                      <a:r>
                        <a:rPr sz="1800" dirty="0">
                          <a:latin typeface="Verdana"/>
                          <a:cs typeface="Verdana"/>
                        </a:rPr>
                        <a:t>a</a:t>
                      </a:r>
                      <a:r>
                        <a:rPr sz="1800" spc="-10" dirty="0">
                          <a:latin typeface="Verdana"/>
                          <a:cs typeface="Verdana"/>
                        </a:rPr>
                        <a:t>d</a:t>
                      </a:r>
                      <a:r>
                        <a:rPr sz="1800" dirty="0">
                          <a:latin typeface="Verdana"/>
                          <a:cs typeface="Verdana"/>
                        </a:rPr>
                        <a:t>es</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6CACA"/>
                    </a:solidFill>
                  </a:tcPr>
                </a:tc>
                <a:extLst>
                  <a:ext uri="{0D108BD9-81ED-4DB2-BD59-A6C34878D82A}">
                    <a16:rowId xmlns:a16="http://schemas.microsoft.com/office/drawing/2014/main" val="10001"/>
                  </a:ext>
                </a:extLst>
              </a:tr>
              <a:tr h="806195">
                <a:tc>
                  <a:txBody>
                    <a:bodyPr/>
                    <a:lstStyle/>
                    <a:p>
                      <a:pPr marL="85090">
                        <a:lnSpc>
                          <a:spcPct val="100000"/>
                        </a:lnSpc>
                      </a:pPr>
                      <a:r>
                        <a:rPr sz="1800" spc="-10" dirty="0">
                          <a:latin typeface="Verdana"/>
                          <a:cs typeface="Verdana"/>
                        </a:rPr>
                        <a:t>L</a:t>
                      </a:r>
                      <a:r>
                        <a:rPr sz="1800" spc="5" dirty="0">
                          <a:latin typeface="Verdana"/>
                          <a:cs typeface="Verdana"/>
                        </a:rPr>
                        <a:t>i</a:t>
                      </a:r>
                      <a:r>
                        <a:rPr sz="1800" dirty="0">
                          <a:latin typeface="Verdana"/>
                          <a:cs typeface="Verdana"/>
                        </a:rPr>
                        <a:t>st</a:t>
                      </a:r>
                      <a:r>
                        <a:rPr sz="1800" spc="-10" dirty="0">
                          <a:latin typeface="Verdana"/>
                          <a:cs typeface="Verdana"/>
                        </a:rPr>
                        <a:t>e</a:t>
                      </a:r>
                      <a:r>
                        <a:rPr sz="1800" dirty="0">
                          <a:latin typeface="Verdana"/>
                          <a:cs typeface="Verdana"/>
                        </a:rPr>
                        <a:t>n</a:t>
                      </a:r>
                      <a:r>
                        <a:rPr sz="1800" spc="5" dirty="0">
                          <a:latin typeface="Verdana"/>
                          <a:cs typeface="Verdana"/>
                        </a:rPr>
                        <a:t>i</a:t>
                      </a:r>
                      <a:r>
                        <a:rPr sz="1800" dirty="0">
                          <a:latin typeface="Verdana"/>
                          <a:cs typeface="Verdana"/>
                        </a:rPr>
                        <a:t>ng</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tc>
                  <a:txBody>
                    <a:bodyPr/>
                    <a:lstStyle/>
                    <a:p>
                      <a:pPr marL="85090">
                        <a:lnSpc>
                          <a:spcPct val="100000"/>
                        </a:lnSpc>
                      </a:pPr>
                      <a:r>
                        <a:rPr sz="1800" dirty="0">
                          <a:latin typeface="Verdana"/>
                          <a:cs typeface="Verdana"/>
                        </a:rPr>
                        <a:t>35</a:t>
                      </a:r>
                      <a:r>
                        <a:rPr sz="1800" spc="15" dirty="0">
                          <a:latin typeface="Verdana"/>
                          <a:cs typeface="Verdana"/>
                        </a:rPr>
                        <a:t> </a:t>
                      </a:r>
                      <a:r>
                        <a:rPr sz="1800" dirty="0">
                          <a:latin typeface="Verdana"/>
                          <a:cs typeface="Verdana"/>
                        </a:rPr>
                        <a:t>m</a:t>
                      </a:r>
                      <a:r>
                        <a:rPr sz="1800" spc="5" dirty="0">
                          <a:latin typeface="Verdana"/>
                          <a:cs typeface="Verdana"/>
                        </a:rPr>
                        <a:t>i</a:t>
                      </a:r>
                      <a:r>
                        <a:rPr sz="1800" dirty="0">
                          <a:latin typeface="Verdana"/>
                          <a:cs typeface="Verdana"/>
                        </a:rPr>
                        <a:t>nutes –</a:t>
                      </a:r>
                      <a:r>
                        <a:rPr sz="1800" spc="5" dirty="0">
                          <a:latin typeface="Verdana"/>
                          <a:cs typeface="Verdana"/>
                        </a:rPr>
                        <a:t> </a:t>
                      </a:r>
                      <a:r>
                        <a:rPr sz="1800" spc="-5" dirty="0">
                          <a:latin typeface="Verdana"/>
                          <a:cs typeface="Verdana"/>
                        </a:rPr>
                        <a:t>G</a:t>
                      </a:r>
                      <a:r>
                        <a:rPr sz="1800" spc="-40" dirty="0">
                          <a:latin typeface="Verdana"/>
                          <a:cs typeface="Verdana"/>
                        </a:rPr>
                        <a:t>r</a:t>
                      </a:r>
                      <a:r>
                        <a:rPr sz="1800" dirty="0">
                          <a:latin typeface="Verdana"/>
                          <a:cs typeface="Verdana"/>
                        </a:rPr>
                        <a:t>a</a:t>
                      </a:r>
                      <a:r>
                        <a:rPr sz="1800" spc="-10" dirty="0">
                          <a:latin typeface="Verdana"/>
                          <a:cs typeface="Verdana"/>
                        </a:rPr>
                        <a:t>d</a:t>
                      </a:r>
                      <a:r>
                        <a:rPr sz="1800" dirty="0">
                          <a:latin typeface="Verdana"/>
                          <a:cs typeface="Verdana"/>
                        </a:rPr>
                        <a:t>es</a:t>
                      </a:r>
                      <a:r>
                        <a:rPr sz="1800" spc="15" dirty="0">
                          <a:latin typeface="Verdana"/>
                          <a:cs typeface="Verdana"/>
                        </a:rPr>
                        <a:t> </a:t>
                      </a:r>
                      <a:r>
                        <a:rPr sz="1800" spc="-95" dirty="0">
                          <a:latin typeface="Verdana"/>
                          <a:cs typeface="Verdana"/>
                        </a:rPr>
                        <a:t>K</a:t>
                      </a:r>
                      <a:r>
                        <a:rPr sz="1800" spc="-5" dirty="0">
                          <a:latin typeface="Verdana"/>
                          <a:cs typeface="Verdana"/>
                        </a:rPr>
                        <a:t>-</a:t>
                      </a:r>
                      <a:r>
                        <a:rPr sz="1800" dirty="0">
                          <a:latin typeface="Verdana"/>
                          <a:cs typeface="Verdana"/>
                        </a:rPr>
                        <a:t>1</a:t>
                      </a:r>
                      <a:endParaRPr sz="1800">
                        <a:latin typeface="Verdana"/>
                        <a:cs typeface="Verdana"/>
                      </a:endParaRPr>
                    </a:p>
                    <a:p>
                      <a:pPr marL="85090">
                        <a:lnSpc>
                          <a:spcPct val="100000"/>
                        </a:lnSpc>
                      </a:pPr>
                      <a:r>
                        <a:rPr sz="1800" dirty="0">
                          <a:latin typeface="Verdana"/>
                          <a:cs typeface="Verdana"/>
                        </a:rPr>
                        <a:t>30</a:t>
                      </a:r>
                      <a:r>
                        <a:rPr sz="1800" spc="15" dirty="0">
                          <a:latin typeface="Verdana"/>
                          <a:cs typeface="Verdana"/>
                        </a:rPr>
                        <a:t> </a:t>
                      </a:r>
                      <a:r>
                        <a:rPr sz="1800" dirty="0">
                          <a:latin typeface="Verdana"/>
                          <a:cs typeface="Verdana"/>
                        </a:rPr>
                        <a:t>m</a:t>
                      </a:r>
                      <a:r>
                        <a:rPr sz="1800" spc="5" dirty="0">
                          <a:latin typeface="Verdana"/>
                          <a:cs typeface="Verdana"/>
                        </a:rPr>
                        <a:t>i</a:t>
                      </a:r>
                      <a:r>
                        <a:rPr sz="1800" dirty="0">
                          <a:latin typeface="Verdana"/>
                          <a:cs typeface="Verdana"/>
                        </a:rPr>
                        <a:t>nutes –</a:t>
                      </a:r>
                      <a:r>
                        <a:rPr sz="1800" spc="5" dirty="0">
                          <a:latin typeface="Verdana"/>
                          <a:cs typeface="Verdana"/>
                        </a:rPr>
                        <a:t> </a:t>
                      </a:r>
                      <a:r>
                        <a:rPr sz="1800" spc="-5" dirty="0">
                          <a:latin typeface="Verdana"/>
                          <a:cs typeface="Verdana"/>
                        </a:rPr>
                        <a:t>G</a:t>
                      </a:r>
                      <a:r>
                        <a:rPr sz="1800" spc="-40" dirty="0">
                          <a:latin typeface="Verdana"/>
                          <a:cs typeface="Verdana"/>
                        </a:rPr>
                        <a:t>r</a:t>
                      </a:r>
                      <a:r>
                        <a:rPr sz="1800" dirty="0">
                          <a:latin typeface="Verdana"/>
                          <a:cs typeface="Verdana"/>
                        </a:rPr>
                        <a:t>a</a:t>
                      </a:r>
                      <a:r>
                        <a:rPr sz="1800" spc="-10" dirty="0">
                          <a:latin typeface="Verdana"/>
                          <a:cs typeface="Verdana"/>
                        </a:rPr>
                        <a:t>d</a:t>
                      </a:r>
                      <a:r>
                        <a:rPr sz="1800" dirty="0">
                          <a:latin typeface="Verdana"/>
                          <a:cs typeface="Verdana"/>
                        </a:rPr>
                        <a:t>es</a:t>
                      </a:r>
                      <a:r>
                        <a:rPr sz="1800" spc="15" dirty="0">
                          <a:latin typeface="Verdana"/>
                          <a:cs typeface="Verdana"/>
                        </a:rPr>
                        <a:t> </a:t>
                      </a:r>
                      <a:r>
                        <a:rPr sz="1800" spc="-5" dirty="0">
                          <a:latin typeface="Verdana"/>
                          <a:cs typeface="Verdana"/>
                        </a:rPr>
                        <a:t>2-</a:t>
                      </a:r>
                      <a:r>
                        <a:rPr sz="1800" dirty="0">
                          <a:latin typeface="Verdana"/>
                          <a:cs typeface="Verdana"/>
                        </a:rPr>
                        <a:t>3, </a:t>
                      </a:r>
                      <a:r>
                        <a:rPr sz="1800" spc="-5" dirty="0">
                          <a:latin typeface="Verdana"/>
                          <a:cs typeface="Verdana"/>
                        </a:rPr>
                        <a:t>4-</a:t>
                      </a:r>
                      <a:r>
                        <a:rPr sz="1800" dirty="0">
                          <a:latin typeface="Verdana"/>
                          <a:cs typeface="Verdana"/>
                        </a:rPr>
                        <a:t>5,</a:t>
                      </a:r>
                      <a:r>
                        <a:rPr sz="1800" spc="10" dirty="0">
                          <a:latin typeface="Verdana"/>
                          <a:cs typeface="Verdana"/>
                        </a:rPr>
                        <a:t> </a:t>
                      </a:r>
                      <a:r>
                        <a:rPr sz="1800" spc="-5" dirty="0">
                          <a:latin typeface="Verdana"/>
                          <a:cs typeface="Verdana"/>
                        </a:rPr>
                        <a:t>6-</a:t>
                      </a:r>
                      <a:r>
                        <a:rPr sz="1800" dirty="0">
                          <a:latin typeface="Verdana"/>
                          <a:cs typeface="Verdana"/>
                        </a:rPr>
                        <a:t>8</a:t>
                      </a:r>
                      <a:r>
                        <a:rPr sz="1800" spc="20" dirty="0">
                          <a:latin typeface="Verdana"/>
                          <a:cs typeface="Verdana"/>
                        </a:rPr>
                        <a:t> </a:t>
                      </a:r>
                      <a:r>
                        <a:rPr sz="1800" dirty="0">
                          <a:latin typeface="Verdana"/>
                          <a:cs typeface="Verdana"/>
                        </a:rPr>
                        <a:t>and</a:t>
                      </a:r>
                      <a:r>
                        <a:rPr sz="1800" spc="-10" dirty="0">
                          <a:latin typeface="Verdana"/>
                          <a:cs typeface="Verdana"/>
                        </a:rPr>
                        <a:t> </a:t>
                      </a:r>
                      <a:r>
                        <a:rPr sz="1800" dirty="0">
                          <a:latin typeface="Verdana"/>
                          <a:cs typeface="Verdana"/>
                        </a:rPr>
                        <a:t>9</a:t>
                      </a:r>
                      <a:r>
                        <a:rPr sz="1800" spc="-5" dirty="0">
                          <a:latin typeface="Verdana"/>
                          <a:cs typeface="Verdana"/>
                        </a:rPr>
                        <a:t>-12</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extLst>
                  <a:ext uri="{0D108BD9-81ED-4DB2-BD59-A6C34878D82A}">
                    <a16:rowId xmlns:a16="http://schemas.microsoft.com/office/drawing/2014/main" val="10002"/>
                  </a:ext>
                </a:extLst>
              </a:tr>
              <a:tr h="806069">
                <a:tc>
                  <a:txBody>
                    <a:bodyPr/>
                    <a:lstStyle/>
                    <a:p>
                      <a:pPr marL="85090">
                        <a:lnSpc>
                          <a:spcPct val="100000"/>
                        </a:lnSpc>
                      </a:pPr>
                      <a:r>
                        <a:rPr sz="1800" spc="-55" dirty="0">
                          <a:latin typeface="Verdana"/>
                          <a:cs typeface="Verdana"/>
                        </a:rPr>
                        <a:t>R</a:t>
                      </a:r>
                      <a:r>
                        <a:rPr sz="1800" dirty="0">
                          <a:latin typeface="Verdana"/>
                          <a:cs typeface="Verdana"/>
                        </a:rPr>
                        <a:t>e</a:t>
                      </a:r>
                      <a:r>
                        <a:rPr sz="1800" spc="-10" dirty="0">
                          <a:latin typeface="Verdana"/>
                          <a:cs typeface="Verdana"/>
                        </a:rPr>
                        <a:t>ad</a:t>
                      </a:r>
                      <a:r>
                        <a:rPr sz="1800" spc="5" dirty="0">
                          <a:latin typeface="Verdana"/>
                          <a:cs typeface="Verdana"/>
                        </a:rPr>
                        <a:t>i</a:t>
                      </a:r>
                      <a:r>
                        <a:rPr sz="1800" dirty="0">
                          <a:latin typeface="Verdana"/>
                          <a:cs typeface="Verdana"/>
                        </a:rPr>
                        <a:t>ng</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CACA"/>
                    </a:solidFill>
                  </a:tcPr>
                </a:tc>
                <a:tc>
                  <a:txBody>
                    <a:bodyPr/>
                    <a:lstStyle/>
                    <a:p>
                      <a:pPr marL="85090">
                        <a:lnSpc>
                          <a:spcPct val="100000"/>
                        </a:lnSpc>
                      </a:pPr>
                      <a:r>
                        <a:rPr sz="1800" dirty="0">
                          <a:latin typeface="Verdana"/>
                          <a:cs typeface="Verdana"/>
                        </a:rPr>
                        <a:t>35</a:t>
                      </a:r>
                      <a:r>
                        <a:rPr sz="1800" spc="15" dirty="0">
                          <a:latin typeface="Verdana"/>
                          <a:cs typeface="Verdana"/>
                        </a:rPr>
                        <a:t> </a:t>
                      </a:r>
                      <a:r>
                        <a:rPr sz="1800" dirty="0">
                          <a:latin typeface="Verdana"/>
                          <a:cs typeface="Verdana"/>
                        </a:rPr>
                        <a:t>m</a:t>
                      </a:r>
                      <a:r>
                        <a:rPr sz="1800" spc="5" dirty="0">
                          <a:latin typeface="Verdana"/>
                          <a:cs typeface="Verdana"/>
                        </a:rPr>
                        <a:t>i</a:t>
                      </a:r>
                      <a:r>
                        <a:rPr sz="1800" dirty="0">
                          <a:latin typeface="Verdana"/>
                          <a:cs typeface="Verdana"/>
                        </a:rPr>
                        <a:t>nutes –</a:t>
                      </a:r>
                      <a:r>
                        <a:rPr sz="1800" spc="5" dirty="0">
                          <a:latin typeface="Verdana"/>
                          <a:cs typeface="Verdana"/>
                        </a:rPr>
                        <a:t> </a:t>
                      </a:r>
                      <a:r>
                        <a:rPr sz="1800" spc="-5" dirty="0">
                          <a:latin typeface="Verdana"/>
                          <a:cs typeface="Verdana"/>
                        </a:rPr>
                        <a:t>G</a:t>
                      </a:r>
                      <a:r>
                        <a:rPr sz="1800" spc="-40" dirty="0">
                          <a:latin typeface="Verdana"/>
                          <a:cs typeface="Verdana"/>
                        </a:rPr>
                        <a:t>r</a:t>
                      </a:r>
                      <a:r>
                        <a:rPr sz="1800" dirty="0">
                          <a:latin typeface="Verdana"/>
                          <a:cs typeface="Verdana"/>
                        </a:rPr>
                        <a:t>a</a:t>
                      </a:r>
                      <a:r>
                        <a:rPr sz="1800" spc="-10" dirty="0">
                          <a:latin typeface="Verdana"/>
                          <a:cs typeface="Verdana"/>
                        </a:rPr>
                        <a:t>d</a:t>
                      </a:r>
                      <a:r>
                        <a:rPr sz="1800" dirty="0">
                          <a:latin typeface="Verdana"/>
                          <a:cs typeface="Verdana"/>
                        </a:rPr>
                        <a:t>es</a:t>
                      </a:r>
                      <a:r>
                        <a:rPr sz="1800" spc="15" dirty="0">
                          <a:latin typeface="Verdana"/>
                          <a:cs typeface="Verdana"/>
                        </a:rPr>
                        <a:t> </a:t>
                      </a:r>
                      <a:r>
                        <a:rPr sz="1800" spc="-95" dirty="0">
                          <a:latin typeface="Verdana"/>
                          <a:cs typeface="Verdana"/>
                        </a:rPr>
                        <a:t>K</a:t>
                      </a:r>
                      <a:r>
                        <a:rPr sz="1800" spc="-5" dirty="0">
                          <a:latin typeface="Verdana"/>
                          <a:cs typeface="Verdana"/>
                        </a:rPr>
                        <a:t>-</a:t>
                      </a:r>
                      <a:r>
                        <a:rPr sz="1800" dirty="0">
                          <a:latin typeface="Verdana"/>
                          <a:cs typeface="Verdana"/>
                        </a:rPr>
                        <a:t>1, </a:t>
                      </a:r>
                      <a:r>
                        <a:rPr sz="1800" spc="-5" dirty="0">
                          <a:latin typeface="Verdana"/>
                          <a:cs typeface="Verdana"/>
                        </a:rPr>
                        <a:t>2-</a:t>
                      </a:r>
                      <a:r>
                        <a:rPr sz="1800" dirty="0">
                          <a:latin typeface="Verdana"/>
                          <a:cs typeface="Verdana"/>
                        </a:rPr>
                        <a:t>3</a:t>
                      </a:r>
                      <a:r>
                        <a:rPr sz="1800" spc="5" dirty="0">
                          <a:latin typeface="Verdana"/>
                          <a:cs typeface="Verdana"/>
                        </a:rPr>
                        <a:t> </a:t>
                      </a:r>
                      <a:r>
                        <a:rPr sz="1800" dirty="0">
                          <a:latin typeface="Verdana"/>
                          <a:cs typeface="Verdana"/>
                        </a:rPr>
                        <a:t>and</a:t>
                      </a:r>
                      <a:r>
                        <a:rPr sz="1800" spc="5" dirty="0">
                          <a:latin typeface="Verdana"/>
                          <a:cs typeface="Verdana"/>
                        </a:rPr>
                        <a:t> </a:t>
                      </a:r>
                      <a:r>
                        <a:rPr sz="1800" dirty="0">
                          <a:latin typeface="Verdana"/>
                          <a:cs typeface="Verdana"/>
                        </a:rPr>
                        <a:t>4</a:t>
                      </a:r>
                      <a:r>
                        <a:rPr sz="1800" spc="-5" dirty="0">
                          <a:latin typeface="Verdana"/>
                          <a:cs typeface="Verdana"/>
                        </a:rPr>
                        <a:t>-</a:t>
                      </a:r>
                      <a:r>
                        <a:rPr sz="1800" dirty="0">
                          <a:latin typeface="Verdana"/>
                          <a:cs typeface="Verdana"/>
                        </a:rPr>
                        <a:t>5</a:t>
                      </a:r>
                      <a:endParaRPr sz="1800">
                        <a:latin typeface="Verdana"/>
                        <a:cs typeface="Verdana"/>
                      </a:endParaRPr>
                    </a:p>
                    <a:p>
                      <a:pPr marL="85090">
                        <a:lnSpc>
                          <a:spcPct val="100000"/>
                        </a:lnSpc>
                      </a:pPr>
                      <a:r>
                        <a:rPr sz="1800" dirty="0">
                          <a:latin typeface="Verdana"/>
                          <a:cs typeface="Verdana"/>
                        </a:rPr>
                        <a:t>45</a:t>
                      </a:r>
                      <a:r>
                        <a:rPr sz="1800" spc="15" dirty="0">
                          <a:latin typeface="Verdana"/>
                          <a:cs typeface="Verdana"/>
                        </a:rPr>
                        <a:t> </a:t>
                      </a:r>
                      <a:r>
                        <a:rPr sz="1800" dirty="0">
                          <a:latin typeface="Verdana"/>
                          <a:cs typeface="Verdana"/>
                        </a:rPr>
                        <a:t>m</a:t>
                      </a:r>
                      <a:r>
                        <a:rPr sz="1800" spc="5" dirty="0">
                          <a:latin typeface="Verdana"/>
                          <a:cs typeface="Verdana"/>
                        </a:rPr>
                        <a:t>i</a:t>
                      </a:r>
                      <a:r>
                        <a:rPr sz="1800" dirty="0">
                          <a:latin typeface="Verdana"/>
                          <a:cs typeface="Verdana"/>
                        </a:rPr>
                        <a:t>nutes –</a:t>
                      </a:r>
                      <a:r>
                        <a:rPr sz="1800" spc="5" dirty="0">
                          <a:latin typeface="Verdana"/>
                          <a:cs typeface="Verdana"/>
                        </a:rPr>
                        <a:t> </a:t>
                      </a:r>
                      <a:r>
                        <a:rPr sz="1800" spc="-5" dirty="0">
                          <a:latin typeface="Verdana"/>
                          <a:cs typeface="Verdana"/>
                        </a:rPr>
                        <a:t>G</a:t>
                      </a:r>
                      <a:r>
                        <a:rPr sz="1800" spc="-40" dirty="0">
                          <a:latin typeface="Verdana"/>
                          <a:cs typeface="Verdana"/>
                        </a:rPr>
                        <a:t>r</a:t>
                      </a:r>
                      <a:r>
                        <a:rPr sz="1800" dirty="0">
                          <a:latin typeface="Verdana"/>
                          <a:cs typeface="Verdana"/>
                        </a:rPr>
                        <a:t>a</a:t>
                      </a:r>
                      <a:r>
                        <a:rPr sz="1800" spc="-10" dirty="0">
                          <a:latin typeface="Verdana"/>
                          <a:cs typeface="Verdana"/>
                        </a:rPr>
                        <a:t>d</a:t>
                      </a:r>
                      <a:r>
                        <a:rPr sz="1800" dirty="0">
                          <a:latin typeface="Verdana"/>
                          <a:cs typeface="Verdana"/>
                        </a:rPr>
                        <a:t>es</a:t>
                      </a:r>
                      <a:r>
                        <a:rPr sz="1800" spc="15" dirty="0">
                          <a:latin typeface="Verdana"/>
                          <a:cs typeface="Verdana"/>
                        </a:rPr>
                        <a:t> </a:t>
                      </a:r>
                      <a:r>
                        <a:rPr sz="1800" spc="-5" dirty="0">
                          <a:latin typeface="Verdana"/>
                          <a:cs typeface="Verdana"/>
                        </a:rPr>
                        <a:t>6-</a:t>
                      </a:r>
                      <a:r>
                        <a:rPr sz="1800" dirty="0">
                          <a:latin typeface="Verdana"/>
                          <a:cs typeface="Verdana"/>
                        </a:rPr>
                        <a:t>8</a:t>
                      </a:r>
                      <a:r>
                        <a:rPr sz="1800" spc="5" dirty="0">
                          <a:latin typeface="Verdana"/>
                          <a:cs typeface="Verdana"/>
                        </a:rPr>
                        <a:t> </a:t>
                      </a:r>
                      <a:r>
                        <a:rPr sz="1800" dirty="0">
                          <a:latin typeface="Verdana"/>
                          <a:cs typeface="Verdana"/>
                        </a:rPr>
                        <a:t>and</a:t>
                      </a:r>
                      <a:r>
                        <a:rPr sz="1800" spc="5" dirty="0">
                          <a:latin typeface="Verdana"/>
                          <a:cs typeface="Verdana"/>
                        </a:rPr>
                        <a:t> </a:t>
                      </a:r>
                      <a:r>
                        <a:rPr sz="1800" dirty="0">
                          <a:latin typeface="Verdana"/>
                          <a:cs typeface="Verdana"/>
                        </a:rPr>
                        <a:t>9</a:t>
                      </a:r>
                      <a:r>
                        <a:rPr sz="1800" spc="-5" dirty="0">
                          <a:latin typeface="Verdana"/>
                          <a:cs typeface="Verdana"/>
                        </a:rPr>
                        <a:t>-12</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CACA"/>
                    </a:solidFill>
                  </a:tcPr>
                </a:tc>
                <a:extLst>
                  <a:ext uri="{0D108BD9-81ED-4DB2-BD59-A6C34878D82A}">
                    <a16:rowId xmlns:a16="http://schemas.microsoft.com/office/drawing/2014/main" val="10003"/>
                  </a:ext>
                </a:extLst>
              </a:tr>
              <a:tr h="806196">
                <a:tc>
                  <a:txBody>
                    <a:bodyPr/>
                    <a:lstStyle/>
                    <a:p>
                      <a:pPr marL="85090">
                        <a:lnSpc>
                          <a:spcPct val="100000"/>
                        </a:lnSpc>
                      </a:pPr>
                      <a:r>
                        <a:rPr sz="1800" spc="-55" dirty="0">
                          <a:latin typeface="Verdana"/>
                          <a:cs typeface="Verdana"/>
                        </a:rPr>
                        <a:t>W</a:t>
                      </a:r>
                      <a:r>
                        <a:rPr sz="1800" dirty="0">
                          <a:latin typeface="Verdana"/>
                          <a:cs typeface="Verdana"/>
                        </a:rPr>
                        <a:t>r</a:t>
                      </a:r>
                      <a:r>
                        <a:rPr sz="1800" spc="5" dirty="0">
                          <a:latin typeface="Verdana"/>
                          <a:cs typeface="Verdana"/>
                        </a:rPr>
                        <a:t>i</a:t>
                      </a:r>
                      <a:r>
                        <a:rPr sz="1800" dirty="0">
                          <a:latin typeface="Verdana"/>
                          <a:cs typeface="Verdana"/>
                        </a:rPr>
                        <a:t>ting</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tc>
                  <a:txBody>
                    <a:bodyPr/>
                    <a:lstStyle/>
                    <a:p>
                      <a:pPr marL="85090">
                        <a:lnSpc>
                          <a:spcPct val="100000"/>
                        </a:lnSpc>
                      </a:pPr>
                      <a:r>
                        <a:rPr sz="1800" spc="-10" dirty="0">
                          <a:latin typeface="Verdana"/>
                          <a:cs typeface="Verdana"/>
                        </a:rPr>
                        <a:t>30</a:t>
                      </a:r>
                      <a:r>
                        <a:rPr sz="1800" spc="-5" dirty="0">
                          <a:latin typeface="Verdana"/>
                          <a:cs typeface="Verdana"/>
                        </a:rPr>
                        <a:t>-</a:t>
                      </a:r>
                      <a:r>
                        <a:rPr sz="1800" spc="-10" dirty="0">
                          <a:latin typeface="Verdana"/>
                          <a:cs typeface="Verdana"/>
                        </a:rPr>
                        <a:t>3</a:t>
                      </a:r>
                      <a:r>
                        <a:rPr sz="1800" dirty="0">
                          <a:latin typeface="Verdana"/>
                          <a:cs typeface="Verdana"/>
                        </a:rPr>
                        <a:t>5</a:t>
                      </a:r>
                      <a:r>
                        <a:rPr sz="1800" spc="30" dirty="0">
                          <a:latin typeface="Verdana"/>
                          <a:cs typeface="Verdana"/>
                        </a:rPr>
                        <a:t> </a:t>
                      </a:r>
                      <a:r>
                        <a:rPr sz="1800" dirty="0">
                          <a:latin typeface="Verdana"/>
                          <a:cs typeface="Verdana"/>
                        </a:rPr>
                        <a:t>m</a:t>
                      </a:r>
                      <a:r>
                        <a:rPr sz="1800" spc="5" dirty="0">
                          <a:latin typeface="Verdana"/>
                          <a:cs typeface="Verdana"/>
                        </a:rPr>
                        <a:t>i</a:t>
                      </a:r>
                      <a:r>
                        <a:rPr sz="1800" dirty="0">
                          <a:latin typeface="Verdana"/>
                          <a:cs typeface="Verdana"/>
                        </a:rPr>
                        <a:t>nut</a:t>
                      </a:r>
                      <a:r>
                        <a:rPr sz="1800" spc="-15" dirty="0">
                          <a:latin typeface="Verdana"/>
                          <a:cs typeface="Verdana"/>
                        </a:rPr>
                        <a:t>e</a:t>
                      </a:r>
                      <a:r>
                        <a:rPr sz="1800" dirty="0">
                          <a:latin typeface="Verdana"/>
                          <a:cs typeface="Verdana"/>
                        </a:rPr>
                        <a:t>s</a:t>
                      </a:r>
                      <a:r>
                        <a:rPr sz="1800" spc="5" dirty="0">
                          <a:latin typeface="Verdana"/>
                          <a:cs typeface="Verdana"/>
                        </a:rPr>
                        <a:t> </a:t>
                      </a:r>
                      <a:r>
                        <a:rPr sz="1800" dirty="0">
                          <a:latin typeface="Verdana"/>
                          <a:cs typeface="Verdana"/>
                        </a:rPr>
                        <a:t>–</a:t>
                      </a:r>
                      <a:r>
                        <a:rPr sz="1800" spc="5" dirty="0">
                          <a:latin typeface="Verdana"/>
                          <a:cs typeface="Verdana"/>
                        </a:rPr>
                        <a:t> </a:t>
                      </a:r>
                      <a:r>
                        <a:rPr sz="1800" spc="-5" dirty="0">
                          <a:latin typeface="Verdana"/>
                          <a:cs typeface="Verdana"/>
                        </a:rPr>
                        <a:t>G</a:t>
                      </a:r>
                      <a:r>
                        <a:rPr sz="1800" spc="-45" dirty="0">
                          <a:latin typeface="Verdana"/>
                          <a:cs typeface="Verdana"/>
                        </a:rPr>
                        <a:t>r</a:t>
                      </a:r>
                      <a:r>
                        <a:rPr sz="1800" dirty="0">
                          <a:latin typeface="Verdana"/>
                          <a:cs typeface="Verdana"/>
                        </a:rPr>
                        <a:t>a</a:t>
                      </a:r>
                      <a:r>
                        <a:rPr sz="1800" spc="-15" dirty="0">
                          <a:latin typeface="Verdana"/>
                          <a:cs typeface="Verdana"/>
                        </a:rPr>
                        <a:t>d</a:t>
                      </a:r>
                      <a:r>
                        <a:rPr sz="1800" spc="-5" dirty="0">
                          <a:latin typeface="Verdana"/>
                          <a:cs typeface="Verdana"/>
                        </a:rPr>
                        <a:t>e</a:t>
                      </a:r>
                      <a:r>
                        <a:rPr sz="1800" dirty="0">
                          <a:latin typeface="Verdana"/>
                          <a:cs typeface="Verdana"/>
                        </a:rPr>
                        <a:t>s</a:t>
                      </a:r>
                      <a:r>
                        <a:rPr sz="1800" spc="20" dirty="0">
                          <a:latin typeface="Verdana"/>
                          <a:cs typeface="Verdana"/>
                        </a:rPr>
                        <a:t> </a:t>
                      </a:r>
                      <a:r>
                        <a:rPr sz="1800" spc="-95" dirty="0">
                          <a:latin typeface="Verdana"/>
                          <a:cs typeface="Verdana"/>
                        </a:rPr>
                        <a:t>K</a:t>
                      </a:r>
                      <a:r>
                        <a:rPr sz="1800" spc="-5" dirty="0">
                          <a:latin typeface="Verdana"/>
                          <a:cs typeface="Verdana"/>
                        </a:rPr>
                        <a:t>-</a:t>
                      </a:r>
                      <a:r>
                        <a:rPr sz="1800" dirty="0">
                          <a:latin typeface="Verdana"/>
                          <a:cs typeface="Verdana"/>
                        </a:rPr>
                        <a:t>1</a:t>
                      </a:r>
                    </a:p>
                    <a:p>
                      <a:pPr marL="85090">
                        <a:lnSpc>
                          <a:spcPct val="100000"/>
                        </a:lnSpc>
                      </a:pPr>
                      <a:r>
                        <a:rPr sz="1800" dirty="0">
                          <a:latin typeface="Verdana"/>
                          <a:cs typeface="Verdana"/>
                        </a:rPr>
                        <a:t>35</a:t>
                      </a:r>
                      <a:r>
                        <a:rPr sz="1800" spc="15" dirty="0">
                          <a:latin typeface="Verdana"/>
                          <a:cs typeface="Verdana"/>
                        </a:rPr>
                        <a:t> </a:t>
                      </a:r>
                      <a:r>
                        <a:rPr sz="1800" dirty="0">
                          <a:latin typeface="Verdana"/>
                          <a:cs typeface="Verdana"/>
                        </a:rPr>
                        <a:t>m</a:t>
                      </a:r>
                      <a:r>
                        <a:rPr sz="1800" spc="5" dirty="0">
                          <a:latin typeface="Verdana"/>
                          <a:cs typeface="Verdana"/>
                        </a:rPr>
                        <a:t>i</a:t>
                      </a:r>
                      <a:r>
                        <a:rPr sz="1800" dirty="0">
                          <a:latin typeface="Verdana"/>
                          <a:cs typeface="Verdana"/>
                        </a:rPr>
                        <a:t>nutes –</a:t>
                      </a:r>
                      <a:r>
                        <a:rPr sz="1800" spc="5" dirty="0">
                          <a:latin typeface="Verdana"/>
                          <a:cs typeface="Verdana"/>
                        </a:rPr>
                        <a:t> </a:t>
                      </a:r>
                      <a:r>
                        <a:rPr sz="1800" spc="-5" dirty="0">
                          <a:latin typeface="Verdana"/>
                          <a:cs typeface="Verdana"/>
                        </a:rPr>
                        <a:t>G</a:t>
                      </a:r>
                      <a:r>
                        <a:rPr sz="1800" spc="-40" dirty="0">
                          <a:latin typeface="Verdana"/>
                          <a:cs typeface="Verdana"/>
                        </a:rPr>
                        <a:t>r</a:t>
                      </a:r>
                      <a:r>
                        <a:rPr sz="1800" dirty="0">
                          <a:latin typeface="Verdana"/>
                          <a:cs typeface="Verdana"/>
                        </a:rPr>
                        <a:t>a</a:t>
                      </a:r>
                      <a:r>
                        <a:rPr sz="1800" spc="-10" dirty="0">
                          <a:latin typeface="Verdana"/>
                          <a:cs typeface="Verdana"/>
                        </a:rPr>
                        <a:t>d</a:t>
                      </a:r>
                      <a:r>
                        <a:rPr sz="1800" dirty="0">
                          <a:latin typeface="Verdana"/>
                          <a:cs typeface="Verdana"/>
                        </a:rPr>
                        <a:t>es</a:t>
                      </a:r>
                      <a:r>
                        <a:rPr sz="1800" spc="15" dirty="0">
                          <a:latin typeface="Verdana"/>
                          <a:cs typeface="Verdana"/>
                        </a:rPr>
                        <a:t> </a:t>
                      </a:r>
                      <a:r>
                        <a:rPr sz="1800" spc="-5" dirty="0">
                          <a:latin typeface="Verdana"/>
                          <a:cs typeface="Verdana"/>
                        </a:rPr>
                        <a:t>2-12</a:t>
                      </a:r>
                      <a:endParaRPr sz="1800" dirty="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extLst>
                  <a:ext uri="{0D108BD9-81ED-4DB2-BD59-A6C34878D82A}">
                    <a16:rowId xmlns:a16="http://schemas.microsoft.com/office/drawing/2014/main" val="10004"/>
                  </a:ext>
                </a:extLst>
              </a:tr>
            </a:tbl>
          </a:graphicData>
        </a:graphic>
      </p:graphicFrame>
      <p:sp>
        <p:nvSpPr>
          <p:cNvPr id="4" name="object 7"/>
          <p:cNvSpPr txBox="1"/>
          <p:nvPr/>
        </p:nvSpPr>
        <p:spPr>
          <a:xfrm>
            <a:off x="656640" y="5398063"/>
            <a:ext cx="7541895" cy="360680"/>
          </a:xfrm>
          <a:prstGeom prst="rect">
            <a:avLst/>
          </a:prstGeom>
        </p:spPr>
        <p:txBody>
          <a:bodyPr vert="horz" wrap="square" lIns="0" tIns="0" rIns="0" bIns="0" rtlCol="0">
            <a:spAutoFit/>
          </a:bodyPr>
          <a:lstStyle/>
          <a:p>
            <a:pPr marL="12700" marR="5080">
              <a:lnSpc>
                <a:spcPct val="100000"/>
              </a:lnSpc>
            </a:pPr>
            <a:r>
              <a:rPr sz="1200" b="1" spc="-5" dirty="0">
                <a:latin typeface="Arial Black"/>
                <a:cs typeface="Arial Black"/>
              </a:rPr>
              <a:t>N</a:t>
            </a:r>
            <a:r>
              <a:rPr sz="1200" b="1" spc="-40" dirty="0">
                <a:latin typeface="Arial Black"/>
                <a:cs typeface="Arial Black"/>
              </a:rPr>
              <a:t>O</a:t>
            </a:r>
            <a:r>
              <a:rPr sz="1200" b="1" spc="-5" dirty="0">
                <a:latin typeface="Arial Black"/>
                <a:cs typeface="Arial Black"/>
              </a:rPr>
              <a:t>TE</a:t>
            </a:r>
            <a:r>
              <a:rPr sz="1200" b="1" dirty="0">
                <a:latin typeface="Arial Black"/>
                <a:cs typeface="Arial Black"/>
              </a:rPr>
              <a:t>: </a:t>
            </a:r>
            <a:r>
              <a:rPr sz="1200" b="1" spc="-45" dirty="0">
                <a:latin typeface="Arial Black"/>
                <a:cs typeface="Arial Black"/>
              </a:rPr>
              <a:t>F</a:t>
            </a:r>
            <a:r>
              <a:rPr sz="1200" b="1" spc="-10" dirty="0">
                <a:latin typeface="Arial Black"/>
                <a:cs typeface="Arial Black"/>
              </a:rPr>
              <a:t>or</a:t>
            </a:r>
            <a:r>
              <a:rPr sz="1200" b="1" dirty="0">
                <a:latin typeface="Arial Black"/>
                <a:cs typeface="Arial Black"/>
              </a:rPr>
              <a:t> </a:t>
            </a:r>
            <a:r>
              <a:rPr sz="1200" b="1" spc="-10" dirty="0">
                <a:latin typeface="Arial Black"/>
                <a:cs typeface="Arial Black"/>
              </a:rPr>
              <a:t>s</a:t>
            </a:r>
            <a:r>
              <a:rPr sz="1200" b="1" spc="-35" dirty="0">
                <a:latin typeface="Arial Black"/>
                <a:cs typeface="Arial Black"/>
              </a:rPr>
              <a:t>c</a:t>
            </a:r>
            <a:r>
              <a:rPr sz="1200" b="1" spc="-10" dirty="0">
                <a:latin typeface="Arial Black"/>
                <a:cs typeface="Arial Black"/>
              </a:rPr>
              <a:t>hedu</a:t>
            </a:r>
            <a:r>
              <a:rPr sz="1200" b="1" dirty="0">
                <a:latin typeface="Arial Black"/>
                <a:cs typeface="Arial Black"/>
              </a:rPr>
              <a:t>l</a:t>
            </a:r>
            <a:r>
              <a:rPr sz="1200" b="1" spc="-10" dirty="0">
                <a:latin typeface="Arial Black"/>
                <a:cs typeface="Arial Black"/>
              </a:rPr>
              <a:t>ing</a:t>
            </a:r>
            <a:r>
              <a:rPr sz="1200" b="1" spc="-15" dirty="0">
                <a:latin typeface="Arial Black"/>
                <a:cs typeface="Arial Black"/>
              </a:rPr>
              <a:t> </a:t>
            </a:r>
            <a:r>
              <a:rPr sz="1200" b="1" spc="-10" dirty="0">
                <a:latin typeface="Arial Black"/>
                <a:cs typeface="Arial Black"/>
              </a:rPr>
              <a:t>pu</a:t>
            </a:r>
            <a:r>
              <a:rPr sz="1200" b="1" spc="25" dirty="0">
                <a:latin typeface="Arial Black"/>
                <a:cs typeface="Arial Black"/>
              </a:rPr>
              <a:t>r</a:t>
            </a:r>
            <a:r>
              <a:rPr sz="1200" b="1" spc="-10" dirty="0">
                <a:latin typeface="Arial Black"/>
                <a:cs typeface="Arial Black"/>
              </a:rPr>
              <a:t>poses</a:t>
            </a:r>
            <a:r>
              <a:rPr sz="1200" b="1" spc="5" dirty="0">
                <a:latin typeface="Arial Black"/>
                <a:cs typeface="Arial Black"/>
              </a:rPr>
              <a:t> </a:t>
            </a:r>
            <a:r>
              <a:rPr sz="1200" b="1" spc="-15" dirty="0">
                <a:latin typeface="Arial Black"/>
                <a:cs typeface="Arial Black"/>
              </a:rPr>
              <a:t>t</a:t>
            </a:r>
            <a:r>
              <a:rPr sz="1200" b="1" spc="-10" dirty="0">
                <a:latin typeface="Arial Black"/>
                <a:cs typeface="Arial Black"/>
              </a:rPr>
              <a:t>hese</a:t>
            </a:r>
            <a:r>
              <a:rPr sz="1200" b="1" spc="-5" dirty="0">
                <a:latin typeface="Arial Black"/>
                <a:cs typeface="Arial Black"/>
              </a:rPr>
              <a:t> </a:t>
            </a:r>
            <a:r>
              <a:rPr sz="1200" b="1" spc="-20" dirty="0">
                <a:latin typeface="Arial Black"/>
                <a:cs typeface="Arial Black"/>
              </a:rPr>
              <a:t>t</a:t>
            </a:r>
            <a:r>
              <a:rPr sz="1200" b="1" spc="-10" dirty="0">
                <a:latin typeface="Arial Black"/>
                <a:cs typeface="Arial Black"/>
              </a:rPr>
              <a:t>imes</a:t>
            </a:r>
            <a:r>
              <a:rPr sz="1200" b="1" spc="15" dirty="0">
                <a:latin typeface="Arial Black"/>
                <a:cs typeface="Arial Black"/>
              </a:rPr>
              <a:t> </a:t>
            </a:r>
            <a:r>
              <a:rPr sz="1200" b="1" spc="-10" dirty="0">
                <a:latin typeface="Arial Black"/>
                <a:cs typeface="Arial Black"/>
              </a:rPr>
              <a:t>a</a:t>
            </a:r>
            <a:r>
              <a:rPr sz="1200" b="1" spc="0" dirty="0">
                <a:latin typeface="Arial Black"/>
                <a:cs typeface="Arial Black"/>
              </a:rPr>
              <a:t>r</a:t>
            </a:r>
            <a:r>
              <a:rPr sz="1200" b="1" spc="-10" dirty="0">
                <a:latin typeface="Arial Black"/>
                <a:cs typeface="Arial Black"/>
              </a:rPr>
              <a:t>e</a:t>
            </a:r>
            <a:r>
              <a:rPr sz="1200" b="1" dirty="0">
                <a:latin typeface="Arial Black"/>
                <a:cs typeface="Arial Black"/>
              </a:rPr>
              <a:t> r</a:t>
            </a:r>
            <a:r>
              <a:rPr sz="1200" b="1" spc="-10" dirty="0">
                <a:latin typeface="Arial Black"/>
                <a:cs typeface="Arial Black"/>
              </a:rPr>
              <a:t>ecommended</a:t>
            </a:r>
            <a:r>
              <a:rPr sz="1200" b="1" spc="-30" dirty="0">
                <a:latin typeface="Arial Black"/>
                <a:cs typeface="Arial Black"/>
              </a:rPr>
              <a:t> </a:t>
            </a:r>
            <a:r>
              <a:rPr sz="1200" b="1" spc="-15" dirty="0">
                <a:latin typeface="Arial Black"/>
                <a:cs typeface="Arial Black"/>
              </a:rPr>
              <a:t>t</a:t>
            </a:r>
            <a:r>
              <a:rPr sz="1200" b="1" spc="-10" dirty="0">
                <a:latin typeface="Arial Black"/>
                <a:cs typeface="Arial Black"/>
              </a:rPr>
              <a:t>o</a:t>
            </a:r>
            <a:r>
              <a:rPr sz="1200" b="1" spc="5" dirty="0">
                <a:latin typeface="Arial Black"/>
                <a:cs typeface="Arial Black"/>
              </a:rPr>
              <a:t> </a:t>
            </a:r>
            <a:r>
              <a:rPr sz="1200" b="1" spc="-10" dirty="0">
                <a:latin typeface="Arial Black"/>
                <a:cs typeface="Arial Black"/>
              </a:rPr>
              <a:t>comple</a:t>
            </a:r>
            <a:r>
              <a:rPr sz="1200" b="1" spc="-15" dirty="0">
                <a:latin typeface="Arial Black"/>
                <a:cs typeface="Arial Black"/>
              </a:rPr>
              <a:t>t</a:t>
            </a:r>
            <a:r>
              <a:rPr sz="1200" b="1" spc="-10" dirty="0">
                <a:latin typeface="Arial Black"/>
                <a:cs typeface="Arial Black"/>
              </a:rPr>
              <a:t>e</a:t>
            </a:r>
            <a:r>
              <a:rPr sz="1200" b="1" spc="-15" dirty="0">
                <a:latin typeface="Arial Black"/>
                <a:cs typeface="Arial Black"/>
              </a:rPr>
              <a:t> </a:t>
            </a:r>
            <a:r>
              <a:rPr sz="1200" b="1" spc="-10" dirty="0">
                <a:latin typeface="Arial Black"/>
                <a:cs typeface="Arial Black"/>
              </a:rPr>
              <a:t>ad</a:t>
            </a:r>
            <a:r>
              <a:rPr sz="1200" b="1" dirty="0">
                <a:latin typeface="Arial Black"/>
                <a:cs typeface="Arial Black"/>
              </a:rPr>
              <a:t>min</a:t>
            </a:r>
            <a:r>
              <a:rPr sz="1200" b="1" spc="-5" dirty="0">
                <a:latin typeface="Arial Black"/>
                <a:cs typeface="Arial Black"/>
              </a:rPr>
              <a:t>i</a:t>
            </a:r>
            <a:r>
              <a:rPr sz="1200" b="1" spc="-10" dirty="0">
                <a:latin typeface="Arial Black"/>
                <a:cs typeface="Arial Black"/>
              </a:rPr>
              <a:t>s</a:t>
            </a:r>
            <a:r>
              <a:rPr sz="1200" b="1" spc="-20" dirty="0">
                <a:latin typeface="Arial Black"/>
                <a:cs typeface="Arial Black"/>
              </a:rPr>
              <a:t>t</a:t>
            </a:r>
            <a:r>
              <a:rPr sz="1200" b="1" spc="0" dirty="0">
                <a:latin typeface="Arial Black"/>
                <a:cs typeface="Arial Black"/>
              </a:rPr>
              <a:t>r</a:t>
            </a:r>
            <a:r>
              <a:rPr sz="1200" b="1" spc="-35" dirty="0">
                <a:latin typeface="Arial Black"/>
                <a:cs typeface="Arial Black"/>
              </a:rPr>
              <a:t>a</a:t>
            </a:r>
            <a:r>
              <a:rPr sz="1200" b="1" spc="-15" dirty="0">
                <a:latin typeface="Arial Black"/>
                <a:cs typeface="Arial Black"/>
              </a:rPr>
              <a:t>t</a:t>
            </a:r>
            <a:r>
              <a:rPr sz="1200" b="1" spc="-10" dirty="0">
                <a:latin typeface="Arial Black"/>
                <a:cs typeface="Arial Black"/>
              </a:rPr>
              <a:t>ion o</a:t>
            </a:r>
            <a:r>
              <a:rPr sz="1200" b="1" dirty="0">
                <a:latin typeface="Arial Black"/>
                <a:cs typeface="Arial Black"/>
              </a:rPr>
              <a:t>f</a:t>
            </a:r>
            <a:r>
              <a:rPr sz="1200" b="1" spc="55" dirty="0">
                <a:latin typeface="Arial Black"/>
                <a:cs typeface="Arial Black"/>
              </a:rPr>
              <a:t> </a:t>
            </a:r>
            <a:r>
              <a:rPr sz="1200" b="1" spc="-10" dirty="0">
                <a:latin typeface="Arial Black"/>
                <a:cs typeface="Arial Black"/>
              </a:rPr>
              <a:t>ea</a:t>
            </a:r>
            <a:r>
              <a:rPr sz="1200" b="1" spc="-35" dirty="0">
                <a:latin typeface="Arial Black"/>
                <a:cs typeface="Arial Black"/>
              </a:rPr>
              <a:t>c</a:t>
            </a:r>
            <a:r>
              <a:rPr sz="1200" b="1" spc="-10" dirty="0">
                <a:latin typeface="Arial Black"/>
                <a:cs typeface="Arial Black"/>
              </a:rPr>
              <a:t>h</a:t>
            </a:r>
            <a:r>
              <a:rPr sz="1200" b="1" dirty="0">
                <a:latin typeface="Arial Black"/>
                <a:cs typeface="Arial Black"/>
              </a:rPr>
              <a:t> </a:t>
            </a:r>
            <a:r>
              <a:rPr sz="1200" b="1" spc="-15" dirty="0">
                <a:latin typeface="Arial Black"/>
                <a:cs typeface="Arial Black"/>
              </a:rPr>
              <a:t>s</a:t>
            </a:r>
            <a:r>
              <a:rPr sz="1200" b="1" spc="-10" dirty="0">
                <a:latin typeface="Arial Black"/>
                <a:cs typeface="Arial Black"/>
              </a:rPr>
              <a:t>ub</a:t>
            </a:r>
            <a:r>
              <a:rPr sz="1200" b="1" spc="-15" dirty="0">
                <a:latin typeface="Arial Black"/>
                <a:cs typeface="Arial Black"/>
              </a:rPr>
              <a:t>t</a:t>
            </a:r>
            <a:r>
              <a:rPr sz="1200" b="1" spc="-10" dirty="0">
                <a:latin typeface="Arial Black"/>
                <a:cs typeface="Arial Black"/>
              </a:rPr>
              <a:t>est</a:t>
            </a:r>
            <a:r>
              <a:rPr sz="1200" b="1" dirty="0">
                <a:latin typeface="Arial Black"/>
                <a:cs typeface="Arial Black"/>
              </a:rPr>
              <a:t> </a:t>
            </a:r>
            <a:r>
              <a:rPr sz="1200" b="1" spc="-10" dirty="0">
                <a:latin typeface="Arial Black"/>
                <a:cs typeface="Arial Black"/>
              </a:rPr>
              <a:t>and</a:t>
            </a:r>
            <a:r>
              <a:rPr sz="1200" b="1" dirty="0">
                <a:latin typeface="Arial Black"/>
                <a:cs typeface="Arial Black"/>
              </a:rPr>
              <a:t> </a:t>
            </a:r>
            <a:r>
              <a:rPr sz="1200" b="1" spc="-10" dirty="0">
                <a:latin typeface="Arial Black"/>
                <a:cs typeface="Arial Black"/>
              </a:rPr>
              <a:t>in</a:t>
            </a:r>
            <a:r>
              <a:rPr sz="1200" b="1" spc="-45" dirty="0">
                <a:latin typeface="Arial Black"/>
                <a:cs typeface="Arial Black"/>
              </a:rPr>
              <a:t>c</a:t>
            </a:r>
            <a:r>
              <a:rPr sz="1200" b="1" spc="-10" dirty="0">
                <a:latin typeface="Arial Black"/>
                <a:cs typeface="Arial Black"/>
              </a:rPr>
              <a:t>lude</a:t>
            </a:r>
            <a:r>
              <a:rPr sz="1200" b="1" dirty="0">
                <a:latin typeface="Arial Black"/>
                <a:cs typeface="Arial Black"/>
              </a:rPr>
              <a:t> </a:t>
            </a:r>
            <a:r>
              <a:rPr sz="1200" b="1" spc="-15" dirty="0">
                <a:latin typeface="Arial Black"/>
                <a:cs typeface="Arial Black"/>
              </a:rPr>
              <a:t>s</a:t>
            </a:r>
            <a:r>
              <a:rPr sz="1200" b="1" spc="-10" dirty="0">
                <a:latin typeface="Arial Black"/>
                <a:cs typeface="Arial Black"/>
              </a:rPr>
              <a:t>e</a:t>
            </a:r>
            <a:r>
              <a:rPr sz="1200" b="1" spc="-15" dirty="0">
                <a:latin typeface="Arial Black"/>
                <a:cs typeface="Arial Black"/>
              </a:rPr>
              <a:t>t</a:t>
            </a:r>
            <a:r>
              <a:rPr sz="1200" b="1" spc="-10" dirty="0">
                <a:latin typeface="Arial Black"/>
                <a:cs typeface="Arial Black"/>
              </a:rPr>
              <a:t>u</a:t>
            </a:r>
            <a:r>
              <a:rPr sz="1200" b="1" spc="-20" dirty="0">
                <a:latin typeface="Arial Black"/>
                <a:cs typeface="Arial Black"/>
              </a:rPr>
              <a:t>p</a:t>
            </a:r>
            <a:r>
              <a:rPr sz="1200" b="1" dirty="0">
                <a:latin typeface="Arial Black"/>
                <a:cs typeface="Arial Black"/>
              </a:rPr>
              <a:t>, </a:t>
            </a:r>
            <a:r>
              <a:rPr sz="1200" b="1" spc="-10" dirty="0">
                <a:latin typeface="Arial Black"/>
                <a:cs typeface="Arial Black"/>
              </a:rPr>
              <a:t>logins,</a:t>
            </a:r>
            <a:r>
              <a:rPr sz="1200" b="1" spc="-5" dirty="0">
                <a:latin typeface="Arial Black"/>
                <a:cs typeface="Arial Black"/>
              </a:rPr>
              <a:t> </a:t>
            </a:r>
            <a:r>
              <a:rPr sz="1200" b="1" spc="-10" dirty="0">
                <a:latin typeface="Arial Black"/>
                <a:cs typeface="Arial Black"/>
              </a:rPr>
              <a:t>e</a:t>
            </a:r>
            <a:r>
              <a:rPr sz="1200" b="1" spc="-15" dirty="0">
                <a:latin typeface="Arial Black"/>
                <a:cs typeface="Arial Black"/>
              </a:rPr>
              <a:t>t</a:t>
            </a:r>
            <a:r>
              <a:rPr sz="1200" b="1" spc="-10" dirty="0">
                <a:latin typeface="Arial Black"/>
                <a:cs typeface="Arial Black"/>
              </a:rPr>
              <a:t>c</a:t>
            </a:r>
            <a:r>
              <a:rPr sz="1200" b="1" dirty="0">
                <a:latin typeface="Arial Black"/>
                <a:cs typeface="Arial Black"/>
              </a:rPr>
              <a:t>. in </a:t>
            </a:r>
            <a:r>
              <a:rPr sz="1200" b="1" spc="-10" dirty="0">
                <a:latin typeface="Arial Black"/>
                <a:cs typeface="Arial Black"/>
              </a:rPr>
              <a:t>a</a:t>
            </a:r>
            <a:r>
              <a:rPr sz="1200" b="1" dirty="0">
                <a:latin typeface="Arial Black"/>
                <a:cs typeface="Arial Black"/>
              </a:rPr>
              <a:t>d</a:t>
            </a:r>
            <a:r>
              <a:rPr sz="1200" b="1" spc="-10" dirty="0">
                <a:latin typeface="Arial Black"/>
                <a:cs typeface="Arial Black"/>
              </a:rPr>
              <a:t>di</a:t>
            </a:r>
            <a:r>
              <a:rPr sz="1200" b="1" spc="-20" dirty="0">
                <a:latin typeface="Arial Black"/>
                <a:cs typeface="Arial Black"/>
              </a:rPr>
              <a:t>t</a:t>
            </a:r>
            <a:r>
              <a:rPr sz="1200" b="1" spc="-10" dirty="0">
                <a:latin typeface="Arial Black"/>
                <a:cs typeface="Arial Black"/>
              </a:rPr>
              <a:t>ion</a:t>
            </a:r>
            <a:r>
              <a:rPr sz="1200" b="1" spc="5" dirty="0">
                <a:latin typeface="Arial Black"/>
                <a:cs typeface="Arial Black"/>
              </a:rPr>
              <a:t> </a:t>
            </a:r>
            <a:r>
              <a:rPr sz="1200" b="1" spc="-15" dirty="0">
                <a:latin typeface="Arial Black"/>
                <a:cs typeface="Arial Black"/>
              </a:rPr>
              <a:t>t</a:t>
            </a:r>
            <a:r>
              <a:rPr sz="1200" b="1" spc="-10" dirty="0">
                <a:latin typeface="Arial Black"/>
                <a:cs typeface="Arial Black"/>
              </a:rPr>
              <a:t>o</a:t>
            </a:r>
            <a:r>
              <a:rPr sz="1200" b="1" dirty="0">
                <a:latin typeface="Arial Black"/>
                <a:cs typeface="Arial Black"/>
              </a:rPr>
              <a:t> </a:t>
            </a:r>
            <a:r>
              <a:rPr sz="1200" b="1" spc="-20" dirty="0">
                <a:latin typeface="Arial Black"/>
                <a:cs typeface="Arial Black"/>
              </a:rPr>
              <a:t>t</a:t>
            </a:r>
            <a:r>
              <a:rPr sz="1200" b="1" spc="-10" dirty="0">
                <a:latin typeface="Arial Black"/>
                <a:cs typeface="Arial Black"/>
              </a:rPr>
              <a:t>es</a:t>
            </a:r>
            <a:r>
              <a:rPr sz="1200" b="1" spc="-20" dirty="0">
                <a:latin typeface="Arial Black"/>
                <a:cs typeface="Arial Black"/>
              </a:rPr>
              <a:t>t</a:t>
            </a:r>
            <a:r>
              <a:rPr sz="1200" b="1" spc="-10" dirty="0">
                <a:latin typeface="Arial Black"/>
                <a:cs typeface="Arial Black"/>
              </a:rPr>
              <a:t>ing</a:t>
            </a:r>
            <a:endParaRPr sz="1200" dirty="0">
              <a:latin typeface="Arial Black"/>
              <a:cs typeface="Arial Black"/>
            </a:endParaRPr>
          </a:p>
        </p:txBody>
      </p:sp>
    </p:spTree>
    <p:extLst>
      <p:ext uri="{BB962C8B-B14F-4D97-AF65-F5344CB8AC3E}">
        <p14:creationId xmlns:p14="http://schemas.microsoft.com/office/powerpoint/2010/main" val="3442211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altLang="en-US" sz="2800" dirty="0"/>
              <a:t>LAS Links Online:</a:t>
            </a:r>
            <a:br>
              <a:rPr altLang="en-US" sz="2800" dirty="0"/>
            </a:br>
            <a:r>
              <a:rPr altLang="en-US" sz="2800" dirty="0"/>
              <a:t>Student Experience</a:t>
            </a:r>
          </a:p>
        </p:txBody>
      </p:sp>
      <p:sp>
        <p:nvSpPr>
          <p:cNvPr id="119811" name="Rectangle 8"/>
          <p:cNvSpPr>
            <a:spLocks noChangeArrowheads="1"/>
          </p:cNvSpPr>
          <p:nvPr/>
        </p:nvSpPr>
        <p:spPr bwMode="auto">
          <a:xfrm>
            <a:off x="331788" y="3441700"/>
            <a:ext cx="2965450" cy="1651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ctr"/>
            <a:endParaRPr lang="en-US" altLang="en-US">
              <a:cs typeface="Arial" panose="020B0604020202020204" pitchFamily="34" charset="0"/>
            </a:endParaRPr>
          </a:p>
        </p:txBody>
      </p:sp>
      <p:graphicFrame>
        <p:nvGraphicFramePr>
          <p:cNvPr id="119812" name="Object 7"/>
          <p:cNvGraphicFramePr>
            <a:graphicFrameLocks noChangeAspect="1"/>
          </p:cNvGraphicFramePr>
          <p:nvPr/>
        </p:nvGraphicFramePr>
        <p:xfrm>
          <a:off x="3205163" y="2628900"/>
          <a:ext cx="5503862" cy="4075113"/>
        </p:xfrm>
        <a:graphic>
          <a:graphicData uri="http://schemas.openxmlformats.org/presentationml/2006/ole">
            <mc:AlternateContent xmlns:mc="http://schemas.openxmlformats.org/markup-compatibility/2006">
              <mc:Choice xmlns:v="urn:schemas-microsoft-com:vml" Requires="v">
                <p:oleObj spid="_x0000_s119946" name="Image" r:id="rId4" imgW="15530159" imgH="11479365" progId="PhotoshopElements.Image.4">
                  <p:embed/>
                </p:oleObj>
              </mc:Choice>
              <mc:Fallback>
                <p:oleObj name="Image" r:id="rId4" imgW="15530159" imgH="11479365" progId="PhotoshopElements.Image.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5163" y="2628900"/>
                        <a:ext cx="5503862"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9813" name="Picture 17" descr="Screen Clipp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1788" y="2362200"/>
            <a:ext cx="18176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9225" y="1428750"/>
            <a:ext cx="8902700" cy="646113"/>
          </a:xfrm>
          <a:prstGeom prst="rect">
            <a:avLst/>
          </a:prstGeom>
          <a:solidFill>
            <a:srgbClr val="FFFF00"/>
          </a:solidFill>
        </p:spPr>
        <p:txBody>
          <a:bodyPr>
            <a:spAutoFit/>
          </a:bodyPr>
          <a:lstStyle/>
          <a:p>
            <a:pPr>
              <a:defRPr/>
            </a:pPr>
            <a:r>
              <a:rPr lang="en-US" sz="1800" dirty="0">
                <a:latin typeface="+mn-lt"/>
              </a:rPr>
              <a:t>When the student is ready to take the live test, he/she should be given the test ticket and should click on the DRC INSIGHT App installed on the student device.</a:t>
            </a:r>
          </a:p>
        </p:txBody>
      </p:sp>
      <p:sp>
        <p:nvSpPr>
          <p:cNvPr id="119815" name="Right Arrow 10"/>
          <p:cNvSpPr>
            <a:spLocks noChangeArrowheads="1"/>
          </p:cNvSpPr>
          <p:nvPr/>
        </p:nvSpPr>
        <p:spPr bwMode="auto">
          <a:xfrm>
            <a:off x="4532313" y="5715000"/>
            <a:ext cx="1039812" cy="411163"/>
          </a:xfrm>
          <a:prstGeom prst="rightArrow">
            <a:avLst>
              <a:gd name="adj1" fmla="val 50000"/>
              <a:gd name="adj2" fmla="val 50029"/>
            </a:avLst>
          </a:prstGeom>
          <a:solidFill>
            <a:srgbClr val="C00000"/>
          </a:solidFill>
          <a:ln w="9525" algn="ctr">
            <a:solidFill>
              <a:schemeClr val="tx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endParaRPr lang="en-US" altLang="en-US" sz="1200" b="1">
              <a:latin typeface="Arial Narrow" panose="020B0606020202030204" pitchFamily="34" charset="0"/>
            </a:endParaRPr>
          </a:p>
        </p:txBody>
      </p:sp>
      <p:sp>
        <p:nvSpPr>
          <p:cNvPr id="119816" name="Right Arrow 11"/>
          <p:cNvSpPr>
            <a:spLocks noChangeArrowheads="1"/>
          </p:cNvSpPr>
          <p:nvPr/>
        </p:nvSpPr>
        <p:spPr bwMode="auto">
          <a:xfrm rot="10800000">
            <a:off x="6354763" y="5715000"/>
            <a:ext cx="1039812" cy="411163"/>
          </a:xfrm>
          <a:prstGeom prst="rightArrow">
            <a:avLst>
              <a:gd name="adj1" fmla="val 50000"/>
              <a:gd name="adj2" fmla="val 50029"/>
            </a:avLst>
          </a:prstGeom>
          <a:solidFill>
            <a:srgbClr val="C00000"/>
          </a:solidFill>
          <a:ln w="9525" algn="ctr">
            <a:solidFill>
              <a:schemeClr val="tx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endParaRPr lang="en-US" altLang="en-US" sz="1200" b="1">
              <a:latin typeface="Arial Narrow" panose="020B0606020202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Ending Incomplete Tests</a:t>
            </a:r>
          </a:p>
        </p:txBody>
      </p:sp>
      <p:sp>
        <p:nvSpPr>
          <p:cNvPr id="11267" name="object 7"/>
          <p:cNvSpPr>
            <a:spLocks noChangeArrowheads="1"/>
          </p:cNvSpPr>
          <p:nvPr/>
        </p:nvSpPr>
        <p:spPr bwMode="auto">
          <a:xfrm>
            <a:off x="19050" y="1752600"/>
            <a:ext cx="9144000" cy="19431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220284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Ending Incomplete Tests</a:t>
            </a:r>
          </a:p>
        </p:txBody>
      </p:sp>
      <p:sp>
        <p:nvSpPr>
          <p:cNvPr id="3" name="object 6"/>
          <p:cNvSpPr/>
          <p:nvPr/>
        </p:nvSpPr>
        <p:spPr>
          <a:xfrm>
            <a:off x="0" y="1295400"/>
            <a:ext cx="6629400" cy="5470525"/>
          </a:xfrm>
          <a:prstGeom prst="rect">
            <a:avLst/>
          </a:prstGeom>
          <a:blipFill>
            <a:blip r:embed="rId3"/>
            <a:stretch>
              <a:fillRect/>
            </a:stretch>
          </a:blipFill>
        </p:spPr>
        <p:txBody>
          <a:bodyPr lIns="0" tIns="0" rIns="0" bIns="0"/>
          <a:lstStyle>
            <a:defPPr/>
          </a:lstStyle>
          <a:p>
            <a:pPr eaLnBrk="1" fontAlgn="auto" hangingPunct="1">
              <a:spcBef>
                <a:spcPts val="0"/>
              </a:spcBef>
              <a:spcAft>
                <a:spcPts val="0"/>
              </a:spcAft>
              <a:defRPr/>
            </a:pPr>
            <a:endParaRPr sz="1800" kern="0">
              <a:solidFill>
                <a:sysClr val="windowText" lastClr="000000"/>
              </a:solidFill>
            </a:endParaRPr>
          </a:p>
        </p:txBody>
      </p:sp>
      <p:sp>
        <p:nvSpPr>
          <p:cNvPr id="4" name="object 7"/>
          <p:cNvSpPr/>
          <p:nvPr/>
        </p:nvSpPr>
        <p:spPr>
          <a:xfrm>
            <a:off x="5597525" y="3795713"/>
            <a:ext cx="596900" cy="1651000"/>
          </a:xfrm>
          <a:custGeom>
            <a:avLst/>
            <a:gdLst/>
            <a:ahLst/>
            <a:cxnLst/>
            <a:rect l="l" t="t" r="r" b="b"/>
            <a:pathLst>
              <a:path w="469900" h="1579245">
                <a:moveTo>
                  <a:pt x="0" y="1388999"/>
                </a:moveTo>
                <a:lnTo>
                  <a:pt x="41275" y="1578737"/>
                </a:lnTo>
                <a:lnTo>
                  <a:pt x="156420" y="1445514"/>
                </a:lnTo>
                <a:lnTo>
                  <a:pt x="105029" y="1445514"/>
                </a:lnTo>
                <a:lnTo>
                  <a:pt x="48895" y="1431290"/>
                </a:lnTo>
                <a:lnTo>
                  <a:pt x="56033" y="1403250"/>
                </a:lnTo>
                <a:lnTo>
                  <a:pt x="0" y="1388999"/>
                </a:lnTo>
                <a:close/>
              </a:path>
              <a:path w="469900" h="1579245">
                <a:moveTo>
                  <a:pt x="56033" y="1403250"/>
                </a:moveTo>
                <a:lnTo>
                  <a:pt x="48895" y="1431290"/>
                </a:lnTo>
                <a:lnTo>
                  <a:pt x="105029" y="1445514"/>
                </a:lnTo>
                <a:lnTo>
                  <a:pt x="112154" y="1417524"/>
                </a:lnTo>
                <a:lnTo>
                  <a:pt x="56033" y="1403250"/>
                </a:lnTo>
                <a:close/>
              </a:path>
              <a:path w="469900" h="1579245">
                <a:moveTo>
                  <a:pt x="112154" y="1417524"/>
                </a:moveTo>
                <a:lnTo>
                  <a:pt x="105029" y="1445514"/>
                </a:lnTo>
                <a:lnTo>
                  <a:pt x="156420" y="1445514"/>
                </a:lnTo>
                <a:lnTo>
                  <a:pt x="168274" y="1431798"/>
                </a:lnTo>
                <a:lnTo>
                  <a:pt x="112154" y="1417524"/>
                </a:lnTo>
                <a:close/>
              </a:path>
              <a:path w="469900" h="1579245">
                <a:moveTo>
                  <a:pt x="413258" y="0"/>
                </a:moveTo>
                <a:lnTo>
                  <a:pt x="56033" y="1403250"/>
                </a:lnTo>
                <a:lnTo>
                  <a:pt x="112154" y="1417524"/>
                </a:lnTo>
                <a:lnTo>
                  <a:pt x="469391" y="14224"/>
                </a:lnTo>
                <a:lnTo>
                  <a:pt x="413258" y="0"/>
                </a:lnTo>
                <a:close/>
              </a:path>
            </a:pathLst>
          </a:custGeom>
          <a:solidFill>
            <a:srgbClr val="FF0000"/>
          </a:solidFill>
        </p:spPr>
        <p:txBody>
          <a:bodyPr lIns="0" tIns="0" rIns="0" bIns="0"/>
          <a:lstStyle>
            <a:defPPr/>
          </a:lstStyle>
          <a:p>
            <a:pPr eaLnBrk="1" fontAlgn="auto" hangingPunct="1">
              <a:spcBef>
                <a:spcPts val="0"/>
              </a:spcBef>
              <a:spcAft>
                <a:spcPts val="0"/>
              </a:spcAft>
              <a:defRPr/>
            </a:pPr>
            <a:endParaRPr sz="1800" kern="0">
              <a:solidFill>
                <a:sysClr val="windowText" lastClr="000000"/>
              </a:solidFill>
            </a:endParaRPr>
          </a:p>
        </p:txBody>
      </p:sp>
      <p:sp>
        <p:nvSpPr>
          <p:cNvPr id="5" name="object 8"/>
          <p:cNvSpPr/>
          <p:nvPr/>
        </p:nvSpPr>
        <p:spPr>
          <a:xfrm>
            <a:off x="4192588" y="2794000"/>
            <a:ext cx="4932362" cy="1239838"/>
          </a:xfrm>
          <a:prstGeom prst="rect">
            <a:avLst/>
          </a:prstGeom>
          <a:blipFill>
            <a:blip r:embed="rId4"/>
            <a:stretch>
              <a:fillRect/>
            </a:stretch>
          </a:blipFill>
        </p:spPr>
        <p:txBody>
          <a:bodyPr lIns="0" tIns="0" rIns="0" bIns="0"/>
          <a:lstStyle>
            <a:defPPr/>
          </a:lstStyle>
          <a:p>
            <a:pPr eaLnBrk="1" fontAlgn="auto" hangingPunct="1">
              <a:spcBef>
                <a:spcPts val="0"/>
              </a:spcBef>
              <a:spcAft>
                <a:spcPts val="0"/>
              </a:spcAft>
              <a:defRPr/>
            </a:pPr>
            <a:endParaRPr sz="1800" kern="0">
              <a:solidFill>
                <a:sysClr val="windowText" lastClr="0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Ending Incomplete Tests</a:t>
            </a:r>
          </a:p>
        </p:txBody>
      </p:sp>
      <p:sp>
        <p:nvSpPr>
          <p:cNvPr id="3" name="object 6"/>
          <p:cNvSpPr/>
          <p:nvPr/>
        </p:nvSpPr>
        <p:spPr>
          <a:xfrm>
            <a:off x="250825" y="1376363"/>
            <a:ext cx="8640763" cy="4940300"/>
          </a:xfrm>
          <a:prstGeom prst="rect">
            <a:avLst/>
          </a:prstGeom>
          <a:blipFill>
            <a:blip r:embed="rId3"/>
            <a:stretch>
              <a:fillRect/>
            </a:stretch>
          </a:blipFill>
        </p:spPr>
        <p:txBody>
          <a:bodyPr lIns="0" tIns="0" rIns="0" bIns="0"/>
          <a:lstStyle>
            <a:defPPr/>
          </a:lstStyle>
          <a:p>
            <a:pPr eaLnBrk="1" fontAlgn="auto" hangingPunct="1">
              <a:spcBef>
                <a:spcPts val="0"/>
              </a:spcBef>
              <a:spcAft>
                <a:spcPts val="0"/>
              </a:spcAft>
              <a:defRPr/>
            </a:pPr>
            <a:endParaRPr sz="1800" kern="0">
              <a:solidFill>
                <a:sysClr val="windowText" lastClr="000000"/>
              </a:solidFill>
            </a:endParaRPr>
          </a:p>
        </p:txBody>
      </p:sp>
      <p:sp>
        <p:nvSpPr>
          <p:cNvPr id="4" name="object 8"/>
          <p:cNvSpPr/>
          <p:nvPr/>
        </p:nvSpPr>
        <p:spPr>
          <a:xfrm>
            <a:off x="3979863" y="3551238"/>
            <a:ext cx="4370387" cy="1603375"/>
          </a:xfrm>
          <a:prstGeom prst="rect">
            <a:avLst/>
          </a:prstGeom>
          <a:blipFill>
            <a:blip r:embed="rId4"/>
            <a:stretch>
              <a:fillRect/>
            </a:stretch>
          </a:blipFill>
        </p:spPr>
        <p:txBody>
          <a:bodyPr lIns="0" tIns="0" rIns="0" bIns="0"/>
          <a:lstStyle>
            <a:defPPr/>
          </a:lstStyle>
          <a:p>
            <a:pPr eaLnBrk="1" fontAlgn="auto" hangingPunct="1">
              <a:spcBef>
                <a:spcPts val="0"/>
              </a:spcBef>
              <a:spcAft>
                <a:spcPts val="0"/>
              </a:spcAft>
              <a:defRPr/>
            </a:pPr>
            <a:endParaRPr sz="1800" kern="0">
              <a:solidFill>
                <a:sysClr val="windowText" lastClr="000000"/>
              </a:solidFill>
            </a:endParaRPr>
          </a:p>
        </p:txBody>
      </p:sp>
      <p:sp>
        <p:nvSpPr>
          <p:cNvPr id="5" name="object 9"/>
          <p:cNvSpPr/>
          <p:nvPr/>
        </p:nvSpPr>
        <p:spPr>
          <a:xfrm>
            <a:off x="7747000" y="3232150"/>
            <a:ext cx="727075" cy="1228725"/>
          </a:xfrm>
          <a:custGeom>
            <a:avLst/>
            <a:gdLst/>
            <a:ahLst/>
            <a:cxnLst/>
            <a:rect l="l" t="t" r="r" b="b"/>
            <a:pathLst>
              <a:path w="727075" h="1228725">
                <a:moveTo>
                  <a:pt x="614677" y="135930"/>
                </a:moveTo>
                <a:lnTo>
                  <a:pt x="0" y="1199642"/>
                </a:lnTo>
                <a:lnTo>
                  <a:pt x="50038" y="1228598"/>
                </a:lnTo>
                <a:lnTo>
                  <a:pt x="664821" y="164917"/>
                </a:lnTo>
                <a:lnTo>
                  <a:pt x="614677" y="135930"/>
                </a:lnTo>
                <a:close/>
              </a:path>
              <a:path w="727075" h="1228725">
                <a:moveTo>
                  <a:pt x="720014" y="110871"/>
                </a:moveTo>
                <a:lnTo>
                  <a:pt x="629158" y="110871"/>
                </a:lnTo>
                <a:lnTo>
                  <a:pt x="679323" y="139826"/>
                </a:lnTo>
                <a:lnTo>
                  <a:pt x="664821" y="164917"/>
                </a:lnTo>
                <a:lnTo>
                  <a:pt x="715010" y="193929"/>
                </a:lnTo>
                <a:lnTo>
                  <a:pt x="720014" y="110871"/>
                </a:lnTo>
                <a:close/>
              </a:path>
              <a:path w="727075" h="1228725">
                <a:moveTo>
                  <a:pt x="629158" y="110871"/>
                </a:moveTo>
                <a:lnTo>
                  <a:pt x="614677" y="135930"/>
                </a:lnTo>
                <a:lnTo>
                  <a:pt x="664821" y="164917"/>
                </a:lnTo>
                <a:lnTo>
                  <a:pt x="679323" y="139826"/>
                </a:lnTo>
                <a:lnTo>
                  <a:pt x="629158" y="110871"/>
                </a:lnTo>
                <a:close/>
              </a:path>
              <a:path w="727075" h="1228725">
                <a:moveTo>
                  <a:pt x="726694" y="0"/>
                </a:moveTo>
                <a:lnTo>
                  <a:pt x="564515" y="106934"/>
                </a:lnTo>
                <a:lnTo>
                  <a:pt x="614677" y="135930"/>
                </a:lnTo>
                <a:lnTo>
                  <a:pt x="629158" y="110871"/>
                </a:lnTo>
                <a:lnTo>
                  <a:pt x="720014" y="110871"/>
                </a:lnTo>
                <a:lnTo>
                  <a:pt x="726694" y="0"/>
                </a:lnTo>
                <a:close/>
              </a:path>
            </a:pathLst>
          </a:custGeom>
          <a:solidFill>
            <a:srgbClr val="FF0000"/>
          </a:solidFill>
        </p:spPr>
        <p:txBody>
          <a:bodyPr lIns="0" tIns="0" rIns="0" bIns="0"/>
          <a:lstStyle>
            <a:defPPr/>
          </a:lstStyle>
          <a:p>
            <a:pPr eaLnBrk="1" fontAlgn="auto" hangingPunct="1">
              <a:spcBef>
                <a:spcPts val="0"/>
              </a:spcBef>
              <a:spcAft>
                <a:spcPts val="0"/>
              </a:spcAft>
              <a:defRPr/>
            </a:pPr>
            <a:endParaRPr sz="1800" kern="0">
              <a:solidFill>
                <a:sysClr val="windowText" lastClr="000000"/>
              </a:solidFill>
            </a:endParaRPr>
          </a:p>
        </p:txBody>
      </p:sp>
      <p:sp>
        <p:nvSpPr>
          <p:cNvPr id="6" name="Rectangle 5"/>
          <p:cNvSpPr/>
          <p:nvPr/>
        </p:nvSpPr>
        <p:spPr>
          <a:xfrm>
            <a:off x="3863975" y="2000250"/>
            <a:ext cx="1828800" cy="663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Ending Incomplete Tests</a:t>
            </a:r>
          </a:p>
        </p:txBody>
      </p:sp>
      <p:sp>
        <p:nvSpPr>
          <p:cNvPr id="126979" name="object 7"/>
          <p:cNvSpPr>
            <a:spLocks noChangeArrowheads="1"/>
          </p:cNvSpPr>
          <p:nvPr/>
        </p:nvSpPr>
        <p:spPr bwMode="auto">
          <a:xfrm>
            <a:off x="409575" y="1417638"/>
            <a:ext cx="8458200" cy="48418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ctrTitle"/>
          </p:nvPr>
        </p:nvSpPr>
        <p:spPr>
          <a:xfrm>
            <a:off x="1371600" y="3455988"/>
            <a:ext cx="7315200" cy="822325"/>
          </a:xfrm>
        </p:spPr>
        <p:txBody>
          <a:bodyPr/>
          <a:lstStyle/>
          <a:p>
            <a:r>
              <a:rPr lang="en-US" altLang="en-US" dirty="0">
                <a:latin typeface="Garamond" panose="02020404030301010803" pitchFamily="18" charset="0"/>
              </a:rPr>
              <a:t>Training Part 3:</a:t>
            </a:r>
            <a:br>
              <a:rPr lang="en-US" altLang="en-US" dirty="0">
                <a:latin typeface="Garamond" panose="02020404030301010803" pitchFamily="18" charset="0"/>
              </a:rPr>
            </a:br>
            <a:r>
              <a:rPr lang="en-US" altLang="en-US" dirty="0">
                <a:latin typeface="Garamond" panose="02020404030301010803" pitchFamily="18" charset="0"/>
              </a:rPr>
              <a:t>Post Test Activities</a:t>
            </a:r>
            <a:br>
              <a:rPr lang="en-US" altLang="en-US" dirty="0">
                <a:latin typeface="Garamond" panose="02020404030301010803" pitchFamily="18" charset="0"/>
              </a:rPr>
            </a:br>
            <a:br>
              <a:rPr lang="en-US" altLang="en-US" dirty="0">
                <a:latin typeface="Garamond" panose="02020404030301010803" pitchFamily="18" charset="0"/>
              </a:rPr>
            </a:br>
            <a:br>
              <a:rPr lang="en-US" altLang="en-US" dirty="0">
                <a:latin typeface="Garamond" panose="02020404030301010803" pitchFamily="18" charset="0"/>
              </a:rPr>
            </a:br>
            <a:endParaRPr lang="en-US" altLang="en-US" dirty="0">
              <a:latin typeface="Garamond" panose="02020404030301010803" pitchFamily="18" charset="0"/>
            </a:endParaRPr>
          </a:p>
        </p:txBody>
      </p:sp>
      <p:pic>
        <p:nvPicPr>
          <p:cNvPr id="1290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7372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32038" y="4316413"/>
            <a:ext cx="4572000" cy="904875"/>
          </a:xfrm>
          <a:prstGeom prst="rect">
            <a:avLst/>
          </a:prstGeom>
        </p:spPr>
        <p:txBody>
          <a:bodyPr>
            <a:spAutoFit/>
          </a:bodyPr>
          <a:lstStyle/>
          <a:p>
            <a:pPr marL="0" lvl="1" algn="ctr" eaLnBrk="1" fontAlgn="auto" hangingPunct="1">
              <a:spcBef>
                <a:spcPct val="20000"/>
              </a:spcBef>
              <a:spcAft>
                <a:spcPts val="0"/>
              </a:spcAft>
              <a:defRPr/>
            </a:pPr>
            <a:r>
              <a:rPr lang="en-US" altLang="en-US" sz="2400" b="1" kern="0" dirty="0">
                <a:solidFill>
                  <a:srgbClr val="C00000"/>
                </a:solidFill>
                <a:latin typeface="Calibri" panose="020F0502020204030204" pitchFamily="34" charset="0"/>
              </a:rPr>
              <a:t>Activity 1:</a:t>
            </a:r>
            <a:r>
              <a:rPr lang="en-US" altLang="en-US" sz="2400" kern="0" dirty="0">
                <a:solidFill>
                  <a:sysClr val="windowText" lastClr="000000"/>
                </a:solidFill>
                <a:latin typeface="Calibri" panose="020F0502020204030204" pitchFamily="34" charset="0"/>
              </a:rPr>
              <a:t> </a:t>
            </a:r>
          </a:p>
          <a:p>
            <a:pPr marL="0" lvl="1" algn="ctr" eaLnBrk="1" fontAlgn="auto" hangingPunct="1">
              <a:spcBef>
                <a:spcPct val="20000"/>
              </a:spcBef>
              <a:spcAft>
                <a:spcPts val="0"/>
              </a:spcAft>
              <a:defRPr/>
            </a:pPr>
            <a:r>
              <a:rPr lang="en-US" altLang="en-US" sz="2400" kern="0" dirty="0">
                <a:solidFill>
                  <a:sysClr val="windowText" lastClr="000000"/>
                </a:solidFill>
                <a:latin typeface="Calibri" panose="020F0502020204030204" pitchFamily="34" charset="0"/>
              </a:rPr>
              <a:t>Scoring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Speaking (Forms C&amp;D)</a:t>
            </a:r>
          </a:p>
        </p:txBody>
      </p:sp>
      <p:graphicFrame>
        <p:nvGraphicFramePr>
          <p:cNvPr id="3" name="object 7"/>
          <p:cNvGraphicFramePr>
            <a:graphicFrameLocks noGrp="1"/>
          </p:cNvGraphicFramePr>
          <p:nvPr/>
        </p:nvGraphicFramePr>
        <p:xfrm>
          <a:off x="450850" y="1600200"/>
          <a:ext cx="8334375" cy="3757547"/>
        </p:xfrm>
        <a:graphic>
          <a:graphicData uri="http://schemas.openxmlformats.org/drawingml/2006/table">
            <a:tbl>
              <a:tblPr firstRow="1" bandRow="1">
                <a:tableStyleId>{2D5ABB26-0587-4C30-8999-92F81FD0307C}</a:tableStyleId>
              </a:tblPr>
              <a:tblGrid>
                <a:gridCol w="4151249">
                  <a:extLst>
                    <a:ext uri="{9D8B030D-6E8A-4147-A177-3AD203B41FA5}">
                      <a16:colId xmlns:a16="http://schemas.microsoft.com/office/drawing/2014/main" val="20000"/>
                    </a:ext>
                  </a:extLst>
                </a:gridCol>
                <a:gridCol w="4183126">
                  <a:extLst>
                    <a:ext uri="{9D8B030D-6E8A-4147-A177-3AD203B41FA5}">
                      <a16:colId xmlns:a16="http://schemas.microsoft.com/office/drawing/2014/main" val="20001"/>
                    </a:ext>
                  </a:extLst>
                </a:gridCol>
              </a:tblGrid>
              <a:tr h="652779">
                <a:tc>
                  <a:txBody>
                    <a:bodyPr/>
                    <a:lstStyle/>
                    <a:p>
                      <a:pPr marL="85090">
                        <a:lnSpc>
                          <a:spcPct val="100000"/>
                        </a:lnSpc>
                      </a:pPr>
                      <a:r>
                        <a:rPr sz="1800" b="1" dirty="0">
                          <a:solidFill>
                            <a:srgbClr val="FFFFFF"/>
                          </a:solidFill>
                          <a:latin typeface="Verdana"/>
                          <a:cs typeface="Verdana"/>
                        </a:rPr>
                        <a:t>S</a:t>
                      </a:r>
                      <a:r>
                        <a:rPr sz="1800" b="1" spc="-5" dirty="0">
                          <a:solidFill>
                            <a:srgbClr val="FFFFFF"/>
                          </a:solidFill>
                          <a:latin typeface="Verdana"/>
                          <a:cs typeface="Verdana"/>
                        </a:rPr>
                        <a:t>p</a:t>
                      </a:r>
                      <a:r>
                        <a:rPr sz="1800" b="1" spc="5" dirty="0">
                          <a:solidFill>
                            <a:srgbClr val="FFFFFF"/>
                          </a:solidFill>
                          <a:latin typeface="Verdana"/>
                          <a:cs typeface="Verdana"/>
                        </a:rPr>
                        <a:t>e</a:t>
                      </a:r>
                      <a:r>
                        <a:rPr sz="1800" b="1" dirty="0">
                          <a:solidFill>
                            <a:srgbClr val="FFFFFF"/>
                          </a:solidFill>
                          <a:latin typeface="Verdana"/>
                          <a:cs typeface="Verdana"/>
                        </a:rPr>
                        <a:t>aking</a:t>
                      </a:r>
                      <a:r>
                        <a:rPr sz="1800" b="1" spc="-5" dirty="0">
                          <a:solidFill>
                            <a:srgbClr val="FFFFFF"/>
                          </a:solidFill>
                          <a:latin typeface="Verdana"/>
                          <a:cs typeface="Verdana"/>
                        </a:rPr>
                        <a:t> S</a:t>
                      </a:r>
                      <a:r>
                        <a:rPr sz="1800" b="1" spc="5" dirty="0">
                          <a:solidFill>
                            <a:srgbClr val="FFFFFF"/>
                          </a:solidFill>
                          <a:latin typeface="Verdana"/>
                          <a:cs typeface="Verdana"/>
                        </a:rPr>
                        <a:t>k</a:t>
                      </a:r>
                      <a:r>
                        <a:rPr sz="1800" b="1" dirty="0">
                          <a:solidFill>
                            <a:srgbClr val="FFFFFF"/>
                          </a:solidFill>
                          <a:latin typeface="Verdana"/>
                          <a:cs typeface="Verdana"/>
                        </a:rPr>
                        <a:t>i</a:t>
                      </a:r>
                      <a:r>
                        <a:rPr sz="1800" b="1" spc="-10" dirty="0">
                          <a:solidFill>
                            <a:srgbClr val="FFFFFF"/>
                          </a:solidFill>
                          <a:latin typeface="Verdana"/>
                          <a:cs typeface="Verdana"/>
                        </a:rPr>
                        <a:t>l</a:t>
                      </a:r>
                      <a:r>
                        <a:rPr sz="1800" b="1" dirty="0">
                          <a:solidFill>
                            <a:srgbClr val="FFFFFF"/>
                          </a:solidFill>
                          <a:latin typeface="Verdana"/>
                          <a:cs typeface="Verdana"/>
                        </a:rPr>
                        <a:t>l</a:t>
                      </a:r>
                      <a:r>
                        <a:rPr sz="1800" b="1" spc="-10" dirty="0">
                          <a:solidFill>
                            <a:srgbClr val="FFFFFF"/>
                          </a:solidFill>
                          <a:latin typeface="Verdana"/>
                          <a:cs typeface="Verdana"/>
                        </a:rPr>
                        <a:t> </a:t>
                      </a:r>
                      <a:r>
                        <a:rPr sz="1800" b="1" spc="-5" dirty="0">
                          <a:solidFill>
                            <a:srgbClr val="FFFFFF"/>
                          </a:solidFill>
                          <a:latin typeface="Verdana"/>
                          <a:cs typeface="Verdana"/>
                        </a:rPr>
                        <a:t>Ar</a:t>
                      </a:r>
                      <a:r>
                        <a:rPr sz="1800" b="1" dirty="0">
                          <a:solidFill>
                            <a:srgbClr val="FFFFFF"/>
                          </a:solidFill>
                          <a:latin typeface="Verdana"/>
                          <a:cs typeface="Verdana"/>
                        </a:rPr>
                        <a:t>eas</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80000"/>
                    </a:solidFill>
                  </a:tcPr>
                </a:tc>
                <a:tc>
                  <a:txBody>
                    <a:bodyPr/>
                    <a:lstStyle/>
                    <a:p>
                      <a:pPr marL="85725">
                        <a:lnSpc>
                          <a:spcPct val="100000"/>
                        </a:lnSpc>
                      </a:pPr>
                      <a:r>
                        <a:rPr sz="1800" b="1" dirty="0">
                          <a:solidFill>
                            <a:srgbClr val="FFFFFF"/>
                          </a:solidFill>
                          <a:latin typeface="Verdana"/>
                          <a:cs typeface="Verdana"/>
                        </a:rPr>
                        <a:t>S</a:t>
                      </a:r>
                      <a:r>
                        <a:rPr sz="1800" b="1" spc="-5" dirty="0">
                          <a:solidFill>
                            <a:srgbClr val="FFFFFF"/>
                          </a:solidFill>
                          <a:latin typeface="Verdana"/>
                          <a:cs typeface="Verdana"/>
                        </a:rPr>
                        <a:t>coring</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80000"/>
                    </a:solidFill>
                  </a:tcPr>
                </a:tc>
                <a:extLst>
                  <a:ext uri="{0D108BD9-81ED-4DB2-BD59-A6C34878D82A}">
                    <a16:rowId xmlns:a16="http://schemas.microsoft.com/office/drawing/2014/main" val="10000"/>
                  </a:ext>
                </a:extLst>
              </a:tr>
              <a:tr h="627380">
                <a:tc>
                  <a:txBody>
                    <a:bodyPr/>
                    <a:lstStyle/>
                    <a:p>
                      <a:pPr marL="85090">
                        <a:lnSpc>
                          <a:spcPct val="100000"/>
                        </a:lnSpc>
                      </a:pPr>
                      <a:r>
                        <a:rPr sz="1800" spc="-5" dirty="0">
                          <a:latin typeface="Verdana"/>
                          <a:cs typeface="Verdana"/>
                        </a:rPr>
                        <a:t>M</a:t>
                      </a:r>
                      <a:r>
                        <a:rPr sz="1800" dirty="0">
                          <a:latin typeface="Verdana"/>
                          <a:cs typeface="Verdana"/>
                        </a:rPr>
                        <a:t>a</a:t>
                      </a:r>
                      <a:r>
                        <a:rPr sz="1800" spc="-15" dirty="0">
                          <a:latin typeface="Verdana"/>
                          <a:cs typeface="Verdana"/>
                        </a:rPr>
                        <a:t>k</a:t>
                      </a:r>
                      <a:r>
                        <a:rPr sz="1800" dirty="0">
                          <a:latin typeface="Verdana"/>
                          <a:cs typeface="Verdana"/>
                        </a:rPr>
                        <a:t>e</a:t>
                      </a:r>
                      <a:r>
                        <a:rPr sz="1800" spc="-15" dirty="0">
                          <a:latin typeface="Verdana"/>
                          <a:cs typeface="Verdana"/>
                        </a:rPr>
                        <a:t> </a:t>
                      </a:r>
                      <a:r>
                        <a:rPr sz="1800" spc="-5" dirty="0">
                          <a:latin typeface="Verdana"/>
                          <a:cs typeface="Verdana"/>
                        </a:rPr>
                        <a:t>Co</a:t>
                      </a:r>
                      <a:r>
                        <a:rPr sz="1800" spc="-10" dirty="0">
                          <a:latin typeface="Verdana"/>
                          <a:cs typeface="Verdana"/>
                        </a:rPr>
                        <a:t>nv</a:t>
                      </a:r>
                      <a:r>
                        <a:rPr sz="1800" dirty="0">
                          <a:latin typeface="Verdana"/>
                          <a:cs typeface="Verdana"/>
                        </a:rPr>
                        <a:t>e</a:t>
                      </a:r>
                      <a:r>
                        <a:rPr sz="1800" spc="-5" dirty="0">
                          <a:latin typeface="Verdana"/>
                          <a:cs typeface="Verdana"/>
                        </a:rPr>
                        <a:t>r</a:t>
                      </a:r>
                      <a:r>
                        <a:rPr sz="1800" dirty="0">
                          <a:latin typeface="Verdana"/>
                          <a:cs typeface="Verdana"/>
                        </a:rPr>
                        <a:t>sation</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6CACA"/>
                    </a:solidFill>
                  </a:tcPr>
                </a:tc>
                <a:tc>
                  <a:txBody>
                    <a:bodyPr/>
                    <a:lstStyle/>
                    <a:p>
                      <a:pPr marL="85725">
                        <a:lnSpc>
                          <a:spcPct val="100000"/>
                        </a:lnSpc>
                      </a:pPr>
                      <a:r>
                        <a:rPr sz="1800" spc="-5" dirty="0">
                          <a:latin typeface="Verdana"/>
                          <a:cs typeface="Verdana"/>
                        </a:rPr>
                        <a:t>Correct</a:t>
                      </a:r>
                      <a:r>
                        <a:rPr sz="1800" dirty="0">
                          <a:latin typeface="Verdana"/>
                          <a:cs typeface="Verdana"/>
                        </a:rPr>
                        <a:t>, </a:t>
                      </a:r>
                      <a:r>
                        <a:rPr sz="1800" spc="-10" dirty="0">
                          <a:latin typeface="Verdana"/>
                          <a:cs typeface="Verdana"/>
                        </a:rPr>
                        <a:t>I</a:t>
                      </a:r>
                      <a:r>
                        <a:rPr sz="1800" dirty="0">
                          <a:latin typeface="Verdana"/>
                          <a:cs typeface="Verdana"/>
                        </a:rPr>
                        <a:t>ncorr</a:t>
                      </a:r>
                      <a:r>
                        <a:rPr sz="1800" spc="-10" dirty="0">
                          <a:latin typeface="Verdana"/>
                          <a:cs typeface="Verdana"/>
                        </a:rPr>
                        <a:t>e</a:t>
                      </a:r>
                      <a:r>
                        <a:rPr sz="1800" dirty="0">
                          <a:latin typeface="Verdana"/>
                          <a:cs typeface="Verdana"/>
                        </a:rPr>
                        <a:t>ct, </a:t>
                      </a:r>
                      <a:r>
                        <a:rPr sz="1800" spc="-5" dirty="0">
                          <a:latin typeface="Verdana"/>
                          <a:cs typeface="Verdana"/>
                        </a:rPr>
                        <a:t>N</a:t>
                      </a:r>
                      <a:r>
                        <a:rPr sz="1800" dirty="0">
                          <a:latin typeface="Verdana"/>
                          <a:cs typeface="Verdana"/>
                        </a:rPr>
                        <a:t>o </a:t>
                      </a:r>
                      <a:r>
                        <a:rPr sz="1800" spc="-50" dirty="0">
                          <a:latin typeface="Verdana"/>
                          <a:cs typeface="Verdana"/>
                        </a:rPr>
                        <a:t>R</a:t>
                      </a:r>
                      <a:r>
                        <a:rPr sz="1800" dirty="0">
                          <a:latin typeface="Verdana"/>
                          <a:cs typeface="Verdana"/>
                        </a:rPr>
                        <a:t>e</a:t>
                      </a:r>
                      <a:r>
                        <a:rPr sz="1800" spc="-10" dirty="0">
                          <a:latin typeface="Verdana"/>
                          <a:cs typeface="Verdana"/>
                        </a:rPr>
                        <a:t>sp</a:t>
                      </a:r>
                      <a:r>
                        <a:rPr sz="1800" dirty="0">
                          <a:latin typeface="Verdana"/>
                          <a:cs typeface="Verdana"/>
                        </a:rPr>
                        <a:t>onse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6CACA"/>
                    </a:solidFill>
                  </a:tcPr>
                </a:tc>
                <a:extLst>
                  <a:ext uri="{0D108BD9-81ED-4DB2-BD59-A6C34878D82A}">
                    <a16:rowId xmlns:a16="http://schemas.microsoft.com/office/drawing/2014/main" val="10001"/>
                  </a:ext>
                </a:extLst>
              </a:tr>
              <a:tr h="640079">
                <a:tc>
                  <a:txBody>
                    <a:bodyPr/>
                    <a:lstStyle/>
                    <a:p>
                      <a:pPr marL="85090">
                        <a:lnSpc>
                          <a:spcPct val="100000"/>
                        </a:lnSpc>
                      </a:pPr>
                      <a:r>
                        <a:rPr sz="1800" dirty="0">
                          <a:latin typeface="Verdana"/>
                          <a:cs typeface="Verdana"/>
                        </a:rPr>
                        <a:t>Use Aca</a:t>
                      </a:r>
                      <a:r>
                        <a:rPr sz="1800" spc="-10" dirty="0">
                          <a:latin typeface="Verdana"/>
                          <a:cs typeface="Verdana"/>
                        </a:rPr>
                        <a:t>d</a:t>
                      </a:r>
                      <a:r>
                        <a:rPr sz="1800" dirty="0">
                          <a:latin typeface="Verdana"/>
                          <a:cs typeface="Verdana"/>
                        </a:rPr>
                        <a:t>emic </a:t>
                      </a:r>
                      <a:r>
                        <a:rPr sz="1800" spc="-90" dirty="0">
                          <a:latin typeface="Verdana"/>
                          <a:cs typeface="Verdana"/>
                        </a:rPr>
                        <a:t>W</a:t>
                      </a:r>
                      <a:r>
                        <a:rPr sz="1800" dirty="0">
                          <a:latin typeface="Verdana"/>
                          <a:cs typeface="Verdana"/>
                        </a:rPr>
                        <a:t>or</a:t>
                      </a:r>
                      <a:r>
                        <a:rPr sz="1800" spc="-10" dirty="0">
                          <a:latin typeface="Verdana"/>
                          <a:cs typeface="Verdana"/>
                        </a:rPr>
                        <a:t>d</a:t>
                      </a:r>
                      <a:r>
                        <a:rPr sz="1800" dirty="0">
                          <a:latin typeface="Verdana"/>
                          <a:cs typeface="Verdana"/>
                        </a:rPr>
                        <a:t>s</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tc>
                  <a:txBody>
                    <a:bodyPr/>
                    <a:lstStyle/>
                    <a:p>
                      <a:pPr marL="85725">
                        <a:lnSpc>
                          <a:spcPct val="100000"/>
                        </a:lnSpc>
                      </a:pPr>
                      <a:r>
                        <a:rPr sz="1800" spc="-5" dirty="0">
                          <a:latin typeface="Verdana"/>
                          <a:cs typeface="Verdana"/>
                        </a:rPr>
                        <a:t>Correct</a:t>
                      </a:r>
                      <a:r>
                        <a:rPr sz="1800" dirty="0">
                          <a:latin typeface="Verdana"/>
                          <a:cs typeface="Verdana"/>
                        </a:rPr>
                        <a:t>, </a:t>
                      </a:r>
                      <a:r>
                        <a:rPr sz="1800" spc="-10" dirty="0">
                          <a:latin typeface="Verdana"/>
                          <a:cs typeface="Verdana"/>
                        </a:rPr>
                        <a:t>I</a:t>
                      </a:r>
                      <a:r>
                        <a:rPr sz="1800" dirty="0">
                          <a:latin typeface="Verdana"/>
                          <a:cs typeface="Verdana"/>
                        </a:rPr>
                        <a:t>ncorr</a:t>
                      </a:r>
                      <a:r>
                        <a:rPr sz="1800" spc="-10" dirty="0">
                          <a:latin typeface="Verdana"/>
                          <a:cs typeface="Verdana"/>
                        </a:rPr>
                        <a:t>e</a:t>
                      </a:r>
                      <a:r>
                        <a:rPr sz="1800" dirty="0">
                          <a:latin typeface="Verdana"/>
                          <a:cs typeface="Verdana"/>
                        </a:rPr>
                        <a:t>ct, </a:t>
                      </a:r>
                      <a:r>
                        <a:rPr sz="1800" spc="-5" dirty="0">
                          <a:latin typeface="Verdana"/>
                          <a:cs typeface="Verdana"/>
                        </a:rPr>
                        <a:t>N</a:t>
                      </a:r>
                      <a:r>
                        <a:rPr sz="1800" dirty="0">
                          <a:latin typeface="Verdana"/>
                          <a:cs typeface="Verdana"/>
                        </a:rPr>
                        <a:t>o </a:t>
                      </a:r>
                      <a:r>
                        <a:rPr sz="1800" spc="-50" dirty="0">
                          <a:latin typeface="Verdana"/>
                          <a:cs typeface="Verdana"/>
                        </a:rPr>
                        <a:t>R</a:t>
                      </a:r>
                      <a:r>
                        <a:rPr sz="1800" dirty="0">
                          <a:latin typeface="Verdana"/>
                          <a:cs typeface="Verdana"/>
                        </a:rPr>
                        <a:t>e</a:t>
                      </a:r>
                      <a:r>
                        <a:rPr sz="1800" spc="-10" dirty="0">
                          <a:latin typeface="Verdana"/>
                          <a:cs typeface="Verdana"/>
                        </a:rPr>
                        <a:t>sp</a:t>
                      </a:r>
                      <a:r>
                        <a:rPr sz="1800" dirty="0">
                          <a:latin typeface="Verdana"/>
                          <a:cs typeface="Verdana"/>
                        </a:rPr>
                        <a:t>onse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extLst>
                  <a:ext uri="{0D108BD9-81ED-4DB2-BD59-A6C34878D82A}">
                    <a16:rowId xmlns:a16="http://schemas.microsoft.com/office/drawing/2014/main" val="10002"/>
                  </a:ext>
                </a:extLst>
              </a:tr>
              <a:tr h="640080">
                <a:tc>
                  <a:txBody>
                    <a:bodyPr/>
                    <a:lstStyle/>
                    <a:p>
                      <a:pPr marL="85090">
                        <a:lnSpc>
                          <a:spcPct val="100000"/>
                        </a:lnSpc>
                      </a:pPr>
                      <a:r>
                        <a:rPr sz="1800" dirty="0">
                          <a:latin typeface="Verdana"/>
                          <a:cs typeface="Verdana"/>
                        </a:rPr>
                        <a:t>De</a:t>
                      </a:r>
                      <a:r>
                        <a:rPr sz="1800" spc="-10" dirty="0">
                          <a:latin typeface="Verdana"/>
                          <a:cs typeface="Verdana"/>
                        </a:rPr>
                        <a:t>s</a:t>
                      </a:r>
                      <a:r>
                        <a:rPr sz="1800" dirty="0">
                          <a:latin typeface="Verdana"/>
                          <a:cs typeface="Verdana"/>
                        </a:rPr>
                        <a:t>cri</a:t>
                      </a:r>
                      <a:r>
                        <a:rPr sz="1800" spc="-10" dirty="0">
                          <a:latin typeface="Verdana"/>
                          <a:cs typeface="Verdana"/>
                        </a:rPr>
                        <a:t>b</a:t>
                      </a:r>
                      <a:r>
                        <a:rPr sz="1800" dirty="0">
                          <a:latin typeface="Verdana"/>
                          <a:cs typeface="Verdana"/>
                        </a:rPr>
                        <a:t>e</a:t>
                      </a:r>
                      <a:r>
                        <a:rPr sz="1800" spc="5" dirty="0">
                          <a:latin typeface="Verdana"/>
                          <a:cs typeface="Verdana"/>
                        </a:rPr>
                        <a:t> </a:t>
                      </a:r>
                      <a:r>
                        <a:rPr sz="1800" dirty="0">
                          <a:latin typeface="Verdana"/>
                          <a:cs typeface="Verdana"/>
                        </a:rPr>
                        <a:t>and</a:t>
                      </a:r>
                      <a:r>
                        <a:rPr sz="1800" spc="-15" dirty="0">
                          <a:latin typeface="Verdana"/>
                          <a:cs typeface="Verdana"/>
                        </a:rPr>
                        <a:t> </a:t>
                      </a:r>
                      <a:r>
                        <a:rPr sz="1800" spc="-55" dirty="0">
                          <a:latin typeface="Verdana"/>
                          <a:cs typeface="Verdana"/>
                        </a:rPr>
                        <a:t>R</a:t>
                      </a:r>
                      <a:r>
                        <a:rPr sz="1800" spc="-5" dirty="0">
                          <a:latin typeface="Verdana"/>
                          <a:cs typeface="Verdana"/>
                        </a:rPr>
                        <a:t>e</a:t>
                      </a:r>
                      <a:r>
                        <a:rPr sz="1800" spc="-10" dirty="0">
                          <a:latin typeface="Verdana"/>
                          <a:cs typeface="Verdana"/>
                        </a:rPr>
                        <a:t>q</a:t>
                      </a:r>
                      <a:r>
                        <a:rPr sz="1800" dirty="0">
                          <a:latin typeface="Verdana"/>
                          <a:cs typeface="Verdana"/>
                        </a:rPr>
                        <a:t>u</a:t>
                      </a:r>
                      <a:r>
                        <a:rPr sz="1800" spc="-10" dirty="0">
                          <a:latin typeface="Verdana"/>
                          <a:cs typeface="Verdana"/>
                        </a:rPr>
                        <a:t>e</a:t>
                      </a:r>
                      <a:r>
                        <a:rPr sz="1800" dirty="0">
                          <a:latin typeface="Verdana"/>
                          <a:cs typeface="Verdana"/>
                        </a:rPr>
                        <a:t>st</a:t>
                      </a:r>
                      <a:r>
                        <a:rPr sz="1800" spc="30" dirty="0">
                          <a:latin typeface="Verdana"/>
                          <a:cs typeface="Verdana"/>
                        </a:rPr>
                        <a:t> </a:t>
                      </a:r>
                      <a:r>
                        <a:rPr sz="1800" dirty="0">
                          <a:latin typeface="Verdana"/>
                          <a:cs typeface="Verdana"/>
                        </a:rPr>
                        <a:t>Info</a:t>
                      </a:r>
                      <a:r>
                        <a:rPr sz="1800" spc="-5" dirty="0">
                          <a:latin typeface="Verdana"/>
                          <a:cs typeface="Verdana"/>
                        </a:rPr>
                        <a:t>r</a:t>
                      </a:r>
                      <a:r>
                        <a:rPr sz="1800" dirty="0">
                          <a:latin typeface="Verdana"/>
                          <a:cs typeface="Verdana"/>
                        </a:rPr>
                        <a:t>ma</a:t>
                      </a:r>
                      <a:r>
                        <a:rPr sz="1800" spc="-10" dirty="0">
                          <a:latin typeface="Verdana"/>
                          <a:cs typeface="Verdana"/>
                        </a:rPr>
                        <a:t>t</a:t>
                      </a:r>
                      <a:r>
                        <a:rPr sz="1800" spc="5" dirty="0">
                          <a:latin typeface="Verdana"/>
                          <a:cs typeface="Verdana"/>
                        </a:rPr>
                        <a:t>i</a:t>
                      </a:r>
                      <a:r>
                        <a:rPr sz="1800" dirty="0">
                          <a:latin typeface="Verdana"/>
                          <a:cs typeface="Verdana"/>
                        </a:rPr>
                        <a:t>on</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CACA"/>
                    </a:solidFill>
                  </a:tcPr>
                </a:tc>
                <a:tc>
                  <a:txBody>
                    <a:bodyPr/>
                    <a:lstStyle/>
                    <a:p>
                      <a:pPr marL="85725">
                        <a:lnSpc>
                          <a:spcPct val="100000"/>
                        </a:lnSpc>
                      </a:pPr>
                      <a:r>
                        <a:rPr sz="1800" spc="-5" dirty="0">
                          <a:latin typeface="Verdana"/>
                          <a:cs typeface="Verdana"/>
                        </a:rPr>
                        <a:t>Const</a:t>
                      </a:r>
                      <a:r>
                        <a:rPr sz="1800" dirty="0">
                          <a:latin typeface="Verdana"/>
                          <a:cs typeface="Verdana"/>
                        </a:rPr>
                        <a:t>ru</a:t>
                      </a:r>
                      <a:r>
                        <a:rPr sz="1800" spc="-10" dirty="0">
                          <a:latin typeface="Verdana"/>
                          <a:cs typeface="Verdana"/>
                        </a:rPr>
                        <a:t>c</a:t>
                      </a:r>
                      <a:r>
                        <a:rPr sz="1800" dirty="0">
                          <a:latin typeface="Verdana"/>
                          <a:cs typeface="Verdana"/>
                        </a:rPr>
                        <a:t>t</a:t>
                      </a:r>
                      <a:r>
                        <a:rPr sz="1800" spc="-10" dirty="0">
                          <a:latin typeface="Verdana"/>
                          <a:cs typeface="Verdana"/>
                        </a:rPr>
                        <a:t>e</a:t>
                      </a:r>
                      <a:r>
                        <a:rPr sz="1800" dirty="0">
                          <a:latin typeface="Verdana"/>
                          <a:cs typeface="Verdana"/>
                        </a:rPr>
                        <a:t>d</a:t>
                      </a:r>
                      <a:r>
                        <a:rPr sz="1800" spc="5" dirty="0">
                          <a:latin typeface="Verdana"/>
                          <a:cs typeface="Verdana"/>
                        </a:rPr>
                        <a:t> </a:t>
                      </a:r>
                      <a:r>
                        <a:rPr sz="1800" spc="-55" dirty="0">
                          <a:latin typeface="Verdana"/>
                          <a:cs typeface="Verdana"/>
                        </a:rPr>
                        <a:t>R</a:t>
                      </a:r>
                      <a:r>
                        <a:rPr sz="1800" spc="-5" dirty="0">
                          <a:latin typeface="Verdana"/>
                          <a:cs typeface="Verdana"/>
                        </a:rPr>
                        <a:t>e</a:t>
                      </a:r>
                      <a:r>
                        <a:rPr sz="1800" dirty="0">
                          <a:latin typeface="Verdana"/>
                          <a:cs typeface="Verdana"/>
                        </a:rPr>
                        <a:t>s</a:t>
                      </a:r>
                      <a:r>
                        <a:rPr sz="1800" spc="-15" dirty="0">
                          <a:latin typeface="Verdana"/>
                          <a:cs typeface="Verdana"/>
                        </a:rPr>
                        <a:t>p</a:t>
                      </a:r>
                      <a:r>
                        <a:rPr sz="1800" dirty="0">
                          <a:latin typeface="Verdana"/>
                          <a:cs typeface="Verdana"/>
                        </a:rPr>
                        <a:t>on</a:t>
                      </a:r>
                      <a:r>
                        <a:rPr sz="1800" spc="-10" dirty="0">
                          <a:latin typeface="Verdana"/>
                          <a:cs typeface="Verdana"/>
                        </a:rPr>
                        <a:t>s</a:t>
                      </a:r>
                      <a:r>
                        <a:rPr sz="1800" dirty="0">
                          <a:latin typeface="Verdana"/>
                          <a:cs typeface="Verdana"/>
                        </a:rPr>
                        <a:t>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CACA"/>
                    </a:solidFill>
                  </a:tcPr>
                </a:tc>
                <a:extLst>
                  <a:ext uri="{0D108BD9-81ED-4DB2-BD59-A6C34878D82A}">
                    <a16:rowId xmlns:a16="http://schemas.microsoft.com/office/drawing/2014/main" val="10003"/>
                  </a:ext>
                </a:extLst>
              </a:tr>
              <a:tr h="640080">
                <a:tc>
                  <a:txBody>
                    <a:bodyPr/>
                    <a:lstStyle/>
                    <a:p>
                      <a:pPr marL="85090">
                        <a:lnSpc>
                          <a:spcPct val="100000"/>
                        </a:lnSpc>
                      </a:pPr>
                      <a:r>
                        <a:rPr sz="1800" dirty="0">
                          <a:latin typeface="Verdana"/>
                          <a:cs typeface="Verdana"/>
                        </a:rPr>
                        <a:t>P</a:t>
                      </a:r>
                      <a:r>
                        <a:rPr sz="1800" spc="-5" dirty="0">
                          <a:latin typeface="Verdana"/>
                          <a:cs typeface="Verdana"/>
                        </a:rPr>
                        <a:t>r</a:t>
                      </a:r>
                      <a:r>
                        <a:rPr sz="1800" dirty="0">
                          <a:latin typeface="Verdana"/>
                          <a:cs typeface="Verdana"/>
                        </a:rPr>
                        <a:t>e</a:t>
                      </a:r>
                      <a:r>
                        <a:rPr sz="1800" spc="-10" dirty="0">
                          <a:latin typeface="Verdana"/>
                          <a:cs typeface="Verdana"/>
                        </a:rPr>
                        <a:t>s</a:t>
                      </a:r>
                      <a:r>
                        <a:rPr sz="1800" dirty="0">
                          <a:latin typeface="Verdana"/>
                          <a:cs typeface="Verdana"/>
                        </a:rPr>
                        <a:t>ent</a:t>
                      </a:r>
                      <a:r>
                        <a:rPr sz="1800" spc="15" dirty="0">
                          <a:latin typeface="Verdana"/>
                          <a:cs typeface="Verdana"/>
                        </a:rPr>
                        <a:t> </a:t>
                      </a:r>
                      <a:r>
                        <a:rPr sz="1800" dirty="0">
                          <a:latin typeface="Verdana"/>
                          <a:cs typeface="Verdana"/>
                        </a:rPr>
                        <a:t>and</a:t>
                      </a:r>
                      <a:r>
                        <a:rPr sz="1800" spc="-10" dirty="0">
                          <a:latin typeface="Verdana"/>
                          <a:cs typeface="Verdana"/>
                        </a:rPr>
                        <a:t> </a:t>
                      </a:r>
                      <a:r>
                        <a:rPr sz="1800" spc="-5" dirty="0">
                          <a:latin typeface="Verdana"/>
                          <a:cs typeface="Verdana"/>
                        </a:rPr>
                        <a:t>E</a:t>
                      </a:r>
                      <a:r>
                        <a:rPr sz="1800" spc="5" dirty="0">
                          <a:latin typeface="Verdana"/>
                          <a:cs typeface="Verdana"/>
                        </a:rPr>
                        <a:t>x</a:t>
                      </a:r>
                      <a:r>
                        <a:rPr sz="1800" spc="-10" dirty="0">
                          <a:latin typeface="Verdana"/>
                          <a:cs typeface="Verdana"/>
                        </a:rPr>
                        <a:t>p</a:t>
                      </a:r>
                      <a:r>
                        <a:rPr sz="1800" spc="5" dirty="0">
                          <a:latin typeface="Verdana"/>
                          <a:cs typeface="Verdana"/>
                        </a:rPr>
                        <a:t>l</a:t>
                      </a:r>
                      <a:r>
                        <a:rPr sz="1800" dirty="0">
                          <a:latin typeface="Verdana"/>
                          <a:cs typeface="Verdana"/>
                        </a:rPr>
                        <a:t>a</a:t>
                      </a:r>
                      <a:r>
                        <a:rPr sz="1800" spc="5" dirty="0">
                          <a:latin typeface="Verdana"/>
                          <a:cs typeface="Verdana"/>
                        </a:rPr>
                        <a:t>i</a:t>
                      </a:r>
                      <a:r>
                        <a:rPr sz="1800" dirty="0">
                          <a:latin typeface="Verdana"/>
                          <a:cs typeface="Verdana"/>
                        </a:rPr>
                        <a:t>n</a:t>
                      </a:r>
                      <a:r>
                        <a:rPr sz="1800" spc="-10" dirty="0">
                          <a:latin typeface="Verdana"/>
                          <a:cs typeface="Verdana"/>
                        </a:rPr>
                        <a:t> </a:t>
                      </a:r>
                      <a:r>
                        <a:rPr sz="1800" dirty="0">
                          <a:latin typeface="Verdana"/>
                          <a:cs typeface="Verdana"/>
                        </a:rPr>
                        <a:t>Informat</a:t>
                      </a:r>
                      <a:r>
                        <a:rPr sz="1800" spc="5" dirty="0">
                          <a:latin typeface="Verdana"/>
                          <a:cs typeface="Verdana"/>
                        </a:rPr>
                        <a:t>i</a:t>
                      </a:r>
                      <a:r>
                        <a:rPr sz="1800" dirty="0">
                          <a:latin typeface="Verdana"/>
                          <a:cs typeface="Verdana"/>
                        </a:rPr>
                        <a:t>on</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tc>
                  <a:txBody>
                    <a:bodyPr/>
                    <a:lstStyle/>
                    <a:p>
                      <a:pPr marL="85725">
                        <a:lnSpc>
                          <a:spcPct val="100000"/>
                        </a:lnSpc>
                      </a:pPr>
                      <a:r>
                        <a:rPr sz="1800" spc="-5" dirty="0">
                          <a:latin typeface="Verdana"/>
                          <a:cs typeface="Verdana"/>
                        </a:rPr>
                        <a:t>Constructe</a:t>
                      </a:r>
                      <a:r>
                        <a:rPr sz="1800" dirty="0">
                          <a:latin typeface="Verdana"/>
                          <a:cs typeface="Verdana"/>
                        </a:rPr>
                        <a:t>d</a:t>
                      </a:r>
                      <a:r>
                        <a:rPr sz="1800" spc="5" dirty="0">
                          <a:latin typeface="Verdana"/>
                          <a:cs typeface="Verdana"/>
                        </a:rPr>
                        <a:t> </a:t>
                      </a:r>
                      <a:r>
                        <a:rPr sz="1800" spc="-55" dirty="0">
                          <a:latin typeface="Verdana"/>
                          <a:cs typeface="Verdana"/>
                        </a:rPr>
                        <a:t>R</a:t>
                      </a:r>
                      <a:r>
                        <a:rPr sz="1800" dirty="0">
                          <a:latin typeface="Verdana"/>
                          <a:cs typeface="Verdana"/>
                        </a:rPr>
                        <a:t>e</a:t>
                      </a:r>
                      <a:r>
                        <a:rPr sz="1800" spc="-10" dirty="0">
                          <a:latin typeface="Verdana"/>
                          <a:cs typeface="Verdana"/>
                        </a:rPr>
                        <a:t>sp</a:t>
                      </a:r>
                      <a:r>
                        <a:rPr sz="1800" dirty="0">
                          <a:latin typeface="Verdana"/>
                          <a:cs typeface="Verdana"/>
                        </a:rPr>
                        <a:t>onse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extLst>
                  <a:ext uri="{0D108BD9-81ED-4DB2-BD59-A6C34878D82A}">
                    <a16:rowId xmlns:a16="http://schemas.microsoft.com/office/drawing/2014/main" val="10004"/>
                  </a:ext>
                </a:extLst>
              </a:tr>
              <a:tr h="557149">
                <a:tc>
                  <a:txBody>
                    <a:bodyPr/>
                    <a:lstStyle/>
                    <a:p>
                      <a:pPr marL="85090">
                        <a:lnSpc>
                          <a:spcPct val="100000"/>
                        </a:lnSpc>
                      </a:pPr>
                      <a:r>
                        <a:rPr sz="1800" spc="-200" dirty="0">
                          <a:latin typeface="Verdana"/>
                          <a:cs typeface="Verdana"/>
                        </a:rPr>
                        <a:t>T</a:t>
                      </a:r>
                      <a:r>
                        <a:rPr sz="1800" dirty="0">
                          <a:latin typeface="Verdana"/>
                          <a:cs typeface="Verdana"/>
                        </a:rPr>
                        <a:t>ell</a:t>
                      </a:r>
                      <a:r>
                        <a:rPr sz="1800" spc="20" dirty="0">
                          <a:latin typeface="Verdana"/>
                          <a:cs typeface="Verdana"/>
                        </a:rPr>
                        <a:t> </a:t>
                      </a:r>
                      <a:r>
                        <a:rPr sz="1800" dirty="0">
                          <a:latin typeface="Verdana"/>
                          <a:cs typeface="Verdana"/>
                        </a:rPr>
                        <a:t>a</a:t>
                      </a:r>
                      <a:r>
                        <a:rPr sz="1800" spc="-10" dirty="0">
                          <a:latin typeface="Verdana"/>
                          <a:cs typeface="Verdana"/>
                        </a:rPr>
                        <a:t> </a:t>
                      </a:r>
                      <a:r>
                        <a:rPr sz="1800" dirty="0">
                          <a:latin typeface="Verdana"/>
                          <a:cs typeface="Verdana"/>
                        </a:rPr>
                        <a:t>Story</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CACA"/>
                    </a:solidFill>
                  </a:tcPr>
                </a:tc>
                <a:tc>
                  <a:txBody>
                    <a:bodyPr/>
                    <a:lstStyle/>
                    <a:p>
                      <a:pPr marL="85725">
                        <a:lnSpc>
                          <a:spcPct val="100000"/>
                        </a:lnSpc>
                      </a:pPr>
                      <a:r>
                        <a:rPr sz="1800" spc="-5" dirty="0">
                          <a:latin typeface="Verdana"/>
                          <a:cs typeface="Verdana"/>
                        </a:rPr>
                        <a:t>Constructe</a:t>
                      </a:r>
                      <a:r>
                        <a:rPr sz="1800" dirty="0">
                          <a:latin typeface="Verdana"/>
                          <a:cs typeface="Verdana"/>
                        </a:rPr>
                        <a:t>d</a:t>
                      </a:r>
                      <a:r>
                        <a:rPr sz="1800" spc="5" dirty="0">
                          <a:latin typeface="Verdana"/>
                          <a:cs typeface="Verdana"/>
                        </a:rPr>
                        <a:t> </a:t>
                      </a:r>
                      <a:r>
                        <a:rPr sz="1800" spc="-55" dirty="0">
                          <a:latin typeface="Verdana"/>
                          <a:cs typeface="Verdana"/>
                        </a:rPr>
                        <a:t>R</a:t>
                      </a:r>
                      <a:r>
                        <a:rPr sz="1800" dirty="0">
                          <a:latin typeface="Verdana"/>
                          <a:cs typeface="Verdana"/>
                        </a:rPr>
                        <a:t>e</a:t>
                      </a:r>
                      <a:r>
                        <a:rPr sz="1800" spc="-10" dirty="0">
                          <a:latin typeface="Verdana"/>
                          <a:cs typeface="Verdana"/>
                        </a:rPr>
                        <a:t>sp</a:t>
                      </a:r>
                      <a:r>
                        <a:rPr sz="1800" dirty="0">
                          <a:latin typeface="Verdana"/>
                          <a:cs typeface="Verdana"/>
                        </a:rPr>
                        <a:t>onse</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CACA"/>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40134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dirty="0"/>
              <a:t>Accessing the National Digital Library</a:t>
            </a:r>
          </a:p>
        </p:txBody>
      </p:sp>
      <p:sp>
        <p:nvSpPr>
          <p:cNvPr id="14" name="Right Arrow 6">
            <a:extLst>
              <a:ext uri="{FF2B5EF4-FFF2-40B4-BE49-F238E27FC236}">
                <a16:creationId xmlns:a16="http://schemas.microsoft.com/office/drawing/2014/main" id="{EFD9DF06-9DA2-483C-841A-F40F6CF31057}"/>
              </a:ext>
            </a:extLst>
          </p:cNvPr>
          <p:cNvSpPr>
            <a:spLocks noChangeArrowheads="1"/>
          </p:cNvSpPr>
          <p:nvPr/>
        </p:nvSpPr>
        <p:spPr bwMode="auto">
          <a:xfrm rot="1291164">
            <a:off x="1930724" y="1460751"/>
            <a:ext cx="1374775" cy="531812"/>
          </a:xfrm>
          <a:prstGeom prst="rightArrow">
            <a:avLst>
              <a:gd name="adj1" fmla="val 50000"/>
              <a:gd name="adj2" fmla="val 49954"/>
            </a:avLst>
          </a:prstGeom>
          <a:solidFill>
            <a:srgbClr val="FF0000"/>
          </a:solidFill>
          <a:ln w="9525" algn="ctr">
            <a:solidFill>
              <a:schemeClr val="tx1"/>
            </a:solidFill>
            <a:round/>
            <a:headEnd/>
            <a:tailEnd/>
          </a:ln>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1" i="0" u="none" strike="noStrike" kern="0" cap="none" spc="0" normalizeH="0" baseline="0" noProof="0">
              <a:ln>
                <a:noFill/>
              </a:ln>
              <a:solidFill>
                <a:schemeClr val="tx1"/>
              </a:solidFill>
              <a:effectLst/>
              <a:uLnTx/>
              <a:uFillTx/>
              <a:latin typeface="Arial Narrow" panose="020B0606020202030204" pitchFamily="34" charset="0"/>
            </a:endParaRPr>
          </a:p>
        </p:txBody>
      </p:sp>
      <p:sp>
        <p:nvSpPr>
          <p:cNvPr id="15" name="TextBox 14">
            <a:extLst>
              <a:ext uri="{FF2B5EF4-FFF2-40B4-BE49-F238E27FC236}">
                <a16:creationId xmlns:a16="http://schemas.microsoft.com/office/drawing/2014/main" id="{A58E9A71-C0DE-4736-BD1C-931AC8C9D109}"/>
              </a:ext>
            </a:extLst>
          </p:cNvPr>
          <p:cNvSpPr txBox="1"/>
          <p:nvPr/>
        </p:nvSpPr>
        <p:spPr>
          <a:xfrm>
            <a:off x="3487854" y="1726657"/>
            <a:ext cx="3775046" cy="369332"/>
          </a:xfrm>
          <a:prstGeom prst="rect">
            <a:avLst/>
          </a:prstGeom>
          <a:noFill/>
        </p:spPr>
        <p:txBody>
          <a:bodyPr wrap="square" rtlCol="0">
            <a:spAutoFit/>
          </a:bodyPr>
          <a:lstStyle/>
          <a:p>
            <a:r>
              <a:rPr lang="en-US" sz="1800" dirty="0">
                <a:solidFill>
                  <a:srgbClr val="FF0000"/>
                </a:solidFill>
              </a:rPr>
              <a:t>LASLinks.com</a:t>
            </a:r>
          </a:p>
        </p:txBody>
      </p:sp>
      <p:pic>
        <p:nvPicPr>
          <p:cNvPr id="5" name="Picture 4">
            <a:extLst>
              <a:ext uri="{FF2B5EF4-FFF2-40B4-BE49-F238E27FC236}">
                <a16:creationId xmlns:a16="http://schemas.microsoft.com/office/drawing/2014/main" id="{4F1AA618-7D79-469B-869A-50DFDC31F453}"/>
              </a:ext>
            </a:extLst>
          </p:cNvPr>
          <p:cNvPicPr>
            <a:picLocks noChangeAspect="1"/>
          </p:cNvPicPr>
          <p:nvPr/>
        </p:nvPicPr>
        <p:blipFill>
          <a:blip r:embed="rId3"/>
          <a:stretch>
            <a:fillRect/>
          </a:stretch>
        </p:blipFill>
        <p:spPr>
          <a:xfrm>
            <a:off x="381000" y="2369051"/>
            <a:ext cx="8382000" cy="36059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36663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Listening (Forms C&amp;D)</a:t>
            </a:r>
          </a:p>
        </p:txBody>
      </p:sp>
      <p:graphicFrame>
        <p:nvGraphicFramePr>
          <p:cNvPr id="4" name="object 6"/>
          <p:cNvGraphicFramePr>
            <a:graphicFrameLocks noGrp="1"/>
          </p:cNvGraphicFramePr>
          <p:nvPr/>
        </p:nvGraphicFramePr>
        <p:xfrm>
          <a:off x="450850" y="1600200"/>
          <a:ext cx="8229599" cy="2446273"/>
        </p:xfrm>
        <a:graphic>
          <a:graphicData uri="http://schemas.openxmlformats.org/drawingml/2006/table">
            <a:tbl>
              <a:tblPr firstRow="1" bandRow="1">
                <a:tableStyleId>{2D5ABB26-0587-4C30-8999-92F81FD0307C}</a:tableStyleId>
              </a:tblPr>
              <a:tblGrid>
                <a:gridCol w="4503420">
                  <a:extLst>
                    <a:ext uri="{9D8B030D-6E8A-4147-A177-3AD203B41FA5}">
                      <a16:colId xmlns:a16="http://schemas.microsoft.com/office/drawing/2014/main" val="20000"/>
                    </a:ext>
                  </a:extLst>
                </a:gridCol>
                <a:gridCol w="3726179">
                  <a:extLst>
                    <a:ext uri="{9D8B030D-6E8A-4147-A177-3AD203B41FA5}">
                      <a16:colId xmlns:a16="http://schemas.microsoft.com/office/drawing/2014/main" val="20001"/>
                    </a:ext>
                  </a:extLst>
                </a:gridCol>
              </a:tblGrid>
              <a:tr h="652907">
                <a:tc>
                  <a:txBody>
                    <a:bodyPr/>
                    <a:lstStyle/>
                    <a:p>
                      <a:pPr marL="87630">
                        <a:lnSpc>
                          <a:spcPct val="100000"/>
                        </a:lnSpc>
                      </a:pPr>
                      <a:r>
                        <a:rPr sz="1800" b="1" spc="-5" dirty="0">
                          <a:solidFill>
                            <a:srgbClr val="FFFFFF"/>
                          </a:solidFill>
                          <a:latin typeface="Verdana"/>
                          <a:cs typeface="Verdana"/>
                        </a:rPr>
                        <a:t>Listenin</a:t>
                      </a:r>
                      <a:r>
                        <a:rPr sz="1800" b="1" dirty="0">
                          <a:solidFill>
                            <a:srgbClr val="FFFFFF"/>
                          </a:solidFill>
                          <a:latin typeface="Verdana"/>
                          <a:cs typeface="Verdana"/>
                        </a:rPr>
                        <a:t>g</a:t>
                      </a:r>
                      <a:r>
                        <a:rPr sz="1800" b="1" spc="15" dirty="0">
                          <a:solidFill>
                            <a:srgbClr val="FFFFFF"/>
                          </a:solidFill>
                          <a:latin typeface="Verdana"/>
                          <a:cs typeface="Verdana"/>
                        </a:rPr>
                        <a:t> </a:t>
                      </a:r>
                      <a:r>
                        <a:rPr sz="1800" b="1" dirty="0">
                          <a:solidFill>
                            <a:srgbClr val="FFFFFF"/>
                          </a:solidFill>
                          <a:latin typeface="Verdana"/>
                          <a:cs typeface="Verdana"/>
                        </a:rPr>
                        <a:t>Skill</a:t>
                      </a:r>
                      <a:r>
                        <a:rPr sz="1800" b="1" spc="-10" dirty="0">
                          <a:solidFill>
                            <a:srgbClr val="FFFFFF"/>
                          </a:solidFill>
                          <a:latin typeface="Verdana"/>
                          <a:cs typeface="Verdana"/>
                        </a:rPr>
                        <a:t> A</a:t>
                      </a:r>
                      <a:r>
                        <a:rPr sz="1800" b="1" spc="-5" dirty="0">
                          <a:solidFill>
                            <a:srgbClr val="FFFFFF"/>
                          </a:solidFill>
                          <a:latin typeface="Verdana"/>
                          <a:cs typeface="Verdana"/>
                        </a:rPr>
                        <a:t>r</a:t>
                      </a:r>
                      <a:r>
                        <a:rPr sz="1800" b="1" spc="5" dirty="0">
                          <a:solidFill>
                            <a:srgbClr val="FFFFFF"/>
                          </a:solidFill>
                          <a:latin typeface="Verdana"/>
                          <a:cs typeface="Verdana"/>
                        </a:rPr>
                        <a:t>e</a:t>
                      </a:r>
                      <a:r>
                        <a:rPr sz="1800" b="1" dirty="0">
                          <a:solidFill>
                            <a:srgbClr val="FFFFFF"/>
                          </a:solidFill>
                          <a:latin typeface="Verdana"/>
                          <a:cs typeface="Verdana"/>
                        </a:rPr>
                        <a:t>as</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80000"/>
                    </a:solidFill>
                  </a:tcPr>
                </a:tc>
                <a:tc>
                  <a:txBody>
                    <a:bodyPr/>
                    <a:lstStyle/>
                    <a:p>
                      <a:pPr marL="88265">
                        <a:lnSpc>
                          <a:spcPct val="100000"/>
                        </a:lnSpc>
                      </a:pPr>
                      <a:r>
                        <a:rPr sz="1800" b="1" dirty="0">
                          <a:solidFill>
                            <a:srgbClr val="FFFFFF"/>
                          </a:solidFill>
                          <a:latin typeface="Verdana"/>
                          <a:cs typeface="Verdana"/>
                        </a:rPr>
                        <a:t>S</a:t>
                      </a:r>
                      <a:r>
                        <a:rPr sz="1800" b="1" spc="-5" dirty="0">
                          <a:solidFill>
                            <a:srgbClr val="FFFFFF"/>
                          </a:solidFill>
                          <a:latin typeface="Verdana"/>
                          <a:cs typeface="Verdana"/>
                        </a:rPr>
                        <a:t>coring</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80000"/>
                    </a:solidFill>
                  </a:tcPr>
                </a:tc>
                <a:extLst>
                  <a:ext uri="{0D108BD9-81ED-4DB2-BD59-A6C34878D82A}">
                    <a16:rowId xmlns:a16="http://schemas.microsoft.com/office/drawing/2014/main" val="10000"/>
                  </a:ext>
                </a:extLst>
              </a:tr>
              <a:tr h="901700">
                <a:tc>
                  <a:txBody>
                    <a:bodyPr/>
                    <a:lstStyle/>
                    <a:p>
                      <a:pPr marL="87630">
                        <a:lnSpc>
                          <a:spcPct val="100000"/>
                        </a:lnSpc>
                      </a:pPr>
                      <a:r>
                        <a:rPr sz="1800" spc="-10" dirty="0">
                          <a:latin typeface="Verdana"/>
                          <a:cs typeface="Verdana"/>
                        </a:rPr>
                        <a:t>L</a:t>
                      </a:r>
                      <a:r>
                        <a:rPr sz="1800" spc="5" dirty="0">
                          <a:latin typeface="Verdana"/>
                          <a:cs typeface="Verdana"/>
                        </a:rPr>
                        <a:t>i</a:t>
                      </a:r>
                      <a:r>
                        <a:rPr sz="1800" dirty="0">
                          <a:latin typeface="Verdana"/>
                          <a:cs typeface="Verdana"/>
                        </a:rPr>
                        <a:t>st</a:t>
                      </a:r>
                      <a:r>
                        <a:rPr sz="1800" spc="-10" dirty="0">
                          <a:latin typeface="Verdana"/>
                          <a:cs typeface="Verdana"/>
                        </a:rPr>
                        <a:t>e</a:t>
                      </a:r>
                      <a:r>
                        <a:rPr sz="1800" dirty="0">
                          <a:latin typeface="Verdana"/>
                          <a:cs typeface="Verdana"/>
                        </a:rPr>
                        <a:t>n</a:t>
                      </a:r>
                      <a:r>
                        <a:rPr sz="1800" spc="10" dirty="0">
                          <a:latin typeface="Verdana"/>
                          <a:cs typeface="Verdana"/>
                        </a:rPr>
                        <a:t> </a:t>
                      </a:r>
                      <a:r>
                        <a:rPr sz="1800" dirty="0">
                          <a:latin typeface="Verdana"/>
                          <a:cs typeface="Verdana"/>
                        </a:rPr>
                        <a:t>for</a:t>
                      </a:r>
                      <a:r>
                        <a:rPr sz="1800" spc="-15" dirty="0">
                          <a:latin typeface="Verdana"/>
                          <a:cs typeface="Verdana"/>
                        </a:rPr>
                        <a:t> </a:t>
                      </a:r>
                      <a:r>
                        <a:rPr sz="1800" dirty="0">
                          <a:latin typeface="Verdana"/>
                          <a:cs typeface="Verdana"/>
                        </a:rPr>
                        <a:t>Informat</a:t>
                      </a:r>
                      <a:r>
                        <a:rPr sz="1800" spc="5" dirty="0">
                          <a:latin typeface="Verdana"/>
                          <a:cs typeface="Verdana"/>
                        </a:rPr>
                        <a:t>i</a:t>
                      </a:r>
                      <a:r>
                        <a:rPr sz="1800" dirty="0">
                          <a:latin typeface="Verdana"/>
                          <a:cs typeface="Verdana"/>
                        </a:rPr>
                        <a:t>on</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6CACA"/>
                    </a:solidFill>
                  </a:tcPr>
                </a:tc>
                <a:tc>
                  <a:txBody>
                    <a:bodyPr/>
                    <a:lstStyle/>
                    <a:p>
                      <a:pPr marL="88265">
                        <a:lnSpc>
                          <a:spcPct val="100000"/>
                        </a:lnSpc>
                      </a:pPr>
                      <a:r>
                        <a:rPr sz="1800" spc="-5" dirty="0">
                          <a:latin typeface="Verdana"/>
                          <a:cs typeface="Verdana"/>
                        </a:rPr>
                        <a:t>M</a:t>
                      </a:r>
                      <a:r>
                        <a:rPr sz="1800" dirty="0">
                          <a:latin typeface="Verdana"/>
                          <a:cs typeface="Verdana"/>
                        </a:rPr>
                        <a:t>u</a:t>
                      </a:r>
                      <a:r>
                        <a:rPr sz="1800" spc="5" dirty="0">
                          <a:latin typeface="Verdana"/>
                          <a:cs typeface="Verdana"/>
                        </a:rPr>
                        <a:t>l</a:t>
                      </a:r>
                      <a:r>
                        <a:rPr sz="1800" dirty="0">
                          <a:latin typeface="Verdana"/>
                          <a:cs typeface="Verdana"/>
                        </a:rPr>
                        <a:t>t</a:t>
                      </a:r>
                      <a:r>
                        <a:rPr sz="1800" spc="5" dirty="0">
                          <a:latin typeface="Verdana"/>
                          <a:cs typeface="Verdana"/>
                        </a:rPr>
                        <a:t>i</a:t>
                      </a:r>
                      <a:r>
                        <a:rPr sz="1800" spc="-10" dirty="0">
                          <a:latin typeface="Verdana"/>
                          <a:cs typeface="Verdana"/>
                        </a:rPr>
                        <a:t>p</a:t>
                      </a:r>
                      <a:r>
                        <a:rPr sz="1800" spc="5" dirty="0">
                          <a:latin typeface="Verdana"/>
                          <a:cs typeface="Verdana"/>
                        </a:rPr>
                        <a:t>l</a:t>
                      </a:r>
                      <a:r>
                        <a:rPr sz="1800" dirty="0">
                          <a:latin typeface="Verdana"/>
                          <a:cs typeface="Verdana"/>
                        </a:rPr>
                        <a:t>e</a:t>
                      </a:r>
                      <a:r>
                        <a:rPr sz="1800" spc="-5" dirty="0">
                          <a:latin typeface="Verdana"/>
                          <a:cs typeface="Verdana"/>
                        </a:rPr>
                        <a:t>-Cho</a:t>
                      </a:r>
                      <a:r>
                        <a:rPr sz="1800" spc="10" dirty="0">
                          <a:latin typeface="Verdana"/>
                          <a:cs typeface="Verdana"/>
                        </a:rPr>
                        <a:t>i</a:t>
                      </a:r>
                      <a:r>
                        <a:rPr sz="1800" dirty="0">
                          <a:latin typeface="Verdana"/>
                          <a:cs typeface="Verdana"/>
                        </a:rPr>
                        <a:t>ce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6CACA"/>
                    </a:solidFill>
                  </a:tcPr>
                </a:tc>
                <a:extLst>
                  <a:ext uri="{0D108BD9-81ED-4DB2-BD59-A6C34878D82A}">
                    <a16:rowId xmlns:a16="http://schemas.microsoft.com/office/drawing/2014/main" val="10001"/>
                  </a:ext>
                </a:extLst>
              </a:tr>
              <a:tr h="891666">
                <a:tc>
                  <a:txBody>
                    <a:bodyPr/>
                    <a:lstStyle/>
                    <a:p>
                      <a:pPr marL="87630">
                        <a:lnSpc>
                          <a:spcPct val="100000"/>
                        </a:lnSpc>
                      </a:pPr>
                      <a:r>
                        <a:rPr sz="1800" spc="-10" dirty="0">
                          <a:latin typeface="Verdana"/>
                          <a:cs typeface="Verdana"/>
                        </a:rPr>
                        <a:t>L</a:t>
                      </a:r>
                      <a:r>
                        <a:rPr sz="1800" spc="5" dirty="0">
                          <a:latin typeface="Verdana"/>
                          <a:cs typeface="Verdana"/>
                        </a:rPr>
                        <a:t>i</a:t>
                      </a:r>
                      <a:r>
                        <a:rPr sz="1800" dirty="0">
                          <a:latin typeface="Verdana"/>
                          <a:cs typeface="Verdana"/>
                        </a:rPr>
                        <a:t>st</a:t>
                      </a:r>
                      <a:r>
                        <a:rPr sz="1800" spc="-10" dirty="0">
                          <a:latin typeface="Verdana"/>
                          <a:cs typeface="Verdana"/>
                        </a:rPr>
                        <a:t>e</a:t>
                      </a:r>
                      <a:r>
                        <a:rPr sz="1800" dirty="0">
                          <a:latin typeface="Verdana"/>
                          <a:cs typeface="Verdana"/>
                        </a:rPr>
                        <a:t>n</a:t>
                      </a:r>
                      <a:r>
                        <a:rPr sz="1800" spc="10" dirty="0">
                          <a:latin typeface="Verdana"/>
                          <a:cs typeface="Verdana"/>
                        </a:rPr>
                        <a:t> </a:t>
                      </a:r>
                      <a:r>
                        <a:rPr sz="1800" dirty="0">
                          <a:latin typeface="Verdana"/>
                          <a:cs typeface="Verdana"/>
                        </a:rPr>
                        <a:t>for</a:t>
                      </a:r>
                      <a:r>
                        <a:rPr sz="1800" spc="-15" dirty="0">
                          <a:latin typeface="Verdana"/>
                          <a:cs typeface="Verdana"/>
                        </a:rPr>
                        <a:t> </a:t>
                      </a:r>
                      <a:r>
                        <a:rPr sz="1800" dirty="0">
                          <a:latin typeface="Verdana"/>
                          <a:cs typeface="Verdana"/>
                        </a:rPr>
                        <a:t>Acad</a:t>
                      </a:r>
                      <a:r>
                        <a:rPr sz="1800" spc="-10" dirty="0">
                          <a:latin typeface="Verdana"/>
                          <a:cs typeface="Verdana"/>
                        </a:rPr>
                        <a:t>e</a:t>
                      </a:r>
                      <a:r>
                        <a:rPr sz="1800" dirty="0">
                          <a:latin typeface="Verdana"/>
                          <a:cs typeface="Verdana"/>
                        </a:rPr>
                        <a:t>m</a:t>
                      </a:r>
                      <a:r>
                        <a:rPr sz="1800" spc="5" dirty="0">
                          <a:latin typeface="Verdana"/>
                          <a:cs typeface="Verdana"/>
                        </a:rPr>
                        <a:t>i</a:t>
                      </a:r>
                      <a:r>
                        <a:rPr sz="1800" dirty="0">
                          <a:latin typeface="Verdana"/>
                          <a:cs typeface="Verdana"/>
                        </a:rPr>
                        <a:t>c Instruc</a:t>
                      </a:r>
                      <a:r>
                        <a:rPr sz="1800" spc="-10" dirty="0">
                          <a:latin typeface="Verdana"/>
                          <a:cs typeface="Verdana"/>
                        </a:rPr>
                        <a:t>t</a:t>
                      </a:r>
                      <a:r>
                        <a:rPr sz="1800" spc="5" dirty="0">
                          <a:latin typeface="Verdana"/>
                          <a:cs typeface="Verdana"/>
                        </a:rPr>
                        <a:t>i</a:t>
                      </a:r>
                      <a:r>
                        <a:rPr sz="1800" dirty="0">
                          <a:latin typeface="Verdana"/>
                          <a:cs typeface="Verdana"/>
                        </a:rPr>
                        <a:t>on</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tc>
                  <a:txBody>
                    <a:bodyPr/>
                    <a:lstStyle/>
                    <a:p>
                      <a:pPr marL="88265">
                        <a:lnSpc>
                          <a:spcPct val="100000"/>
                        </a:lnSpc>
                      </a:pPr>
                      <a:r>
                        <a:rPr sz="1800" spc="-5" dirty="0">
                          <a:latin typeface="Verdana"/>
                          <a:cs typeface="Verdana"/>
                        </a:rPr>
                        <a:t>M</a:t>
                      </a:r>
                      <a:r>
                        <a:rPr sz="1800" dirty="0">
                          <a:latin typeface="Verdana"/>
                          <a:cs typeface="Verdana"/>
                        </a:rPr>
                        <a:t>u</a:t>
                      </a:r>
                      <a:r>
                        <a:rPr sz="1800" spc="5" dirty="0">
                          <a:latin typeface="Verdana"/>
                          <a:cs typeface="Verdana"/>
                        </a:rPr>
                        <a:t>l</a:t>
                      </a:r>
                      <a:r>
                        <a:rPr sz="1800" dirty="0">
                          <a:latin typeface="Verdana"/>
                          <a:cs typeface="Verdana"/>
                        </a:rPr>
                        <a:t>t</a:t>
                      </a:r>
                      <a:r>
                        <a:rPr sz="1800" spc="5" dirty="0">
                          <a:latin typeface="Verdana"/>
                          <a:cs typeface="Verdana"/>
                        </a:rPr>
                        <a:t>i</a:t>
                      </a:r>
                      <a:r>
                        <a:rPr sz="1800" spc="-10" dirty="0">
                          <a:latin typeface="Verdana"/>
                          <a:cs typeface="Verdana"/>
                        </a:rPr>
                        <a:t>p</a:t>
                      </a:r>
                      <a:r>
                        <a:rPr sz="1800" spc="5" dirty="0">
                          <a:latin typeface="Verdana"/>
                          <a:cs typeface="Verdana"/>
                        </a:rPr>
                        <a:t>l</a:t>
                      </a:r>
                      <a:r>
                        <a:rPr sz="1800" dirty="0">
                          <a:latin typeface="Verdana"/>
                          <a:cs typeface="Verdana"/>
                        </a:rPr>
                        <a:t>e</a:t>
                      </a:r>
                      <a:r>
                        <a:rPr sz="1800" spc="-5" dirty="0">
                          <a:latin typeface="Verdana"/>
                          <a:cs typeface="Verdana"/>
                        </a:rPr>
                        <a:t>-Cho</a:t>
                      </a:r>
                      <a:r>
                        <a:rPr sz="1800" spc="10" dirty="0">
                          <a:latin typeface="Verdana"/>
                          <a:cs typeface="Verdana"/>
                        </a:rPr>
                        <a:t>i</a:t>
                      </a:r>
                      <a:r>
                        <a:rPr sz="1800" dirty="0">
                          <a:latin typeface="Verdana"/>
                          <a:cs typeface="Verdana"/>
                        </a:rPr>
                        <a:t>ce</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30259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(Forms C&amp;D)</a:t>
            </a:r>
          </a:p>
        </p:txBody>
      </p:sp>
      <p:graphicFrame>
        <p:nvGraphicFramePr>
          <p:cNvPr id="5" name="object 6"/>
          <p:cNvGraphicFramePr>
            <a:graphicFrameLocks noGrp="1"/>
          </p:cNvGraphicFramePr>
          <p:nvPr/>
        </p:nvGraphicFramePr>
        <p:xfrm>
          <a:off x="450850" y="1600200"/>
          <a:ext cx="8229600" cy="3732274"/>
        </p:xfrm>
        <a:graphic>
          <a:graphicData uri="http://schemas.openxmlformats.org/drawingml/2006/table">
            <a:tbl>
              <a:tblPr firstRow="1" bandRow="1">
                <a:tableStyleId>{2D5ABB26-0587-4C30-8999-92F81FD0307C}</a:tableStyleId>
              </a:tblPr>
              <a:tblGrid>
                <a:gridCol w="4968875">
                  <a:extLst>
                    <a:ext uri="{9D8B030D-6E8A-4147-A177-3AD203B41FA5}">
                      <a16:colId xmlns:a16="http://schemas.microsoft.com/office/drawing/2014/main" val="20000"/>
                    </a:ext>
                  </a:extLst>
                </a:gridCol>
                <a:gridCol w="3260725">
                  <a:extLst>
                    <a:ext uri="{9D8B030D-6E8A-4147-A177-3AD203B41FA5}">
                      <a16:colId xmlns:a16="http://schemas.microsoft.com/office/drawing/2014/main" val="20001"/>
                    </a:ext>
                  </a:extLst>
                </a:gridCol>
              </a:tblGrid>
              <a:tr h="652779">
                <a:tc>
                  <a:txBody>
                    <a:bodyPr/>
                    <a:lstStyle/>
                    <a:p>
                      <a:pPr marL="87630">
                        <a:lnSpc>
                          <a:spcPct val="100000"/>
                        </a:lnSpc>
                      </a:pPr>
                      <a:r>
                        <a:rPr sz="1800" b="1" spc="-5" dirty="0">
                          <a:solidFill>
                            <a:srgbClr val="FFFFFF"/>
                          </a:solidFill>
                          <a:latin typeface="Verdana"/>
                          <a:cs typeface="Verdana"/>
                        </a:rPr>
                        <a:t>Readin</a:t>
                      </a:r>
                      <a:r>
                        <a:rPr sz="1800" b="1" dirty="0">
                          <a:solidFill>
                            <a:srgbClr val="FFFFFF"/>
                          </a:solidFill>
                          <a:latin typeface="Verdana"/>
                          <a:cs typeface="Verdana"/>
                        </a:rPr>
                        <a:t>g</a:t>
                      </a:r>
                      <a:r>
                        <a:rPr sz="1800" b="1" spc="10" dirty="0">
                          <a:solidFill>
                            <a:srgbClr val="FFFFFF"/>
                          </a:solidFill>
                          <a:latin typeface="Verdana"/>
                          <a:cs typeface="Verdana"/>
                        </a:rPr>
                        <a:t> </a:t>
                      </a:r>
                      <a:r>
                        <a:rPr sz="1800" b="1" dirty="0">
                          <a:solidFill>
                            <a:srgbClr val="FFFFFF"/>
                          </a:solidFill>
                          <a:latin typeface="Verdana"/>
                          <a:cs typeface="Verdana"/>
                        </a:rPr>
                        <a:t>Skill</a:t>
                      </a:r>
                      <a:r>
                        <a:rPr sz="1800" b="1" spc="-10" dirty="0">
                          <a:solidFill>
                            <a:srgbClr val="FFFFFF"/>
                          </a:solidFill>
                          <a:latin typeface="Verdana"/>
                          <a:cs typeface="Verdana"/>
                        </a:rPr>
                        <a:t> A</a:t>
                      </a:r>
                      <a:r>
                        <a:rPr sz="1800" b="1" spc="-5" dirty="0">
                          <a:solidFill>
                            <a:srgbClr val="FFFFFF"/>
                          </a:solidFill>
                          <a:latin typeface="Verdana"/>
                          <a:cs typeface="Verdana"/>
                        </a:rPr>
                        <a:t>r</a:t>
                      </a:r>
                      <a:r>
                        <a:rPr sz="1800" b="1" spc="5" dirty="0">
                          <a:solidFill>
                            <a:srgbClr val="FFFFFF"/>
                          </a:solidFill>
                          <a:latin typeface="Verdana"/>
                          <a:cs typeface="Verdana"/>
                        </a:rPr>
                        <a:t>e</a:t>
                      </a:r>
                      <a:r>
                        <a:rPr sz="1800" b="1" dirty="0">
                          <a:solidFill>
                            <a:srgbClr val="FFFFFF"/>
                          </a:solidFill>
                          <a:latin typeface="Verdana"/>
                          <a:cs typeface="Verdana"/>
                        </a:rPr>
                        <a:t>as</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80000"/>
                    </a:solidFill>
                  </a:tcPr>
                </a:tc>
                <a:tc>
                  <a:txBody>
                    <a:bodyPr/>
                    <a:lstStyle/>
                    <a:p>
                      <a:pPr marL="88265">
                        <a:lnSpc>
                          <a:spcPct val="100000"/>
                        </a:lnSpc>
                      </a:pPr>
                      <a:r>
                        <a:rPr sz="1800" b="1" dirty="0">
                          <a:solidFill>
                            <a:srgbClr val="FFFFFF"/>
                          </a:solidFill>
                          <a:latin typeface="Verdana"/>
                          <a:cs typeface="Verdana"/>
                        </a:rPr>
                        <a:t>S</a:t>
                      </a:r>
                      <a:r>
                        <a:rPr sz="1800" b="1" spc="-5" dirty="0">
                          <a:solidFill>
                            <a:srgbClr val="FFFFFF"/>
                          </a:solidFill>
                          <a:latin typeface="Verdana"/>
                          <a:cs typeface="Verdana"/>
                        </a:rPr>
                        <a:t>coring</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80000"/>
                    </a:solidFill>
                  </a:tcPr>
                </a:tc>
                <a:extLst>
                  <a:ext uri="{0D108BD9-81ED-4DB2-BD59-A6C34878D82A}">
                    <a16:rowId xmlns:a16="http://schemas.microsoft.com/office/drawing/2014/main" val="10000"/>
                  </a:ext>
                </a:extLst>
              </a:tr>
              <a:tr h="939800">
                <a:tc>
                  <a:txBody>
                    <a:bodyPr/>
                    <a:lstStyle/>
                    <a:p>
                      <a:pPr marL="87630">
                        <a:lnSpc>
                          <a:spcPct val="100000"/>
                        </a:lnSpc>
                      </a:pPr>
                      <a:r>
                        <a:rPr sz="1800" spc="-55" dirty="0">
                          <a:latin typeface="Verdana"/>
                          <a:cs typeface="Verdana"/>
                        </a:rPr>
                        <a:t>R</a:t>
                      </a:r>
                      <a:r>
                        <a:rPr sz="1800" dirty="0">
                          <a:latin typeface="Verdana"/>
                          <a:cs typeface="Verdana"/>
                        </a:rPr>
                        <a:t>e</a:t>
                      </a:r>
                      <a:r>
                        <a:rPr sz="1800" spc="-10" dirty="0">
                          <a:latin typeface="Verdana"/>
                          <a:cs typeface="Verdana"/>
                        </a:rPr>
                        <a:t>a</a:t>
                      </a:r>
                      <a:r>
                        <a:rPr sz="1800" dirty="0">
                          <a:latin typeface="Verdana"/>
                          <a:cs typeface="Verdana"/>
                        </a:rPr>
                        <a:t>d</a:t>
                      </a:r>
                      <a:r>
                        <a:rPr sz="1800" spc="15" dirty="0">
                          <a:latin typeface="Verdana"/>
                          <a:cs typeface="Verdana"/>
                        </a:rPr>
                        <a:t> </a:t>
                      </a:r>
                      <a:r>
                        <a:rPr sz="1800" spc="-90" dirty="0">
                          <a:latin typeface="Verdana"/>
                          <a:cs typeface="Verdana"/>
                        </a:rPr>
                        <a:t>W</a:t>
                      </a:r>
                      <a:r>
                        <a:rPr sz="1800" dirty="0">
                          <a:latin typeface="Verdana"/>
                          <a:cs typeface="Verdana"/>
                        </a:rPr>
                        <a:t>or</a:t>
                      </a:r>
                      <a:r>
                        <a:rPr sz="1800" spc="-10" dirty="0">
                          <a:latin typeface="Verdana"/>
                          <a:cs typeface="Verdana"/>
                        </a:rPr>
                        <a:t>d</a:t>
                      </a:r>
                      <a:r>
                        <a:rPr sz="1800" dirty="0">
                          <a:latin typeface="Verdana"/>
                          <a:cs typeface="Verdana"/>
                        </a:rPr>
                        <a:t>s</a:t>
                      </a:r>
                      <a:r>
                        <a:rPr sz="1800" spc="-15" dirty="0">
                          <a:latin typeface="Verdana"/>
                          <a:cs typeface="Verdana"/>
                        </a:rPr>
                        <a:t> </a:t>
                      </a:r>
                      <a:r>
                        <a:rPr sz="1800" spc="-5" dirty="0">
                          <a:latin typeface="Verdana"/>
                          <a:cs typeface="Verdana"/>
                        </a:rPr>
                        <a:t>(</a:t>
                      </a:r>
                      <a:r>
                        <a:rPr sz="1800" spc="-95" dirty="0">
                          <a:latin typeface="Verdana"/>
                          <a:cs typeface="Verdana"/>
                        </a:rPr>
                        <a:t>K</a:t>
                      </a:r>
                      <a:r>
                        <a:rPr sz="1800" spc="-5" dirty="0">
                          <a:latin typeface="Verdana"/>
                          <a:cs typeface="Verdana"/>
                        </a:rPr>
                        <a:t>-</a:t>
                      </a:r>
                      <a:r>
                        <a:rPr sz="1800" dirty="0">
                          <a:latin typeface="Verdana"/>
                          <a:cs typeface="Verdana"/>
                        </a:rPr>
                        <a:t>3</a:t>
                      </a:r>
                      <a:r>
                        <a:rPr sz="1800" spc="5" dirty="0">
                          <a:latin typeface="Verdana"/>
                          <a:cs typeface="Verdana"/>
                        </a:rPr>
                        <a:t> </a:t>
                      </a:r>
                      <a:r>
                        <a:rPr sz="1800" dirty="0">
                          <a:latin typeface="Verdana"/>
                          <a:cs typeface="Verdana"/>
                        </a:rPr>
                        <a:t>on</a:t>
                      </a:r>
                      <a:r>
                        <a:rPr sz="1800" spc="5" dirty="0">
                          <a:latin typeface="Verdana"/>
                          <a:cs typeface="Verdana"/>
                        </a:rPr>
                        <a:t>l</a:t>
                      </a:r>
                      <a:r>
                        <a:rPr sz="1800" dirty="0">
                          <a:latin typeface="Verdana"/>
                          <a:cs typeface="Verdana"/>
                        </a:rPr>
                        <a:t>y)</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6CACA"/>
                    </a:solidFill>
                  </a:tcPr>
                </a:tc>
                <a:tc>
                  <a:txBody>
                    <a:bodyPr/>
                    <a:lstStyle/>
                    <a:p>
                      <a:pPr marL="88265">
                        <a:lnSpc>
                          <a:spcPct val="100000"/>
                        </a:lnSpc>
                      </a:pPr>
                      <a:r>
                        <a:rPr sz="1800" spc="-5" dirty="0">
                          <a:latin typeface="Verdana"/>
                          <a:cs typeface="Verdana"/>
                        </a:rPr>
                        <a:t>M</a:t>
                      </a:r>
                      <a:r>
                        <a:rPr sz="1800" dirty="0">
                          <a:latin typeface="Verdana"/>
                          <a:cs typeface="Verdana"/>
                        </a:rPr>
                        <a:t>u</a:t>
                      </a:r>
                      <a:r>
                        <a:rPr sz="1800" spc="5" dirty="0">
                          <a:latin typeface="Verdana"/>
                          <a:cs typeface="Verdana"/>
                        </a:rPr>
                        <a:t>l</a:t>
                      </a:r>
                      <a:r>
                        <a:rPr sz="1800" dirty="0">
                          <a:latin typeface="Verdana"/>
                          <a:cs typeface="Verdana"/>
                        </a:rPr>
                        <a:t>t</a:t>
                      </a:r>
                      <a:r>
                        <a:rPr sz="1800" spc="5" dirty="0">
                          <a:latin typeface="Verdana"/>
                          <a:cs typeface="Verdana"/>
                        </a:rPr>
                        <a:t>i</a:t>
                      </a:r>
                      <a:r>
                        <a:rPr sz="1800" spc="-10" dirty="0">
                          <a:latin typeface="Verdana"/>
                          <a:cs typeface="Verdana"/>
                        </a:rPr>
                        <a:t>p</a:t>
                      </a:r>
                      <a:r>
                        <a:rPr sz="1800" spc="5" dirty="0">
                          <a:latin typeface="Verdana"/>
                          <a:cs typeface="Verdana"/>
                        </a:rPr>
                        <a:t>l</a:t>
                      </a:r>
                      <a:r>
                        <a:rPr sz="1800" dirty="0">
                          <a:latin typeface="Verdana"/>
                          <a:cs typeface="Verdana"/>
                        </a:rPr>
                        <a:t>e</a:t>
                      </a:r>
                      <a:r>
                        <a:rPr sz="1800" spc="-5" dirty="0">
                          <a:latin typeface="Verdana"/>
                          <a:cs typeface="Verdana"/>
                        </a:rPr>
                        <a:t>-</a:t>
                      </a:r>
                      <a:r>
                        <a:rPr sz="1800" dirty="0">
                          <a:latin typeface="Verdana"/>
                          <a:cs typeface="Verdana"/>
                        </a:rPr>
                        <a:t>Cho</a:t>
                      </a:r>
                      <a:r>
                        <a:rPr sz="1800" spc="10" dirty="0">
                          <a:latin typeface="Verdana"/>
                          <a:cs typeface="Verdana"/>
                        </a:rPr>
                        <a:t>i</a:t>
                      </a:r>
                      <a:r>
                        <a:rPr sz="1800" dirty="0">
                          <a:latin typeface="Verdana"/>
                          <a:cs typeface="Verdana"/>
                        </a:rPr>
                        <a:t>ce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6CACA"/>
                    </a:solidFill>
                  </a:tcPr>
                </a:tc>
                <a:extLst>
                  <a:ext uri="{0D108BD9-81ED-4DB2-BD59-A6C34878D82A}">
                    <a16:rowId xmlns:a16="http://schemas.microsoft.com/office/drawing/2014/main" val="10001"/>
                  </a:ext>
                </a:extLst>
              </a:tr>
              <a:tr h="950849">
                <a:tc>
                  <a:txBody>
                    <a:bodyPr/>
                    <a:lstStyle/>
                    <a:p>
                      <a:pPr marL="87630">
                        <a:lnSpc>
                          <a:spcPct val="100000"/>
                        </a:lnSpc>
                      </a:pPr>
                      <a:r>
                        <a:rPr sz="1800" spc="-55" dirty="0">
                          <a:latin typeface="Verdana"/>
                          <a:cs typeface="Verdana"/>
                        </a:rPr>
                        <a:t>R</a:t>
                      </a:r>
                      <a:r>
                        <a:rPr sz="1800" dirty="0">
                          <a:latin typeface="Verdana"/>
                          <a:cs typeface="Verdana"/>
                        </a:rPr>
                        <a:t>e</a:t>
                      </a:r>
                      <a:r>
                        <a:rPr sz="1800" spc="-10" dirty="0">
                          <a:latin typeface="Verdana"/>
                          <a:cs typeface="Verdana"/>
                        </a:rPr>
                        <a:t>a</a:t>
                      </a:r>
                      <a:r>
                        <a:rPr sz="1800" dirty="0">
                          <a:latin typeface="Verdana"/>
                          <a:cs typeface="Verdana"/>
                        </a:rPr>
                        <a:t>d</a:t>
                      </a:r>
                      <a:r>
                        <a:rPr sz="1800" spc="15" dirty="0">
                          <a:latin typeface="Verdana"/>
                          <a:cs typeface="Verdana"/>
                        </a:rPr>
                        <a:t> </a:t>
                      </a:r>
                      <a:r>
                        <a:rPr sz="1800" dirty="0">
                          <a:latin typeface="Verdana"/>
                          <a:cs typeface="Verdana"/>
                        </a:rPr>
                        <a:t>School</a:t>
                      </a:r>
                      <a:r>
                        <a:rPr sz="1800" spc="-15" dirty="0">
                          <a:latin typeface="Verdana"/>
                          <a:cs typeface="Verdana"/>
                        </a:rPr>
                        <a:t> </a:t>
                      </a:r>
                      <a:r>
                        <a:rPr sz="1800" spc="-200" dirty="0">
                          <a:latin typeface="Verdana"/>
                          <a:cs typeface="Verdana"/>
                        </a:rPr>
                        <a:t>T</a:t>
                      </a:r>
                      <a:r>
                        <a:rPr sz="1800" dirty="0">
                          <a:latin typeface="Verdana"/>
                          <a:cs typeface="Verdana"/>
                        </a:rPr>
                        <a:t>exts</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tc>
                  <a:txBody>
                    <a:bodyPr/>
                    <a:lstStyle/>
                    <a:p>
                      <a:pPr marL="88265">
                        <a:lnSpc>
                          <a:spcPct val="100000"/>
                        </a:lnSpc>
                      </a:pPr>
                      <a:r>
                        <a:rPr sz="1800" spc="-5" dirty="0">
                          <a:latin typeface="Verdana"/>
                          <a:cs typeface="Verdana"/>
                        </a:rPr>
                        <a:t>M</a:t>
                      </a:r>
                      <a:r>
                        <a:rPr sz="1800" dirty="0">
                          <a:latin typeface="Verdana"/>
                          <a:cs typeface="Verdana"/>
                        </a:rPr>
                        <a:t>u</a:t>
                      </a:r>
                      <a:r>
                        <a:rPr sz="1800" spc="5" dirty="0">
                          <a:latin typeface="Verdana"/>
                          <a:cs typeface="Verdana"/>
                        </a:rPr>
                        <a:t>l</a:t>
                      </a:r>
                      <a:r>
                        <a:rPr sz="1800" dirty="0">
                          <a:latin typeface="Verdana"/>
                          <a:cs typeface="Verdana"/>
                        </a:rPr>
                        <a:t>t</a:t>
                      </a:r>
                      <a:r>
                        <a:rPr sz="1800" spc="5" dirty="0">
                          <a:latin typeface="Verdana"/>
                          <a:cs typeface="Verdana"/>
                        </a:rPr>
                        <a:t>i</a:t>
                      </a:r>
                      <a:r>
                        <a:rPr sz="1800" spc="-10" dirty="0">
                          <a:latin typeface="Verdana"/>
                          <a:cs typeface="Verdana"/>
                        </a:rPr>
                        <a:t>p</a:t>
                      </a:r>
                      <a:r>
                        <a:rPr sz="1800" spc="5" dirty="0">
                          <a:latin typeface="Verdana"/>
                          <a:cs typeface="Verdana"/>
                        </a:rPr>
                        <a:t>l</a:t>
                      </a:r>
                      <a:r>
                        <a:rPr sz="1800" dirty="0">
                          <a:latin typeface="Verdana"/>
                          <a:cs typeface="Verdana"/>
                        </a:rPr>
                        <a:t>e</a:t>
                      </a:r>
                      <a:r>
                        <a:rPr sz="1800" spc="-5" dirty="0">
                          <a:latin typeface="Verdana"/>
                          <a:cs typeface="Verdana"/>
                        </a:rPr>
                        <a:t>-</a:t>
                      </a:r>
                      <a:r>
                        <a:rPr sz="1800" dirty="0">
                          <a:latin typeface="Verdana"/>
                          <a:cs typeface="Verdana"/>
                        </a:rPr>
                        <a:t>Cho</a:t>
                      </a:r>
                      <a:r>
                        <a:rPr sz="1800" spc="10" dirty="0">
                          <a:latin typeface="Verdana"/>
                          <a:cs typeface="Verdana"/>
                        </a:rPr>
                        <a:t>i</a:t>
                      </a:r>
                      <a:r>
                        <a:rPr sz="1800" dirty="0">
                          <a:latin typeface="Verdana"/>
                          <a:cs typeface="Verdana"/>
                        </a:rPr>
                        <a:t>ce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extLst>
                  <a:ext uri="{0D108BD9-81ED-4DB2-BD59-A6C34878D82A}">
                    <a16:rowId xmlns:a16="http://schemas.microsoft.com/office/drawing/2014/main" val="10002"/>
                  </a:ext>
                </a:extLst>
              </a:tr>
              <a:tr h="1188846">
                <a:tc>
                  <a:txBody>
                    <a:bodyPr/>
                    <a:lstStyle/>
                    <a:p>
                      <a:pPr marL="87630">
                        <a:lnSpc>
                          <a:spcPct val="100000"/>
                        </a:lnSpc>
                      </a:pPr>
                      <a:r>
                        <a:rPr sz="1800" spc="-55" dirty="0">
                          <a:latin typeface="Verdana"/>
                          <a:cs typeface="Verdana"/>
                        </a:rPr>
                        <a:t>R</a:t>
                      </a:r>
                      <a:r>
                        <a:rPr sz="1800" dirty="0">
                          <a:latin typeface="Verdana"/>
                          <a:cs typeface="Verdana"/>
                        </a:rPr>
                        <a:t>e</a:t>
                      </a:r>
                      <a:r>
                        <a:rPr sz="1800" spc="-10" dirty="0">
                          <a:latin typeface="Verdana"/>
                          <a:cs typeface="Verdana"/>
                        </a:rPr>
                        <a:t>a</a:t>
                      </a:r>
                      <a:r>
                        <a:rPr sz="1800" dirty="0">
                          <a:latin typeface="Verdana"/>
                          <a:cs typeface="Verdana"/>
                        </a:rPr>
                        <a:t>d</a:t>
                      </a:r>
                      <a:r>
                        <a:rPr sz="1800" spc="15" dirty="0">
                          <a:latin typeface="Verdana"/>
                          <a:cs typeface="Verdana"/>
                        </a:rPr>
                        <a:t> </a:t>
                      </a:r>
                      <a:r>
                        <a:rPr sz="1800" dirty="0">
                          <a:latin typeface="Verdana"/>
                          <a:cs typeface="Verdana"/>
                        </a:rPr>
                        <a:t>Acad</a:t>
                      </a:r>
                      <a:r>
                        <a:rPr sz="1800" spc="-10" dirty="0">
                          <a:latin typeface="Verdana"/>
                          <a:cs typeface="Verdana"/>
                        </a:rPr>
                        <a:t>e</a:t>
                      </a:r>
                      <a:r>
                        <a:rPr sz="1800" dirty="0">
                          <a:latin typeface="Verdana"/>
                          <a:cs typeface="Verdana"/>
                        </a:rPr>
                        <a:t>m</a:t>
                      </a:r>
                      <a:r>
                        <a:rPr sz="1800" spc="5" dirty="0">
                          <a:latin typeface="Verdana"/>
                          <a:cs typeface="Verdana"/>
                        </a:rPr>
                        <a:t>i</a:t>
                      </a:r>
                      <a:r>
                        <a:rPr sz="1800" dirty="0">
                          <a:latin typeface="Verdana"/>
                          <a:cs typeface="Verdana"/>
                        </a:rPr>
                        <a:t>c</a:t>
                      </a:r>
                      <a:r>
                        <a:rPr sz="1800" spc="-15" dirty="0">
                          <a:latin typeface="Verdana"/>
                          <a:cs typeface="Verdana"/>
                        </a:rPr>
                        <a:t> </a:t>
                      </a:r>
                      <a:r>
                        <a:rPr sz="1800" spc="-200" dirty="0">
                          <a:latin typeface="Verdana"/>
                          <a:cs typeface="Verdana"/>
                        </a:rPr>
                        <a:t>T</a:t>
                      </a:r>
                      <a:r>
                        <a:rPr sz="1800" dirty="0">
                          <a:latin typeface="Verdana"/>
                          <a:cs typeface="Verdana"/>
                        </a:rPr>
                        <a:t>exts</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CACA"/>
                    </a:solidFill>
                  </a:tcPr>
                </a:tc>
                <a:tc>
                  <a:txBody>
                    <a:bodyPr/>
                    <a:lstStyle/>
                    <a:p>
                      <a:pPr marL="88265" marR="575945">
                        <a:lnSpc>
                          <a:spcPct val="100000"/>
                        </a:lnSpc>
                      </a:pPr>
                      <a:r>
                        <a:rPr sz="1800" spc="-5" dirty="0">
                          <a:latin typeface="Verdana"/>
                          <a:cs typeface="Verdana"/>
                        </a:rPr>
                        <a:t>M</a:t>
                      </a:r>
                      <a:r>
                        <a:rPr sz="1800" dirty="0">
                          <a:latin typeface="Verdana"/>
                          <a:cs typeface="Verdana"/>
                        </a:rPr>
                        <a:t>u</a:t>
                      </a:r>
                      <a:r>
                        <a:rPr sz="1800" spc="5" dirty="0">
                          <a:latin typeface="Verdana"/>
                          <a:cs typeface="Verdana"/>
                        </a:rPr>
                        <a:t>l</a:t>
                      </a:r>
                      <a:r>
                        <a:rPr sz="1800" dirty="0">
                          <a:latin typeface="Verdana"/>
                          <a:cs typeface="Verdana"/>
                        </a:rPr>
                        <a:t>t</a:t>
                      </a:r>
                      <a:r>
                        <a:rPr sz="1800" spc="5" dirty="0">
                          <a:latin typeface="Verdana"/>
                          <a:cs typeface="Verdana"/>
                        </a:rPr>
                        <a:t>i</a:t>
                      </a:r>
                      <a:r>
                        <a:rPr sz="1800" spc="-10" dirty="0">
                          <a:latin typeface="Verdana"/>
                          <a:cs typeface="Verdana"/>
                        </a:rPr>
                        <a:t>p</a:t>
                      </a:r>
                      <a:r>
                        <a:rPr sz="1800" spc="5" dirty="0">
                          <a:latin typeface="Verdana"/>
                          <a:cs typeface="Verdana"/>
                        </a:rPr>
                        <a:t>l</a:t>
                      </a:r>
                      <a:r>
                        <a:rPr sz="1800" dirty="0">
                          <a:latin typeface="Verdana"/>
                          <a:cs typeface="Verdana"/>
                        </a:rPr>
                        <a:t>e</a:t>
                      </a:r>
                      <a:r>
                        <a:rPr sz="1800" spc="-5" dirty="0">
                          <a:latin typeface="Verdana"/>
                          <a:cs typeface="Verdana"/>
                        </a:rPr>
                        <a:t>-</a:t>
                      </a:r>
                      <a:r>
                        <a:rPr sz="1800" dirty="0">
                          <a:latin typeface="Verdana"/>
                          <a:cs typeface="Verdana"/>
                        </a:rPr>
                        <a:t>Cho</a:t>
                      </a:r>
                      <a:r>
                        <a:rPr sz="1800" spc="10" dirty="0">
                          <a:latin typeface="Verdana"/>
                          <a:cs typeface="Verdana"/>
                        </a:rPr>
                        <a:t>i</a:t>
                      </a:r>
                      <a:r>
                        <a:rPr sz="1800" dirty="0">
                          <a:latin typeface="Verdana"/>
                          <a:cs typeface="Verdana"/>
                        </a:rPr>
                        <a:t>ce and </a:t>
                      </a:r>
                      <a:r>
                        <a:rPr sz="1800" spc="-5" dirty="0">
                          <a:latin typeface="Verdana"/>
                          <a:cs typeface="Verdana"/>
                        </a:rPr>
                        <a:t>Constructe</a:t>
                      </a:r>
                      <a:r>
                        <a:rPr sz="1800" dirty="0">
                          <a:latin typeface="Verdana"/>
                          <a:cs typeface="Verdana"/>
                        </a:rPr>
                        <a:t>d</a:t>
                      </a:r>
                      <a:r>
                        <a:rPr sz="1800" spc="5" dirty="0">
                          <a:latin typeface="Verdana"/>
                          <a:cs typeface="Verdana"/>
                        </a:rPr>
                        <a:t> </a:t>
                      </a:r>
                      <a:r>
                        <a:rPr sz="1800" spc="-55" dirty="0">
                          <a:latin typeface="Verdana"/>
                          <a:cs typeface="Verdana"/>
                        </a:rPr>
                        <a:t>R</a:t>
                      </a:r>
                      <a:r>
                        <a:rPr sz="1800" dirty="0">
                          <a:latin typeface="Verdana"/>
                          <a:cs typeface="Verdana"/>
                        </a:rPr>
                        <a:t>e</a:t>
                      </a:r>
                      <a:r>
                        <a:rPr sz="1800" spc="-10" dirty="0">
                          <a:latin typeface="Verdana"/>
                          <a:cs typeface="Verdana"/>
                        </a:rPr>
                        <a:t>sp</a:t>
                      </a:r>
                      <a:r>
                        <a:rPr sz="1800" dirty="0">
                          <a:latin typeface="Verdana"/>
                          <a:cs typeface="Verdana"/>
                        </a:rPr>
                        <a:t>onse </a:t>
                      </a:r>
                      <a:r>
                        <a:rPr sz="1800" spc="-5" dirty="0">
                          <a:latin typeface="Verdana"/>
                          <a:cs typeface="Verdana"/>
                        </a:rPr>
                        <a:t>(</a:t>
                      </a:r>
                      <a:r>
                        <a:rPr sz="1800" spc="5" dirty="0">
                          <a:latin typeface="Verdana"/>
                          <a:cs typeface="Verdana"/>
                        </a:rPr>
                        <a:t>i</a:t>
                      </a:r>
                      <a:r>
                        <a:rPr sz="1800" dirty="0">
                          <a:latin typeface="Verdana"/>
                          <a:cs typeface="Verdana"/>
                        </a:rPr>
                        <a:t>t</a:t>
                      </a:r>
                      <a:r>
                        <a:rPr sz="1800" spc="-5" dirty="0">
                          <a:latin typeface="Verdana"/>
                          <a:cs typeface="Verdana"/>
                        </a:rPr>
                        <a:t>e</a:t>
                      </a:r>
                      <a:r>
                        <a:rPr sz="1800" dirty="0">
                          <a:latin typeface="Verdana"/>
                          <a:cs typeface="Verdana"/>
                        </a:rPr>
                        <a:t>ms</a:t>
                      </a:r>
                      <a:r>
                        <a:rPr sz="1800" spc="-5" dirty="0">
                          <a:latin typeface="Verdana"/>
                          <a:cs typeface="Verdana"/>
                        </a:rPr>
                        <a:t> </a:t>
                      </a:r>
                      <a:r>
                        <a:rPr sz="1800" dirty="0">
                          <a:latin typeface="Verdana"/>
                          <a:cs typeface="Verdana"/>
                        </a:rPr>
                        <a:t>2</a:t>
                      </a:r>
                      <a:r>
                        <a:rPr sz="1800" spc="-10" dirty="0">
                          <a:latin typeface="Verdana"/>
                          <a:cs typeface="Verdana"/>
                        </a:rPr>
                        <a:t>3</a:t>
                      </a:r>
                      <a:r>
                        <a:rPr sz="1800" dirty="0">
                          <a:latin typeface="Verdana"/>
                          <a:cs typeface="Verdana"/>
                        </a:rPr>
                        <a:t>,</a:t>
                      </a:r>
                      <a:r>
                        <a:rPr sz="1800" spc="15" dirty="0">
                          <a:latin typeface="Verdana"/>
                          <a:cs typeface="Verdana"/>
                        </a:rPr>
                        <a:t> </a:t>
                      </a:r>
                      <a:r>
                        <a:rPr sz="1800" dirty="0">
                          <a:latin typeface="Verdana"/>
                          <a:cs typeface="Verdana"/>
                        </a:rPr>
                        <a:t>2</a:t>
                      </a:r>
                      <a:r>
                        <a:rPr sz="1800" spc="-10" dirty="0">
                          <a:latin typeface="Verdana"/>
                          <a:cs typeface="Verdana"/>
                        </a:rPr>
                        <a:t>4</a:t>
                      </a:r>
                      <a:r>
                        <a:rPr sz="1800" dirty="0">
                          <a:latin typeface="Verdana"/>
                          <a:cs typeface="Verdana"/>
                        </a:rPr>
                        <a:t>,</a:t>
                      </a:r>
                      <a:r>
                        <a:rPr sz="1800" spc="15" dirty="0">
                          <a:latin typeface="Verdana"/>
                          <a:cs typeface="Verdana"/>
                        </a:rPr>
                        <a:t> </a:t>
                      </a:r>
                      <a:r>
                        <a:rPr sz="1800" dirty="0">
                          <a:latin typeface="Verdana"/>
                          <a:cs typeface="Verdana"/>
                        </a:rPr>
                        <a:t>2</a:t>
                      </a:r>
                      <a:r>
                        <a:rPr sz="1800" spc="-10" dirty="0">
                          <a:latin typeface="Verdana"/>
                          <a:cs typeface="Verdana"/>
                        </a:rPr>
                        <a:t>9</a:t>
                      </a:r>
                      <a:r>
                        <a:rPr sz="1800" dirty="0">
                          <a:latin typeface="Verdana"/>
                          <a:cs typeface="Verdana"/>
                        </a:rPr>
                        <a:t>,</a:t>
                      </a:r>
                      <a:r>
                        <a:rPr sz="1800" spc="15" dirty="0">
                          <a:latin typeface="Verdana"/>
                          <a:cs typeface="Verdana"/>
                        </a:rPr>
                        <a:t> </a:t>
                      </a:r>
                      <a:r>
                        <a:rPr sz="1800" dirty="0">
                          <a:latin typeface="Verdana"/>
                          <a:cs typeface="Verdana"/>
                        </a:rPr>
                        <a:t>3</a:t>
                      </a:r>
                      <a:r>
                        <a:rPr sz="1800" spc="-10" dirty="0">
                          <a:latin typeface="Verdana"/>
                          <a:cs typeface="Verdana"/>
                        </a:rPr>
                        <a:t>0</a:t>
                      </a:r>
                      <a:r>
                        <a:rPr sz="1800" dirty="0">
                          <a:latin typeface="Verdana"/>
                          <a:cs typeface="Verdana"/>
                        </a:rPr>
                        <a:t>)</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CACA"/>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09693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(Forms C&amp;D)</a:t>
            </a:r>
          </a:p>
        </p:txBody>
      </p:sp>
      <p:graphicFrame>
        <p:nvGraphicFramePr>
          <p:cNvPr id="4" name="object 6"/>
          <p:cNvGraphicFramePr>
            <a:graphicFrameLocks noGrp="1"/>
          </p:cNvGraphicFramePr>
          <p:nvPr/>
        </p:nvGraphicFramePr>
        <p:xfrm>
          <a:off x="450850" y="1536446"/>
          <a:ext cx="8229600" cy="4119776"/>
        </p:xfrm>
        <a:graphic>
          <a:graphicData uri="http://schemas.openxmlformats.org/drawingml/2006/table">
            <a:tbl>
              <a:tblPr firstRow="1" bandRow="1">
                <a:tableStyleId>{2D5ABB26-0587-4C30-8999-92F81FD0307C}</a:tableStyleId>
              </a:tblPr>
              <a:tblGrid>
                <a:gridCol w="5350891">
                  <a:extLst>
                    <a:ext uri="{9D8B030D-6E8A-4147-A177-3AD203B41FA5}">
                      <a16:colId xmlns:a16="http://schemas.microsoft.com/office/drawing/2014/main" val="20000"/>
                    </a:ext>
                  </a:extLst>
                </a:gridCol>
                <a:gridCol w="2878709">
                  <a:extLst>
                    <a:ext uri="{9D8B030D-6E8A-4147-A177-3AD203B41FA5}">
                      <a16:colId xmlns:a16="http://schemas.microsoft.com/office/drawing/2014/main" val="20001"/>
                    </a:ext>
                  </a:extLst>
                </a:gridCol>
              </a:tblGrid>
              <a:tr h="652652">
                <a:tc>
                  <a:txBody>
                    <a:bodyPr/>
                    <a:lstStyle/>
                    <a:p>
                      <a:pPr marL="87630">
                        <a:lnSpc>
                          <a:spcPct val="100000"/>
                        </a:lnSpc>
                      </a:pPr>
                      <a:r>
                        <a:rPr sz="1800" b="1" spc="-5" dirty="0">
                          <a:solidFill>
                            <a:srgbClr val="FFFFFF"/>
                          </a:solidFill>
                          <a:latin typeface="Verdana"/>
                          <a:cs typeface="Verdana"/>
                        </a:rPr>
                        <a:t>Writ</a:t>
                      </a:r>
                      <a:r>
                        <a:rPr sz="1800" b="1" dirty="0">
                          <a:solidFill>
                            <a:srgbClr val="FFFFFF"/>
                          </a:solidFill>
                          <a:latin typeface="Verdana"/>
                          <a:cs typeface="Verdana"/>
                        </a:rPr>
                        <a:t>ing</a:t>
                      </a:r>
                      <a:r>
                        <a:rPr sz="1800" b="1" spc="5" dirty="0">
                          <a:solidFill>
                            <a:srgbClr val="FFFFFF"/>
                          </a:solidFill>
                          <a:latin typeface="Verdana"/>
                          <a:cs typeface="Verdana"/>
                        </a:rPr>
                        <a:t> </a:t>
                      </a:r>
                      <a:r>
                        <a:rPr sz="1800" b="1" dirty="0">
                          <a:solidFill>
                            <a:srgbClr val="FFFFFF"/>
                          </a:solidFill>
                          <a:latin typeface="Verdana"/>
                          <a:cs typeface="Verdana"/>
                        </a:rPr>
                        <a:t>Skill</a:t>
                      </a:r>
                      <a:r>
                        <a:rPr sz="1800" b="1" spc="-10" dirty="0">
                          <a:solidFill>
                            <a:srgbClr val="FFFFFF"/>
                          </a:solidFill>
                          <a:latin typeface="Verdana"/>
                          <a:cs typeface="Verdana"/>
                        </a:rPr>
                        <a:t> A</a:t>
                      </a:r>
                      <a:r>
                        <a:rPr sz="1800" b="1" spc="-5" dirty="0">
                          <a:solidFill>
                            <a:srgbClr val="FFFFFF"/>
                          </a:solidFill>
                          <a:latin typeface="Verdana"/>
                          <a:cs typeface="Verdana"/>
                        </a:rPr>
                        <a:t>r</a:t>
                      </a:r>
                      <a:r>
                        <a:rPr sz="1800" b="1" spc="5" dirty="0">
                          <a:solidFill>
                            <a:srgbClr val="FFFFFF"/>
                          </a:solidFill>
                          <a:latin typeface="Verdana"/>
                          <a:cs typeface="Verdana"/>
                        </a:rPr>
                        <a:t>e</a:t>
                      </a:r>
                      <a:r>
                        <a:rPr sz="1800" b="1" dirty="0">
                          <a:solidFill>
                            <a:srgbClr val="FFFFFF"/>
                          </a:solidFill>
                          <a:latin typeface="Verdana"/>
                          <a:cs typeface="Verdana"/>
                        </a:rPr>
                        <a:t>as</a:t>
                      </a:r>
                      <a:endParaRPr sz="1800" dirty="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80000"/>
                    </a:solidFill>
                  </a:tcPr>
                </a:tc>
                <a:tc>
                  <a:txBody>
                    <a:bodyPr/>
                    <a:lstStyle/>
                    <a:p>
                      <a:pPr marL="88265">
                        <a:lnSpc>
                          <a:spcPct val="100000"/>
                        </a:lnSpc>
                      </a:pPr>
                      <a:r>
                        <a:rPr sz="1800" b="1" dirty="0">
                          <a:solidFill>
                            <a:srgbClr val="FFFFFF"/>
                          </a:solidFill>
                          <a:latin typeface="Verdana"/>
                          <a:cs typeface="Verdana"/>
                        </a:rPr>
                        <a:t>S</a:t>
                      </a:r>
                      <a:r>
                        <a:rPr sz="1800" b="1" spc="-5" dirty="0">
                          <a:solidFill>
                            <a:srgbClr val="FFFFFF"/>
                          </a:solidFill>
                          <a:latin typeface="Verdana"/>
                          <a:cs typeface="Verdana"/>
                        </a:rPr>
                        <a:t>coring</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80000"/>
                    </a:solidFill>
                  </a:tcPr>
                </a:tc>
                <a:extLst>
                  <a:ext uri="{0D108BD9-81ED-4DB2-BD59-A6C34878D82A}">
                    <a16:rowId xmlns:a16="http://schemas.microsoft.com/office/drawing/2014/main" val="10000"/>
                  </a:ext>
                </a:extLst>
              </a:tr>
              <a:tr h="905128">
                <a:tc>
                  <a:txBody>
                    <a:bodyPr/>
                    <a:lstStyle/>
                    <a:p>
                      <a:pPr marL="87630">
                        <a:lnSpc>
                          <a:spcPct val="100000"/>
                        </a:lnSpc>
                      </a:pPr>
                      <a:r>
                        <a:rPr sz="1800" dirty="0">
                          <a:latin typeface="Verdana"/>
                          <a:cs typeface="Verdana"/>
                        </a:rPr>
                        <a:t>Start</a:t>
                      </a:r>
                      <a:r>
                        <a:rPr sz="1800" spc="-15" dirty="0">
                          <a:latin typeface="Verdana"/>
                          <a:cs typeface="Verdana"/>
                        </a:rPr>
                        <a:t> </a:t>
                      </a:r>
                      <a:r>
                        <a:rPr sz="1800" spc="-55" dirty="0">
                          <a:latin typeface="Verdana"/>
                          <a:cs typeface="Verdana"/>
                        </a:rPr>
                        <a:t>W</a:t>
                      </a:r>
                      <a:r>
                        <a:rPr sz="1800" dirty="0">
                          <a:latin typeface="Verdana"/>
                          <a:cs typeface="Verdana"/>
                        </a:rPr>
                        <a:t>r</a:t>
                      </a:r>
                      <a:r>
                        <a:rPr sz="1800" spc="5" dirty="0">
                          <a:latin typeface="Verdana"/>
                          <a:cs typeface="Verdana"/>
                        </a:rPr>
                        <a:t>i</a:t>
                      </a:r>
                      <a:r>
                        <a:rPr sz="1800" dirty="0">
                          <a:latin typeface="Verdana"/>
                          <a:cs typeface="Verdana"/>
                        </a:rPr>
                        <a:t>t</a:t>
                      </a:r>
                      <a:r>
                        <a:rPr sz="1800" spc="5" dirty="0">
                          <a:latin typeface="Verdana"/>
                          <a:cs typeface="Verdana"/>
                        </a:rPr>
                        <a:t>i</a:t>
                      </a:r>
                      <a:r>
                        <a:rPr sz="1800" dirty="0">
                          <a:latin typeface="Verdana"/>
                          <a:cs typeface="Verdana"/>
                        </a:rPr>
                        <a:t>ng</a:t>
                      </a:r>
                      <a:r>
                        <a:rPr sz="1800" spc="-5" dirty="0">
                          <a:latin typeface="Verdana"/>
                          <a:cs typeface="Verdana"/>
                        </a:rPr>
                        <a:t> (</a:t>
                      </a:r>
                      <a:r>
                        <a:rPr sz="1800" spc="-95" dirty="0">
                          <a:latin typeface="Verdana"/>
                          <a:cs typeface="Verdana"/>
                        </a:rPr>
                        <a:t>K</a:t>
                      </a:r>
                      <a:r>
                        <a:rPr sz="1800" spc="-5" dirty="0">
                          <a:latin typeface="Verdana"/>
                          <a:cs typeface="Verdana"/>
                        </a:rPr>
                        <a:t>-</a:t>
                      </a:r>
                      <a:r>
                        <a:rPr sz="1800" dirty="0">
                          <a:latin typeface="Verdana"/>
                          <a:cs typeface="Verdana"/>
                        </a:rPr>
                        <a:t>1 on</a:t>
                      </a:r>
                      <a:r>
                        <a:rPr sz="1800" spc="5" dirty="0">
                          <a:latin typeface="Verdana"/>
                          <a:cs typeface="Verdana"/>
                        </a:rPr>
                        <a:t>l</a:t>
                      </a:r>
                      <a:r>
                        <a:rPr sz="1800" dirty="0">
                          <a:latin typeface="Verdana"/>
                          <a:cs typeface="Verdana"/>
                        </a:rPr>
                        <a:t>y)</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6CACA"/>
                    </a:solidFill>
                  </a:tcPr>
                </a:tc>
                <a:tc>
                  <a:txBody>
                    <a:bodyPr/>
                    <a:lstStyle/>
                    <a:p>
                      <a:pPr marL="88265">
                        <a:lnSpc>
                          <a:spcPct val="100000"/>
                        </a:lnSpc>
                      </a:pPr>
                      <a:r>
                        <a:rPr sz="1800" spc="-5" dirty="0">
                          <a:latin typeface="Verdana"/>
                          <a:cs typeface="Verdana"/>
                        </a:rPr>
                        <a:t>Constructe</a:t>
                      </a:r>
                      <a:r>
                        <a:rPr sz="1800" dirty="0">
                          <a:latin typeface="Verdana"/>
                          <a:cs typeface="Verdana"/>
                        </a:rPr>
                        <a:t>d</a:t>
                      </a:r>
                      <a:r>
                        <a:rPr sz="1800" spc="5" dirty="0">
                          <a:latin typeface="Verdana"/>
                          <a:cs typeface="Verdana"/>
                        </a:rPr>
                        <a:t> </a:t>
                      </a:r>
                      <a:r>
                        <a:rPr sz="1800" spc="-55" dirty="0">
                          <a:latin typeface="Verdana"/>
                          <a:cs typeface="Verdana"/>
                        </a:rPr>
                        <a:t>R</a:t>
                      </a:r>
                      <a:r>
                        <a:rPr sz="1800" dirty="0">
                          <a:latin typeface="Verdana"/>
                          <a:cs typeface="Verdana"/>
                        </a:rPr>
                        <a:t>e</a:t>
                      </a:r>
                      <a:r>
                        <a:rPr sz="1800" spc="-10" dirty="0">
                          <a:latin typeface="Verdana"/>
                          <a:cs typeface="Verdana"/>
                        </a:rPr>
                        <a:t>sp</a:t>
                      </a:r>
                      <a:r>
                        <a:rPr sz="1800" dirty="0">
                          <a:latin typeface="Verdana"/>
                          <a:cs typeface="Verdana"/>
                        </a:rPr>
                        <a:t>onse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6CACA"/>
                    </a:solidFill>
                  </a:tcPr>
                </a:tc>
                <a:extLst>
                  <a:ext uri="{0D108BD9-81ED-4DB2-BD59-A6C34878D82A}">
                    <a16:rowId xmlns:a16="http://schemas.microsoft.com/office/drawing/2014/main" val="10001"/>
                  </a:ext>
                </a:extLst>
              </a:tr>
              <a:tr h="853948">
                <a:tc>
                  <a:txBody>
                    <a:bodyPr/>
                    <a:lstStyle/>
                    <a:p>
                      <a:pPr marL="87630">
                        <a:lnSpc>
                          <a:spcPct val="100000"/>
                        </a:lnSpc>
                      </a:pPr>
                      <a:r>
                        <a:rPr sz="1800" spc="-55" dirty="0">
                          <a:latin typeface="Verdana"/>
                          <a:cs typeface="Verdana"/>
                        </a:rPr>
                        <a:t>W</a:t>
                      </a:r>
                      <a:r>
                        <a:rPr sz="1800" dirty="0">
                          <a:latin typeface="Verdana"/>
                          <a:cs typeface="Verdana"/>
                        </a:rPr>
                        <a:t>r</a:t>
                      </a:r>
                      <a:r>
                        <a:rPr sz="1800" spc="5" dirty="0">
                          <a:latin typeface="Verdana"/>
                          <a:cs typeface="Verdana"/>
                        </a:rPr>
                        <a:t>i</a:t>
                      </a:r>
                      <a:r>
                        <a:rPr sz="1800" dirty="0">
                          <a:latin typeface="Verdana"/>
                          <a:cs typeface="Verdana"/>
                        </a:rPr>
                        <a:t>te</a:t>
                      </a:r>
                      <a:r>
                        <a:rPr sz="1800" spc="-5" dirty="0">
                          <a:latin typeface="Verdana"/>
                          <a:cs typeface="Verdana"/>
                        </a:rPr>
                        <a:t> t</a:t>
                      </a:r>
                      <a:r>
                        <a:rPr sz="1800" dirty="0">
                          <a:latin typeface="Verdana"/>
                          <a:cs typeface="Verdana"/>
                        </a:rPr>
                        <a:t>o Expr</a:t>
                      </a:r>
                      <a:r>
                        <a:rPr sz="1800" spc="-10" dirty="0">
                          <a:latin typeface="Verdana"/>
                          <a:cs typeface="Verdana"/>
                        </a:rPr>
                        <a:t>e</a:t>
                      </a:r>
                      <a:r>
                        <a:rPr sz="1800" dirty="0">
                          <a:latin typeface="Verdana"/>
                          <a:cs typeface="Verdana"/>
                        </a:rPr>
                        <a:t>ss</a:t>
                      </a:r>
                      <a:r>
                        <a:rPr sz="1800" spc="5" dirty="0">
                          <a:latin typeface="Verdana"/>
                          <a:cs typeface="Verdana"/>
                        </a:rPr>
                        <a:t> </a:t>
                      </a:r>
                      <a:r>
                        <a:rPr sz="1800" dirty="0">
                          <a:latin typeface="Verdana"/>
                          <a:cs typeface="Verdana"/>
                        </a:rPr>
                        <a:t>I</a:t>
                      </a:r>
                      <a:r>
                        <a:rPr sz="1800" spc="-10" dirty="0">
                          <a:latin typeface="Verdana"/>
                          <a:cs typeface="Verdana"/>
                        </a:rPr>
                        <a:t>d</a:t>
                      </a:r>
                      <a:r>
                        <a:rPr sz="1800" dirty="0">
                          <a:latin typeface="Verdana"/>
                          <a:cs typeface="Verdana"/>
                        </a:rPr>
                        <a:t>e</a:t>
                      </a:r>
                      <a:r>
                        <a:rPr sz="1800" spc="-10" dirty="0">
                          <a:latin typeface="Verdana"/>
                          <a:cs typeface="Verdana"/>
                        </a:rPr>
                        <a:t>a</a:t>
                      </a:r>
                      <a:r>
                        <a:rPr sz="1800" dirty="0">
                          <a:latin typeface="Verdana"/>
                          <a:cs typeface="Verdana"/>
                        </a:rPr>
                        <a:t>s</a:t>
                      </a:r>
                      <a:r>
                        <a:rPr sz="1800" spc="10" dirty="0">
                          <a:latin typeface="Verdana"/>
                          <a:cs typeface="Verdana"/>
                        </a:rPr>
                        <a:t> </a:t>
                      </a:r>
                      <a:r>
                        <a:rPr sz="1800" spc="-5" dirty="0">
                          <a:latin typeface="Verdana"/>
                          <a:cs typeface="Verdana"/>
                        </a:rPr>
                        <a:t>(a</a:t>
                      </a:r>
                      <a:r>
                        <a:rPr sz="1800" spc="5" dirty="0">
                          <a:latin typeface="Verdana"/>
                          <a:cs typeface="Verdana"/>
                        </a:rPr>
                        <a:t>l</a:t>
                      </a:r>
                      <a:r>
                        <a:rPr sz="1800" dirty="0">
                          <a:latin typeface="Verdana"/>
                          <a:cs typeface="Verdana"/>
                        </a:rPr>
                        <a:t>l</a:t>
                      </a:r>
                      <a:r>
                        <a:rPr sz="1800" spc="-5" dirty="0">
                          <a:latin typeface="Verdana"/>
                          <a:cs typeface="Verdana"/>
                        </a:rPr>
                        <a:t> </a:t>
                      </a:r>
                      <a:r>
                        <a:rPr sz="1800" spc="-10" dirty="0">
                          <a:latin typeface="Verdana"/>
                          <a:cs typeface="Verdana"/>
                        </a:rPr>
                        <a:t>g</a:t>
                      </a:r>
                      <a:r>
                        <a:rPr sz="1800" spc="-40" dirty="0">
                          <a:latin typeface="Verdana"/>
                          <a:cs typeface="Verdana"/>
                        </a:rPr>
                        <a:t>r</a:t>
                      </a:r>
                      <a:r>
                        <a:rPr sz="1800" dirty="0">
                          <a:latin typeface="Verdana"/>
                          <a:cs typeface="Verdana"/>
                        </a:rPr>
                        <a:t>a</a:t>
                      </a:r>
                      <a:r>
                        <a:rPr sz="1800" spc="-10" dirty="0">
                          <a:latin typeface="Verdana"/>
                          <a:cs typeface="Verdana"/>
                        </a:rPr>
                        <a:t>d</a:t>
                      </a:r>
                      <a:r>
                        <a:rPr sz="1800" dirty="0">
                          <a:latin typeface="Verdana"/>
                          <a:cs typeface="Verdana"/>
                        </a:rPr>
                        <a:t>e</a:t>
                      </a:r>
                      <a:r>
                        <a:rPr sz="1800" spc="-10" dirty="0">
                          <a:latin typeface="Verdana"/>
                          <a:cs typeface="Verdana"/>
                        </a:rPr>
                        <a:t>s</a:t>
                      </a:r>
                      <a:r>
                        <a:rPr sz="1800" dirty="0">
                          <a:latin typeface="Verdana"/>
                          <a:cs typeface="Verdana"/>
                        </a:rPr>
                        <a:t>)</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tc>
                  <a:txBody>
                    <a:bodyPr/>
                    <a:lstStyle/>
                    <a:p>
                      <a:pPr marL="88265">
                        <a:lnSpc>
                          <a:spcPct val="100000"/>
                        </a:lnSpc>
                      </a:pPr>
                      <a:r>
                        <a:rPr sz="1800" spc="-5" dirty="0">
                          <a:latin typeface="Verdana"/>
                          <a:cs typeface="Verdana"/>
                        </a:rPr>
                        <a:t>Constructe</a:t>
                      </a:r>
                      <a:r>
                        <a:rPr sz="1800" dirty="0">
                          <a:latin typeface="Verdana"/>
                          <a:cs typeface="Verdana"/>
                        </a:rPr>
                        <a:t>d</a:t>
                      </a:r>
                      <a:r>
                        <a:rPr sz="1800" spc="5" dirty="0">
                          <a:latin typeface="Verdana"/>
                          <a:cs typeface="Verdana"/>
                        </a:rPr>
                        <a:t> </a:t>
                      </a:r>
                      <a:r>
                        <a:rPr sz="1800" spc="-55" dirty="0">
                          <a:latin typeface="Verdana"/>
                          <a:cs typeface="Verdana"/>
                        </a:rPr>
                        <a:t>R</a:t>
                      </a:r>
                      <a:r>
                        <a:rPr sz="1800" dirty="0">
                          <a:latin typeface="Verdana"/>
                          <a:cs typeface="Verdana"/>
                        </a:rPr>
                        <a:t>e</a:t>
                      </a:r>
                      <a:r>
                        <a:rPr sz="1800" spc="-10" dirty="0">
                          <a:latin typeface="Verdana"/>
                          <a:cs typeface="Verdana"/>
                        </a:rPr>
                        <a:t>sp</a:t>
                      </a:r>
                      <a:r>
                        <a:rPr sz="1800" dirty="0">
                          <a:latin typeface="Verdana"/>
                          <a:cs typeface="Verdana"/>
                        </a:rPr>
                        <a:t>onse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extLst>
                  <a:ext uri="{0D108BD9-81ED-4DB2-BD59-A6C34878D82A}">
                    <a16:rowId xmlns:a16="http://schemas.microsoft.com/office/drawing/2014/main" val="10002"/>
                  </a:ext>
                </a:extLst>
              </a:tr>
              <a:tr h="854075">
                <a:tc>
                  <a:txBody>
                    <a:bodyPr/>
                    <a:lstStyle/>
                    <a:p>
                      <a:pPr marL="87630">
                        <a:lnSpc>
                          <a:spcPct val="100000"/>
                        </a:lnSpc>
                      </a:pPr>
                      <a:r>
                        <a:rPr sz="1800" spc="-55" dirty="0">
                          <a:latin typeface="Verdana"/>
                          <a:cs typeface="Verdana"/>
                        </a:rPr>
                        <a:t>W</a:t>
                      </a:r>
                      <a:r>
                        <a:rPr sz="1800" dirty="0">
                          <a:latin typeface="Verdana"/>
                          <a:cs typeface="Verdana"/>
                        </a:rPr>
                        <a:t>r</a:t>
                      </a:r>
                      <a:r>
                        <a:rPr sz="1800" spc="5" dirty="0">
                          <a:latin typeface="Verdana"/>
                          <a:cs typeface="Verdana"/>
                        </a:rPr>
                        <a:t>i</a:t>
                      </a:r>
                      <a:r>
                        <a:rPr sz="1800" dirty="0">
                          <a:latin typeface="Verdana"/>
                          <a:cs typeface="Verdana"/>
                        </a:rPr>
                        <a:t>te</a:t>
                      </a:r>
                      <a:r>
                        <a:rPr sz="1800" spc="-5" dirty="0">
                          <a:latin typeface="Verdana"/>
                          <a:cs typeface="Verdana"/>
                        </a:rPr>
                        <a:t> </a:t>
                      </a:r>
                      <a:r>
                        <a:rPr sz="1800" spc="5" dirty="0">
                          <a:latin typeface="Verdana"/>
                          <a:cs typeface="Verdana"/>
                        </a:rPr>
                        <a:t>A</a:t>
                      </a:r>
                      <a:r>
                        <a:rPr sz="1800" dirty="0">
                          <a:latin typeface="Verdana"/>
                          <a:cs typeface="Verdana"/>
                        </a:rPr>
                        <a:t>ca</a:t>
                      </a:r>
                      <a:r>
                        <a:rPr sz="1800" spc="-10" dirty="0">
                          <a:latin typeface="Verdana"/>
                          <a:cs typeface="Verdana"/>
                        </a:rPr>
                        <a:t>d</a:t>
                      </a:r>
                      <a:r>
                        <a:rPr sz="1800" dirty="0">
                          <a:latin typeface="Verdana"/>
                          <a:cs typeface="Verdana"/>
                        </a:rPr>
                        <a:t>emic </a:t>
                      </a:r>
                      <a:r>
                        <a:rPr sz="1800" spc="-200" dirty="0">
                          <a:latin typeface="Verdana"/>
                          <a:cs typeface="Verdana"/>
                        </a:rPr>
                        <a:t>T</a:t>
                      </a:r>
                      <a:r>
                        <a:rPr sz="1800" dirty="0">
                          <a:latin typeface="Verdana"/>
                          <a:cs typeface="Verdana"/>
                        </a:rPr>
                        <a:t>exts</a:t>
                      </a:r>
                      <a:r>
                        <a:rPr sz="1800" spc="5" dirty="0">
                          <a:latin typeface="Verdana"/>
                          <a:cs typeface="Verdana"/>
                        </a:rPr>
                        <a:t> </a:t>
                      </a:r>
                      <a:r>
                        <a:rPr sz="1800" spc="-5" dirty="0">
                          <a:latin typeface="Verdana"/>
                          <a:cs typeface="Verdana"/>
                        </a:rPr>
                        <a:t>(</a:t>
                      </a:r>
                      <a:r>
                        <a:rPr sz="1800" dirty="0">
                          <a:latin typeface="Verdana"/>
                          <a:cs typeface="Verdana"/>
                        </a:rPr>
                        <a:t>1</a:t>
                      </a:r>
                      <a:r>
                        <a:rPr sz="1800" spc="-5" dirty="0">
                          <a:latin typeface="Verdana"/>
                          <a:cs typeface="Verdana"/>
                        </a:rPr>
                        <a:t>-</a:t>
                      </a:r>
                      <a:r>
                        <a:rPr sz="1800" dirty="0">
                          <a:latin typeface="Verdana"/>
                          <a:cs typeface="Verdana"/>
                        </a:rPr>
                        <a:t>12</a:t>
                      </a:r>
                      <a:r>
                        <a:rPr sz="1800" spc="15" dirty="0">
                          <a:latin typeface="Verdana"/>
                          <a:cs typeface="Verdana"/>
                        </a:rPr>
                        <a:t> </a:t>
                      </a:r>
                      <a:r>
                        <a:rPr sz="1800" dirty="0">
                          <a:latin typeface="Verdana"/>
                          <a:cs typeface="Verdana"/>
                        </a:rPr>
                        <a:t>on</a:t>
                      </a:r>
                      <a:r>
                        <a:rPr sz="1800" spc="5" dirty="0">
                          <a:latin typeface="Verdana"/>
                          <a:cs typeface="Verdana"/>
                        </a:rPr>
                        <a:t>l</a:t>
                      </a:r>
                      <a:r>
                        <a:rPr sz="1800" dirty="0">
                          <a:latin typeface="Verdana"/>
                          <a:cs typeface="Verdana"/>
                        </a:rPr>
                        <a:t>y)</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CACA"/>
                    </a:solidFill>
                  </a:tcPr>
                </a:tc>
                <a:tc>
                  <a:txBody>
                    <a:bodyPr/>
                    <a:lstStyle/>
                    <a:p>
                      <a:pPr marL="88265">
                        <a:lnSpc>
                          <a:spcPct val="100000"/>
                        </a:lnSpc>
                      </a:pPr>
                      <a:r>
                        <a:rPr sz="1800" spc="-5" dirty="0">
                          <a:latin typeface="Verdana"/>
                          <a:cs typeface="Verdana"/>
                        </a:rPr>
                        <a:t>Constructe</a:t>
                      </a:r>
                      <a:r>
                        <a:rPr sz="1800" dirty="0">
                          <a:latin typeface="Verdana"/>
                          <a:cs typeface="Verdana"/>
                        </a:rPr>
                        <a:t>d</a:t>
                      </a:r>
                      <a:r>
                        <a:rPr sz="1800" spc="5" dirty="0">
                          <a:latin typeface="Verdana"/>
                          <a:cs typeface="Verdana"/>
                        </a:rPr>
                        <a:t> </a:t>
                      </a:r>
                      <a:r>
                        <a:rPr sz="1800" spc="-55" dirty="0">
                          <a:latin typeface="Verdana"/>
                          <a:cs typeface="Verdana"/>
                        </a:rPr>
                        <a:t>R</a:t>
                      </a:r>
                      <a:r>
                        <a:rPr sz="1800" dirty="0">
                          <a:latin typeface="Verdana"/>
                          <a:cs typeface="Verdana"/>
                        </a:rPr>
                        <a:t>e</a:t>
                      </a:r>
                      <a:r>
                        <a:rPr sz="1800" spc="-10" dirty="0">
                          <a:latin typeface="Verdana"/>
                          <a:cs typeface="Verdana"/>
                        </a:rPr>
                        <a:t>sp</a:t>
                      </a:r>
                      <a:r>
                        <a:rPr sz="1800" dirty="0">
                          <a:latin typeface="Verdana"/>
                          <a:cs typeface="Verdana"/>
                        </a:rPr>
                        <a:t>onse</a:t>
                      </a:r>
                      <a:endParaRPr sz="1800">
                        <a:latin typeface="Verdana"/>
                        <a:cs typeface="Verdan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CACA"/>
                    </a:solidFill>
                  </a:tcPr>
                </a:tc>
                <a:extLst>
                  <a:ext uri="{0D108BD9-81ED-4DB2-BD59-A6C34878D82A}">
                    <a16:rowId xmlns:a16="http://schemas.microsoft.com/office/drawing/2014/main" val="10003"/>
                  </a:ext>
                </a:extLst>
              </a:tr>
              <a:tr h="853973">
                <a:tc>
                  <a:txBody>
                    <a:bodyPr/>
                    <a:lstStyle/>
                    <a:p>
                      <a:pPr marL="87630">
                        <a:lnSpc>
                          <a:spcPct val="100000"/>
                        </a:lnSpc>
                      </a:pPr>
                      <a:r>
                        <a:rPr sz="1800" dirty="0">
                          <a:latin typeface="Verdana"/>
                          <a:cs typeface="Verdana"/>
                        </a:rPr>
                        <a:t>Use </a:t>
                      </a:r>
                      <a:r>
                        <a:rPr sz="1800" spc="-5" dirty="0">
                          <a:latin typeface="Verdana"/>
                          <a:cs typeface="Verdana"/>
                        </a:rPr>
                        <a:t>G</a:t>
                      </a:r>
                      <a:r>
                        <a:rPr sz="1800" spc="-45" dirty="0">
                          <a:latin typeface="Verdana"/>
                          <a:cs typeface="Verdana"/>
                        </a:rPr>
                        <a:t>r</a:t>
                      </a:r>
                      <a:r>
                        <a:rPr sz="1800" dirty="0">
                          <a:latin typeface="Verdana"/>
                          <a:cs typeface="Verdana"/>
                        </a:rPr>
                        <a:t>ammar</a:t>
                      </a:r>
                      <a:r>
                        <a:rPr sz="1800" spc="-20" dirty="0">
                          <a:latin typeface="Verdana"/>
                          <a:cs typeface="Verdana"/>
                        </a:rPr>
                        <a:t> </a:t>
                      </a:r>
                      <a:r>
                        <a:rPr sz="1800" dirty="0">
                          <a:latin typeface="Verdana"/>
                          <a:cs typeface="Verdana"/>
                        </a:rPr>
                        <a:t>and</a:t>
                      </a:r>
                      <a:r>
                        <a:rPr sz="1800" spc="5" dirty="0">
                          <a:latin typeface="Verdana"/>
                          <a:cs typeface="Verdana"/>
                        </a:rPr>
                        <a:t> </a:t>
                      </a:r>
                      <a:r>
                        <a:rPr sz="1800" spc="-5" dirty="0">
                          <a:latin typeface="Verdana"/>
                          <a:cs typeface="Verdana"/>
                        </a:rPr>
                        <a:t>Co</a:t>
                      </a:r>
                      <a:r>
                        <a:rPr sz="1800" spc="-10" dirty="0">
                          <a:latin typeface="Verdana"/>
                          <a:cs typeface="Verdana"/>
                        </a:rPr>
                        <a:t>nv</a:t>
                      </a:r>
                      <a:r>
                        <a:rPr sz="1800" dirty="0">
                          <a:latin typeface="Verdana"/>
                          <a:cs typeface="Verdana"/>
                        </a:rPr>
                        <a:t>en</a:t>
                      </a:r>
                      <a:r>
                        <a:rPr sz="1800" spc="-10" dirty="0">
                          <a:latin typeface="Verdana"/>
                          <a:cs typeface="Verdana"/>
                        </a:rPr>
                        <a:t>t</a:t>
                      </a:r>
                      <a:r>
                        <a:rPr sz="1800" spc="5" dirty="0">
                          <a:latin typeface="Verdana"/>
                          <a:cs typeface="Verdana"/>
                        </a:rPr>
                        <a:t>i</a:t>
                      </a:r>
                      <a:r>
                        <a:rPr sz="1800" dirty="0">
                          <a:latin typeface="Verdana"/>
                          <a:cs typeface="Verdana"/>
                        </a:rPr>
                        <a:t>ons</a:t>
                      </a:r>
                      <a:r>
                        <a:rPr sz="1800" spc="-25" dirty="0">
                          <a:latin typeface="Verdana"/>
                          <a:cs typeface="Verdana"/>
                        </a:rPr>
                        <a:t> </a:t>
                      </a:r>
                      <a:r>
                        <a:rPr sz="1800" spc="-5" dirty="0">
                          <a:latin typeface="Verdana"/>
                          <a:cs typeface="Verdana"/>
                        </a:rPr>
                        <a:t>(a</a:t>
                      </a:r>
                      <a:r>
                        <a:rPr sz="1800" spc="5" dirty="0">
                          <a:latin typeface="Verdana"/>
                          <a:cs typeface="Verdana"/>
                        </a:rPr>
                        <a:t>l</a:t>
                      </a:r>
                      <a:r>
                        <a:rPr sz="1800" dirty="0">
                          <a:latin typeface="Verdana"/>
                          <a:cs typeface="Verdana"/>
                        </a:rPr>
                        <a:t>l</a:t>
                      </a:r>
                      <a:r>
                        <a:rPr sz="1800" spc="-5" dirty="0">
                          <a:latin typeface="Verdana"/>
                          <a:cs typeface="Verdana"/>
                        </a:rPr>
                        <a:t> </a:t>
                      </a:r>
                      <a:r>
                        <a:rPr sz="1800" spc="-10" dirty="0">
                          <a:latin typeface="Verdana"/>
                          <a:cs typeface="Verdana"/>
                        </a:rPr>
                        <a:t>g</a:t>
                      </a:r>
                      <a:r>
                        <a:rPr sz="1800" spc="-40" dirty="0">
                          <a:latin typeface="Verdana"/>
                          <a:cs typeface="Verdana"/>
                        </a:rPr>
                        <a:t>r</a:t>
                      </a:r>
                      <a:r>
                        <a:rPr sz="1800" dirty="0">
                          <a:latin typeface="Verdana"/>
                          <a:cs typeface="Verdana"/>
                        </a:rPr>
                        <a:t>a</a:t>
                      </a:r>
                      <a:r>
                        <a:rPr sz="1800" spc="-10" dirty="0">
                          <a:latin typeface="Verdana"/>
                          <a:cs typeface="Verdana"/>
                        </a:rPr>
                        <a:t>d</a:t>
                      </a:r>
                      <a:r>
                        <a:rPr sz="1800" dirty="0">
                          <a:latin typeface="Verdana"/>
                          <a:cs typeface="Verdana"/>
                        </a:rPr>
                        <a:t>e</a:t>
                      </a:r>
                      <a:r>
                        <a:rPr sz="1800" spc="-10" dirty="0">
                          <a:latin typeface="Verdana"/>
                          <a:cs typeface="Verdana"/>
                        </a:rPr>
                        <a:t>s</a:t>
                      </a:r>
                      <a:r>
                        <a:rPr sz="1800" dirty="0">
                          <a:latin typeface="Verdana"/>
                          <a:cs typeface="Verdana"/>
                        </a:rPr>
                        <a:t>)</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tc>
                  <a:txBody>
                    <a:bodyPr/>
                    <a:lstStyle/>
                    <a:p>
                      <a:pPr marL="88265">
                        <a:lnSpc>
                          <a:spcPct val="100000"/>
                        </a:lnSpc>
                      </a:pPr>
                      <a:r>
                        <a:rPr sz="1800" spc="-5" dirty="0">
                          <a:latin typeface="Verdana"/>
                          <a:cs typeface="Verdana"/>
                        </a:rPr>
                        <a:t>M</a:t>
                      </a:r>
                      <a:r>
                        <a:rPr sz="1800" dirty="0">
                          <a:latin typeface="Verdana"/>
                          <a:cs typeface="Verdana"/>
                        </a:rPr>
                        <a:t>u</a:t>
                      </a:r>
                      <a:r>
                        <a:rPr sz="1800" spc="5" dirty="0">
                          <a:latin typeface="Verdana"/>
                          <a:cs typeface="Verdana"/>
                        </a:rPr>
                        <a:t>l</a:t>
                      </a:r>
                      <a:r>
                        <a:rPr sz="1800" dirty="0">
                          <a:latin typeface="Verdana"/>
                          <a:cs typeface="Verdana"/>
                        </a:rPr>
                        <a:t>t</a:t>
                      </a:r>
                      <a:r>
                        <a:rPr sz="1800" spc="5" dirty="0">
                          <a:latin typeface="Verdana"/>
                          <a:cs typeface="Verdana"/>
                        </a:rPr>
                        <a:t>i</a:t>
                      </a:r>
                      <a:r>
                        <a:rPr sz="1800" spc="-10" dirty="0">
                          <a:latin typeface="Verdana"/>
                          <a:cs typeface="Verdana"/>
                        </a:rPr>
                        <a:t>p</a:t>
                      </a:r>
                      <a:r>
                        <a:rPr sz="1800" spc="5" dirty="0">
                          <a:latin typeface="Verdana"/>
                          <a:cs typeface="Verdana"/>
                        </a:rPr>
                        <a:t>l</a:t>
                      </a:r>
                      <a:r>
                        <a:rPr sz="1800" dirty="0">
                          <a:latin typeface="Verdana"/>
                          <a:cs typeface="Verdana"/>
                        </a:rPr>
                        <a:t>e</a:t>
                      </a:r>
                      <a:r>
                        <a:rPr sz="1800" spc="-5" dirty="0">
                          <a:latin typeface="Verdana"/>
                          <a:cs typeface="Verdana"/>
                        </a:rPr>
                        <a:t>-Cho</a:t>
                      </a:r>
                      <a:r>
                        <a:rPr sz="1800" spc="10" dirty="0">
                          <a:latin typeface="Verdana"/>
                          <a:cs typeface="Verdana"/>
                        </a:rPr>
                        <a:t>i</a:t>
                      </a:r>
                      <a:r>
                        <a:rPr sz="1800" dirty="0">
                          <a:latin typeface="Verdana"/>
                          <a:cs typeface="Verdana"/>
                        </a:rPr>
                        <a:t>ce</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7E7"/>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74264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863" y="484188"/>
            <a:ext cx="6430962" cy="600075"/>
          </a:xfrm>
        </p:spPr>
        <p:txBody>
          <a:bodyPr/>
          <a:lstStyle/>
          <a:p>
            <a:pPr>
              <a:defRPr/>
            </a:pPr>
            <a:r>
              <a:rPr lang="en-US" dirty="0"/>
              <a:t>Scoring Calibration Resources </a:t>
            </a:r>
          </a:p>
        </p:txBody>
      </p:sp>
      <p:sp>
        <p:nvSpPr>
          <p:cNvPr id="5" name="TextBox 4"/>
          <p:cNvSpPr txBox="1"/>
          <p:nvPr/>
        </p:nvSpPr>
        <p:spPr>
          <a:xfrm>
            <a:off x="219075" y="1246188"/>
            <a:ext cx="8162925" cy="584775"/>
          </a:xfrm>
          <a:prstGeom prst="rect">
            <a:avLst/>
          </a:prstGeom>
          <a:noFill/>
        </p:spPr>
        <p:txBody>
          <a:bodyPr>
            <a:spAutoFit/>
          </a:bodyPr>
          <a:lstStyle/>
          <a:p>
            <a:pPr eaLnBrk="1" fontAlgn="auto" hangingPunct="1">
              <a:spcBef>
                <a:spcPts val="0"/>
              </a:spcBef>
              <a:spcAft>
                <a:spcPts val="0"/>
              </a:spcAft>
              <a:defRPr/>
            </a:pPr>
            <a:r>
              <a:rPr lang="en-US" sz="1600" kern="0" dirty="0">
                <a:solidFill>
                  <a:sysClr val="windowText" lastClr="000000"/>
                </a:solidFill>
                <a:latin typeface="Calibri" panose="020F0502020204030204" pitchFamily="34" charset="0"/>
                <a:cs typeface="Calibri" panose="020F0502020204030204" pitchFamily="34" charset="0"/>
              </a:rPr>
              <a:t>Scoring training PowerPoint, practice handouts and answer keys are found in the </a:t>
            </a:r>
          </a:p>
          <a:p>
            <a:pPr eaLnBrk="1" fontAlgn="auto" hangingPunct="1">
              <a:spcBef>
                <a:spcPts val="0"/>
              </a:spcBef>
              <a:spcAft>
                <a:spcPts val="0"/>
              </a:spcAft>
              <a:defRPr/>
            </a:pPr>
            <a:r>
              <a:rPr lang="en-US" sz="1600" kern="0" dirty="0">
                <a:solidFill>
                  <a:sysClr val="windowText" lastClr="000000"/>
                </a:solidFill>
                <a:latin typeface="Calibri" panose="020F0502020204030204" pitchFamily="34" charset="0"/>
                <a:cs typeface="Calibri" panose="020F0502020204030204" pitchFamily="34" charset="0"/>
              </a:rPr>
              <a:t>LAS Links Online Administration Digital Library located at </a:t>
            </a:r>
            <a:r>
              <a:rPr lang="en-US" sz="1600" kern="0" dirty="0">
                <a:solidFill>
                  <a:srgbClr val="FF0000"/>
                </a:solidFill>
                <a:latin typeface="Calibri" panose="020F0502020204030204" pitchFamily="34" charset="0"/>
                <a:cs typeface="Calibri" panose="020F0502020204030204" pitchFamily="34" charset="0"/>
              </a:rPr>
              <a:t>LASLinks.com</a:t>
            </a:r>
          </a:p>
        </p:txBody>
      </p:sp>
      <p:pic>
        <p:nvPicPr>
          <p:cNvPr id="4" name="Picture 3">
            <a:extLst>
              <a:ext uri="{FF2B5EF4-FFF2-40B4-BE49-F238E27FC236}">
                <a16:creationId xmlns:a16="http://schemas.microsoft.com/office/drawing/2014/main" id="{7B468769-05DC-40B6-998D-5C029F5F3C87}"/>
              </a:ext>
            </a:extLst>
          </p:cNvPr>
          <p:cNvPicPr>
            <a:picLocks noChangeAspect="1"/>
          </p:cNvPicPr>
          <p:nvPr/>
        </p:nvPicPr>
        <p:blipFill>
          <a:blip r:embed="rId3"/>
          <a:stretch>
            <a:fillRect/>
          </a:stretch>
        </p:blipFill>
        <p:spPr>
          <a:xfrm>
            <a:off x="127000" y="1830963"/>
            <a:ext cx="6959600" cy="4596518"/>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C02839BB-0992-4A21-9D8F-31C299C862D6}"/>
              </a:ext>
            </a:extLst>
          </p:cNvPr>
          <p:cNvPicPr>
            <a:picLocks noChangeAspect="1"/>
          </p:cNvPicPr>
          <p:nvPr/>
        </p:nvPicPr>
        <p:blipFill>
          <a:blip r:embed="rId4"/>
          <a:stretch>
            <a:fillRect/>
          </a:stretch>
        </p:blipFill>
        <p:spPr>
          <a:xfrm>
            <a:off x="5540375" y="2738437"/>
            <a:ext cx="3476625" cy="381952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ctrTitle"/>
          </p:nvPr>
        </p:nvSpPr>
        <p:spPr>
          <a:xfrm>
            <a:off x="1371600" y="3455988"/>
            <a:ext cx="7315200" cy="822325"/>
          </a:xfrm>
        </p:spPr>
        <p:txBody>
          <a:bodyPr/>
          <a:lstStyle/>
          <a:p>
            <a:r>
              <a:rPr lang="en-US" altLang="en-US">
                <a:latin typeface="Garamond" panose="02020404030301010803" pitchFamily="18" charset="0"/>
              </a:rPr>
              <a:t>Training Part 3:</a:t>
            </a:r>
            <a:br>
              <a:rPr lang="en-US" altLang="en-US">
                <a:latin typeface="Garamond" panose="02020404030301010803" pitchFamily="18" charset="0"/>
              </a:rPr>
            </a:br>
            <a:r>
              <a:rPr lang="en-US" altLang="en-US">
                <a:latin typeface="Garamond" panose="02020404030301010803" pitchFamily="18" charset="0"/>
              </a:rPr>
              <a:t>Post Test Activities</a:t>
            </a:r>
            <a:br>
              <a:rPr lang="en-US" altLang="en-US">
                <a:latin typeface="Garamond" panose="02020404030301010803" pitchFamily="18" charset="0"/>
              </a:rPr>
            </a:br>
            <a:br>
              <a:rPr lang="en-US" altLang="en-US">
                <a:latin typeface="Garamond" panose="02020404030301010803" pitchFamily="18" charset="0"/>
              </a:rPr>
            </a:br>
            <a:br>
              <a:rPr lang="en-US" altLang="en-US">
                <a:latin typeface="Garamond" panose="02020404030301010803" pitchFamily="18" charset="0"/>
              </a:rPr>
            </a:br>
            <a:endParaRPr lang="en-US" altLang="en-US">
              <a:latin typeface="Garamond" panose="02020404030301010803" pitchFamily="18" charset="0"/>
            </a:endParaRPr>
          </a:p>
        </p:txBody>
      </p:sp>
      <p:pic>
        <p:nvPicPr>
          <p:cNvPr id="224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737225"/>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36763" y="4557713"/>
            <a:ext cx="5588000" cy="904875"/>
          </a:xfrm>
          <a:prstGeom prst="rect">
            <a:avLst/>
          </a:prstGeom>
        </p:spPr>
        <p:txBody>
          <a:bodyPr>
            <a:spAutoFit/>
          </a:bodyPr>
          <a:lstStyle/>
          <a:p>
            <a:pPr marL="0" lvl="1" algn="ctr" eaLnBrk="1" fontAlgn="auto" hangingPunct="1">
              <a:spcBef>
                <a:spcPct val="20000"/>
              </a:spcBef>
              <a:spcAft>
                <a:spcPts val="0"/>
              </a:spcAft>
              <a:defRPr/>
            </a:pPr>
            <a:r>
              <a:rPr lang="en-US" altLang="en-US" sz="2400" b="1" kern="0">
                <a:solidFill>
                  <a:srgbClr val="C00000"/>
                </a:solidFill>
                <a:latin typeface="Calibri" panose="020F0502020204030204" pitchFamily="34" charset="0"/>
              </a:rPr>
              <a:t>Activity 2:</a:t>
            </a:r>
            <a:r>
              <a:rPr lang="en-US" altLang="en-US" sz="2400" kern="0">
                <a:solidFill>
                  <a:sysClr val="windowText" lastClr="000000"/>
                </a:solidFill>
                <a:latin typeface="Calibri" panose="020F0502020204030204" pitchFamily="34" charset="0"/>
              </a:rPr>
              <a:t> </a:t>
            </a:r>
            <a:endParaRPr lang="en-US" altLang="en-US" sz="2400" kern="0" dirty="0">
              <a:solidFill>
                <a:sysClr val="windowText" lastClr="000000"/>
              </a:solidFill>
              <a:latin typeface="Calibri" panose="020F0502020204030204" pitchFamily="34" charset="0"/>
            </a:endParaRPr>
          </a:p>
          <a:p>
            <a:pPr marL="0" lvl="1" algn="ctr" eaLnBrk="1" fontAlgn="auto" hangingPunct="1">
              <a:spcBef>
                <a:spcPct val="20000"/>
              </a:spcBef>
              <a:spcAft>
                <a:spcPts val="0"/>
              </a:spcAft>
              <a:defRPr/>
            </a:pPr>
            <a:r>
              <a:rPr lang="en-US" altLang="en-US" sz="2400" kern="0" dirty="0">
                <a:solidFill>
                  <a:sysClr val="windowText" lastClr="000000"/>
                </a:solidFill>
                <a:latin typeface="Calibri" panose="020F0502020204030204" pitchFamily="34" charset="0"/>
              </a:rPr>
              <a:t>Generating and Interpreting Reports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225" y="1525588"/>
            <a:ext cx="8343900" cy="708025"/>
          </a:xfrm>
          <a:prstGeom prst="rect">
            <a:avLst/>
          </a:prstGeom>
          <a:noFill/>
        </p:spPr>
        <p:txBody>
          <a:bodyPr>
            <a:spAutoFit/>
          </a:bodyPr>
          <a:lstStyle/>
          <a:p>
            <a:pPr marL="171450" indent="-171450" eaLnBrk="1" hangingPunct="1">
              <a:buFont typeface="Arial" panose="020B0604020202020204" pitchFamily="34" charset="0"/>
              <a:buChar char="•"/>
              <a:defRPr/>
            </a:pPr>
            <a:r>
              <a:rPr lang="en-US" sz="2000" dirty="0">
                <a:latin typeface="+mn-lt"/>
              </a:rPr>
              <a:t>Click on MY APPLICATIONS &gt;&gt; Report Delivery:</a:t>
            </a:r>
          </a:p>
          <a:p>
            <a:pPr eaLnBrk="1" hangingPunct="1">
              <a:defRPr/>
            </a:pPr>
            <a:endParaRPr lang="en-US" sz="2000" dirty="0">
              <a:latin typeface="+mn-lt"/>
            </a:endParaRPr>
          </a:p>
        </p:txBody>
      </p:sp>
      <p:sp>
        <p:nvSpPr>
          <p:cNvPr id="23555" name="Rectangle 3"/>
          <p:cNvSpPr>
            <a:spLocks noChangeArrowheads="1"/>
          </p:cNvSpPr>
          <p:nvPr/>
        </p:nvSpPr>
        <p:spPr bwMode="auto">
          <a:xfrm>
            <a:off x="0" y="6124575"/>
            <a:ext cx="1058863" cy="733425"/>
          </a:xfrm>
          <a:prstGeom prst="rect">
            <a:avLst/>
          </a:prstGeom>
          <a:solidFill>
            <a:schemeClr val="bg1"/>
          </a:solidFill>
          <a:ln w="9525" algn="ctr">
            <a:solidFill>
              <a:schemeClr val="bg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endParaRPr lang="en-US" altLang="en-US" sz="1200" b="1">
              <a:latin typeface="Arial Narrow" panose="020B0606020202030204" pitchFamily="34" charset="0"/>
            </a:endParaRPr>
          </a:p>
        </p:txBody>
      </p:sp>
      <p:sp>
        <p:nvSpPr>
          <p:cNvPr id="23556" name="Title 1"/>
          <p:cNvSpPr>
            <a:spLocks noGrp="1"/>
          </p:cNvSpPr>
          <p:nvPr>
            <p:ph type="title"/>
          </p:nvPr>
        </p:nvSpPr>
        <p:spPr bwMode="auto">
          <a:xfrm>
            <a:off x="1058863" y="469900"/>
            <a:ext cx="6497637" cy="600075"/>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On-Demand Reports</a:t>
            </a:r>
          </a:p>
        </p:txBody>
      </p:sp>
      <p:pic>
        <p:nvPicPr>
          <p:cNvPr id="2355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016125"/>
            <a:ext cx="8001000" cy="462915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3558" name="Rectangle 1"/>
          <p:cNvSpPr>
            <a:spLocks noChangeArrowheads="1"/>
          </p:cNvSpPr>
          <p:nvPr/>
        </p:nvSpPr>
        <p:spPr bwMode="auto">
          <a:xfrm>
            <a:off x="3838575" y="4198938"/>
            <a:ext cx="1219200" cy="265112"/>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endParaRPr lang="en-US" altLang="en-US" sz="1200" b="1">
              <a:latin typeface="Arial Narrow" panose="020B0606020202030204" pitchFamily="34" charset="0"/>
            </a:endParaRPr>
          </a:p>
        </p:txBody>
      </p:sp>
      <p:cxnSp>
        <p:nvCxnSpPr>
          <p:cNvPr id="23559" name="Straight Arrow Connector 4"/>
          <p:cNvCxnSpPr>
            <a:cxnSpLocks noChangeShapeType="1"/>
          </p:cNvCxnSpPr>
          <p:nvPr/>
        </p:nvCxnSpPr>
        <p:spPr bwMode="auto">
          <a:xfrm flipH="1">
            <a:off x="3336925" y="1836738"/>
            <a:ext cx="590550" cy="334962"/>
          </a:xfrm>
          <a:prstGeom prst="straightConnector1">
            <a:avLst/>
          </a:prstGeom>
          <a:noFill/>
          <a:ln w="76200" algn="ctr">
            <a:solidFill>
              <a:srgbClr val="C00000"/>
            </a:solidFill>
            <a:round/>
            <a:headEnd/>
            <a:tailEnd type="triangle" w="med" len="med"/>
          </a:ln>
        </p:spPr>
      </p:cxnSp>
    </p:spTree>
    <p:extLst>
      <p:ext uri="{BB962C8B-B14F-4D97-AF65-F5344CB8AC3E}">
        <p14:creationId xmlns:p14="http://schemas.microsoft.com/office/powerpoint/2010/main" val="33463956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1058863" y="469900"/>
            <a:ext cx="6497637" cy="600075"/>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On-Demand Reports</a:t>
            </a:r>
          </a:p>
        </p:txBody>
      </p:sp>
      <p:pic>
        <p:nvPicPr>
          <p:cNvPr id="2560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438275"/>
            <a:ext cx="8910638" cy="4722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4" name="TextBox 5"/>
          <p:cNvSpPr txBox="1">
            <a:spLocks noChangeArrowheads="1"/>
          </p:cNvSpPr>
          <p:nvPr/>
        </p:nvSpPr>
        <p:spPr bwMode="auto">
          <a:xfrm>
            <a:off x="4400550" y="5241925"/>
            <a:ext cx="4460875" cy="1477963"/>
          </a:xfrm>
          <a:prstGeom prst="rect">
            <a:avLst/>
          </a:prstGeom>
          <a:solidFill>
            <a:schemeClr val="bg1"/>
          </a:solidFill>
          <a:ln w="9525">
            <a:solidFill>
              <a:schemeClr val="tx1"/>
            </a:solidFill>
            <a:miter lim="800000"/>
            <a:headEnd/>
            <a:tailEnd/>
          </a:ln>
        </p:spPr>
        <p:txBody>
          <a:bodyPr>
            <a:spAutoFit/>
          </a:bodyPr>
          <a:lstStyle>
            <a:lvl1pPr marL="285750" indent="-285750">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latin typeface="Calibri" panose="020F0502020204030204" pitchFamily="34" charset="0"/>
              </a:rPr>
              <a:t>Choose On-Demand Reports;</a:t>
            </a:r>
          </a:p>
          <a:p>
            <a:pPr eaLnBrk="1" hangingPunct="1">
              <a:buFont typeface="Arial" panose="020B0604020202020204" pitchFamily="34" charset="0"/>
              <a:buChar char="•"/>
            </a:pPr>
            <a:r>
              <a:rPr lang="en-US" altLang="en-US" sz="1800">
                <a:latin typeface="Calibri" panose="020F0502020204030204" pitchFamily="34" charset="0"/>
              </a:rPr>
              <a:t>Apply all filters required (indicated by the asterisk</a:t>
            </a:r>
            <a:r>
              <a:rPr lang="en-US" altLang="en-US" sz="1800">
                <a:solidFill>
                  <a:srgbClr val="FF0000"/>
                </a:solidFill>
                <a:latin typeface="Calibri" panose="020F0502020204030204" pitchFamily="34" charset="0"/>
              </a:rPr>
              <a:t>*</a:t>
            </a:r>
            <a:r>
              <a:rPr lang="en-US" altLang="en-US" sz="1800">
                <a:latin typeface="Calibri" panose="020F0502020204030204" pitchFamily="34" charset="0"/>
              </a:rPr>
              <a:t>);</a:t>
            </a:r>
          </a:p>
          <a:p>
            <a:pPr eaLnBrk="1" hangingPunct="1">
              <a:buFont typeface="Arial" panose="020B0604020202020204" pitchFamily="34" charset="0"/>
              <a:buChar char="•"/>
            </a:pPr>
            <a:r>
              <a:rPr lang="en-US" altLang="en-US" sz="1800">
                <a:latin typeface="Calibri" panose="020F0502020204030204" pitchFamily="34" charset="0"/>
              </a:rPr>
              <a:t>Click Find Students and a roster will populate below.</a:t>
            </a:r>
          </a:p>
        </p:txBody>
      </p:sp>
    </p:spTree>
    <p:extLst>
      <p:ext uri="{BB962C8B-B14F-4D97-AF65-F5344CB8AC3E}">
        <p14:creationId xmlns:p14="http://schemas.microsoft.com/office/powerpoint/2010/main" val="2260619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txBox="1">
            <a:spLocks/>
          </p:cNvSpPr>
          <p:nvPr/>
        </p:nvSpPr>
        <p:spPr bwMode="auto">
          <a:xfrm>
            <a:off x="0" y="317500"/>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800">
                <a:solidFill>
                  <a:srgbClr val="404040"/>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404040"/>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a:solidFill>
                  <a:srgbClr val="0072BC"/>
                </a:solidFill>
              </a:rPr>
              <a:t>On-Demand Reports</a:t>
            </a:r>
          </a:p>
        </p:txBody>
      </p:sp>
      <p:pic>
        <p:nvPicPr>
          <p:cNvPr id="26627"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519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3957638"/>
            <a:ext cx="1641475" cy="138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6103938" y="4084638"/>
            <a:ext cx="982662" cy="6016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908925" y="3467100"/>
            <a:ext cx="203200" cy="1219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35875" y="3233738"/>
            <a:ext cx="1143000" cy="307975"/>
          </a:xfrm>
          <a:prstGeom prst="rect">
            <a:avLst/>
          </a:prstGeom>
          <a:solidFill>
            <a:schemeClr val="bg1"/>
          </a:solidFill>
          <a:ln>
            <a:solidFill>
              <a:schemeClr val="tx1"/>
            </a:solidFill>
          </a:ln>
        </p:spPr>
        <p:txBody>
          <a:bodyPr>
            <a:spAutoFit/>
          </a:bodyPr>
          <a:lstStyle/>
          <a:p>
            <a:pPr>
              <a:defRPr/>
            </a:pPr>
            <a:r>
              <a:rPr lang="en-US" sz="1400" dirty="0">
                <a:solidFill>
                  <a:srgbClr val="FF0000"/>
                </a:solidFill>
                <a:latin typeface="+mj-lt"/>
              </a:rPr>
              <a:t>Save PDF</a:t>
            </a:r>
          </a:p>
        </p:txBody>
      </p:sp>
      <p:sp>
        <p:nvSpPr>
          <p:cNvPr id="13" name="TextBox 12"/>
          <p:cNvSpPr txBox="1"/>
          <p:nvPr/>
        </p:nvSpPr>
        <p:spPr>
          <a:xfrm>
            <a:off x="5102225" y="3930650"/>
            <a:ext cx="1143000" cy="307975"/>
          </a:xfrm>
          <a:prstGeom prst="rect">
            <a:avLst/>
          </a:prstGeom>
          <a:solidFill>
            <a:schemeClr val="bg1"/>
          </a:solidFill>
          <a:ln>
            <a:solidFill>
              <a:schemeClr val="tx1"/>
            </a:solidFill>
          </a:ln>
        </p:spPr>
        <p:txBody>
          <a:bodyPr>
            <a:spAutoFit/>
          </a:bodyPr>
          <a:lstStyle/>
          <a:p>
            <a:pPr>
              <a:defRPr/>
            </a:pPr>
            <a:r>
              <a:rPr lang="en-US" sz="1400" dirty="0">
                <a:solidFill>
                  <a:srgbClr val="FF0000"/>
                </a:solidFill>
                <a:latin typeface="+mj-lt"/>
              </a:rPr>
              <a:t>Open PDF</a:t>
            </a:r>
          </a:p>
        </p:txBody>
      </p:sp>
    </p:spTree>
    <p:extLst>
      <p:ext uri="{BB962C8B-B14F-4D97-AF65-F5344CB8AC3E}">
        <p14:creationId xmlns:p14="http://schemas.microsoft.com/office/powerpoint/2010/main" val="185563003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1058863" y="469900"/>
            <a:ext cx="6497637" cy="600075"/>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On-Demand Reports</a:t>
            </a:r>
          </a:p>
        </p:txBody>
      </p:sp>
      <p:pic>
        <p:nvPicPr>
          <p:cNvPr id="28675"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88" y="1693863"/>
            <a:ext cx="9040812"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3675" y="1336675"/>
            <a:ext cx="4618038" cy="307975"/>
          </a:xfrm>
          <a:prstGeom prst="rect">
            <a:avLst/>
          </a:prstGeom>
          <a:solidFill>
            <a:schemeClr val="bg1"/>
          </a:solidFill>
        </p:spPr>
        <p:txBody>
          <a:bodyPr>
            <a:spAutoFit/>
          </a:bodyPr>
          <a:lstStyle/>
          <a:p>
            <a:pPr>
              <a:defRPr/>
            </a:pPr>
            <a:r>
              <a:rPr lang="en-US" sz="1400" dirty="0">
                <a:solidFill>
                  <a:srgbClr val="FF0000"/>
                </a:solidFill>
                <a:latin typeface="+mj-lt"/>
              </a:rPr>
              <a:t>Open or save multiple reports at once</a:t>
            </a:r>
          </a:p>
        </p:txBody>
      </p:sp>
      <p:cxnSp>
        <p:nvCxnSpPr>
          <p:cNvPr id="9" name="Straight Arrow Connector 8"/>
          <p:cNvCxnSpPr/>
          <p:nvPr/>
        </p:nvCxnSpPr>
        <p:spPr>
          <a:xfrm flipH="1">
            <a:off x="582613" y="1644650"/>
            <a:ext cx="525462" cy="11668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46138" y="1644650"/>
            <a:ext cx="503237" cy="4630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497013" y="1644650"/>
            <a:ext cx="354012" cy="46799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039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On-Demand Reports</a:t>
            </a:r>
          </a:p>
        </p:txBody>
      </p:sp>
      <p:pic>
        <p:nvPicPr>
          <p:cNvPr id="30723"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46300"/>
            <a:ext cx="9144000" cy="4562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563" y="1460500"/>
            <a:ext cx="4503737" cy="523875"/>
          </a:xfrm>
          <a:prstGeom prst="rect">
            <a:avLst/>
          </a:prstGeom>
          <a:noFill/>
          <a:ln>
            <a:solidFill>
              <a:schemeClr val="tx1"/>
            </a:solidFill>
          </a:ln>
        </p:spPr>
        <p:txBody>
          <a:bodyPr>
            <a:spAutoFit/>
          </a:bodyPr>
          <a:lstStyle/>
          <a:p>
            <a:pPr>
              <a:defRPr/>
            </a:pPr>
            <a:r>
              <a:rPr lang="en-US" sz="1400" dirty="0">
                <a:solidFill>
                  <a:srgbClr val="FF0000"/>
                </a:solidFill>
                <a:latin typeface="+mj-lt"/>
              </a:rPr>
              <a:t>Sample Report:</a:t>
            </a:r>
          </a:p>
          <a:p>
            <a:pPr>
              <a:defRPr/>
            </a:pPr>
            <a:r>
              <a:rPr lang="en-US" sz="1400" dirty="0">
                <a:solidFill>
                  <a:srgbClr val="FF0000"/>
                </a:solidFill>
                <a:latin typeface="+mj-lt"/>
              </a:rPr>
              <a:t>LAS Links 1</a:t>
            </a:r>
            <a:r>
              <a:rPr lang="en-US" sz="1400" baseline="30000" dirty="0">
                <a:solidFill>
                  <a:srgbClr val="FF0000"/>
                </a:solidFill>
                <a:latin typeface="+mj-lt"/>
              </a:rPr>
              <a:t>st</a:t>
            </a:r>
            <a:r>
              <a:rPr lang="en-US" sz="1400" dirty="0">
                <a:solidFill>
                  <a:srgbClr val="FF0000"/>
                </a:solidFill>
                <a:latin typeface="+mj-lt"/>
              </a:rPr>
              <a:t> Edition: Forms A, B, Español A</a:t>
            </a:r>
          </a:p>
        </p:txBody>
      </p:sp>
      <p:sp>
        <p:nvSpPr>
          <p:cNvPr id="5" name="TextBox 4"/>
          <p:cNvSpPr txBox="1"/>
          <p:nvPr/>
        </p:nvSpPr>
        <p:spPr>
          <a:xfrm>
            <a:off x="5295900" y="1460500"/>
            <a:ext cx="3236913" cy="523875"/>
          </a:xfrm>
          <a:prstGeom prst="rect">
            <a:avLst/>
          </a:prstGeom>
          <a:noFill/>
          <a:ln>
            <a:solidFill>
              <a:schemeClr val="tx1"/>
            </a:solidFill>
          </a:ln>
        </p:spPr>
        <p:txBody>
          <a:bodyPr>
            <a:spAutoFit/>
          </a:bodyPr>
          <a:lstStyle/>
          <a:p>
            <a:pPr algn="ctr">
              <a:defRPr/>
            </a:pPr>
            <a:r>
              <a:rPr lang="en-US" sz="1400" dirty="0">
                <a:solidFill>
                  <a:srgbClr val="FF0000"/>
                </a:solidFill>
                <a:latin typeface="+mj-lt"/>
              </a:rPr>
              <a:t>Speaking and Writing scores become available once scoring is complete.</a:t>
            </a:r>
          </a:p>
        </p:txBody>
      </p:sp>
    </p:spTree>
    <p:extLst>
      <p:ext uri="{BB962C8B-B14F-4D97-AF65-F5344CB8AC3E}">
        <p14:creationId xmlns:p14="http://schemas.microsoft.com/office/powerpoint/2010/main" val="1394964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25564"/>
            <a:ext cx="9144000" cy="832846"/>
          </a:xfrm>
        </p:spPr>
        <p:txBody>
          <a:bodyPr/>
          <a:lstStyle/>
          <a:p>
            <a:pPr marL="0" indent="0">
              <a:buFontTx/>
              <a:buNone/>
              <a:defRPr/>
            </a:pPr>
            <a:r>
              <a:rPr lang="en-US" sz="2000" dirty="0"/>
              <a:t>Training Resources are found in the National Digital Library</a:t>
            </a:r>
          </a:p>
          <a:p>
            <a:pPr lvl="1">
              <a:defRPr/>
            </a:pPr>
            <a:r>
              <a:rPr dirty="0"/>
              <a:t>provides administration, scoring and reporting guidance documents and videos </a:t>
            </a:r>
          </a:p>
        </p:txBody>
      </p:sp>
      <p:sp>
        <p:nvSpPr>
          <p:cNvPr id="6" name="Rectangle 5"/>
          <p:cNvSpPr/>
          <p:nvPr/>
        </p:nvSpPr>
        <p:spPr bwMode="auto">
          <a:xfrm>
            <a:off x="0" y="6015038"/>
            <a:ext cx="1058863" cy="8429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ysClr val="windowText" lastClr="000000"/>
              </a:solidFill>
              <a:effectLst/>
              <a:uLnTx/>
              <a:uFillTx/>
              <a:latin typeface="Arial Narrow" pitchFamily="34" charset="0"/>
            </a:endParaRPr>
          </a:p>
        </p:txBody>
      </p:sp>
      <p:sp>
        <p:nvSpPr>
          <p:cNvPr id="10" name="Title 1"/>
          <p:cNvSpPr txBox="1">
            <a:spLocks/>
          </p:cNvSpPr>
          <p:nvPr/>
        </p:nvSpPr>
        <p:spPr>
          <a:xfrm>
            <a:off x="188913" y="484188"/>
            <a:ext cx="7300912" cy="600075"/>
          </a:xfrm>
          <a:prstGeom prst="rect">
            <a:avLst/>
          </a:prstGeom>
          <a:solidFill>
            <a:schemeClr val="bg1"/>
          </a:solidFill>
        </p:spPr>
        <p:txBody>
          <a:bodyPr anchor="ctr"/>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22F65"/>
                </a:solidFill>
                <a:effectLst/>
                <a:uLnTx/>
                <a:uFillTx/>
                <a:latin typeface="Garamond" pitchFamily="18" charset="0"/>
                <a:ea typeface="+mj-ea"/>
                <a:cs typeface="+mj-cs"/>
              </a:rPr>
              <a:t>National Digital Library</a:t>
            </a:r>
            <a:endParaRPr kumimoji="0" lang="en-US" sz="2400" b="1" i="0" u="none" strike="noStrike" kern="0" cap="none" spc="0" normalizeH="0" baseline="0" noProof="0" dirty="0">
              <a:ln>
                <a:noFill/>
              </a:ln>
              <a:solidFill>
                <a:srgbClr val="FF0000"/>
              </a:solidFill>
              <a:effectLst/>
              <a:uLnTx/>
              <a:uFillTx/>
              <a:latin typeface="Garamond" pitchFamily="18" charset="0"/>
              <a:ea typeface="+mj-ea"/>
              <a:cs typeface="+mj-cs"/>
            </a:endParaRPr>
          </a:p>
        </p:txBody>
      </p:sp>
      <p:pic>
        <p:nvPicPr>
          <p:cNvPr id="8" name="Picture 7">
            <a:extLst>
              <a:ext uri="{FF2B5EF4-FFF2-40B4-BE49-F238E27FC236}">
                <a16:creationId xmlns:a16="http://schemas.microsoft.com/office/drawing/2014/main" id="{7EA370B7-4061-45C5-8E3B-7291A481941E}"/>
              </a:ext>
            </a:extLst>
          </p:cNvPr>
          <p:cNvPicPr>
            <a:picLocks noChangeAspect="1"/>
          </p:cNvPicPr>
          <p:nvPr/>
        </p:nvPicPr>
        <p:blipFill>
          <a:blip r:embed="rId3"/>
          <a:stretch>
            <a:fillRect/>
          </a:stretch>
        </p:blipFill>
        <p:spPr>
          <a:xfrm>
            <a:off x="1036229" y="2158410"/>
            <a:ext cx="5079346" cy="46995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14112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On-Demand Reports</a:t>
            </a:r>
          </a:p>
        </p:txBody>
      </p:sp>
      <p:sp>
        <p:nvSpPr>
          <p:cNvPr id="3" name="TextBox 2"/>
          <p:cNvSpPr txBox="1"/>
          <p:nvPr/>
        </p:nvSpPr>
        <p:spPr>
          <a:xfrm>
            <a:off x="139700" y="1792288"/>
            <a:ext cx="1223963" cy="1385887"/>
          </a:xfrm>
          <a:prstGeom prst="rect">
            <a:avLst/>
          </a:prstGeom>
          <a:noFill/>
          <a:ln>
            <a:solidFill>
              <a:schemeClr val="tx1"/>
            </a:solidFill>
          </a:ln>
        </p:spPr>
        <p:txBody>
          <a:bodyPr>
            <a:spAutoFit/>
          </a:bodyPr>
          <a:lstStyle/>
          <a:p>
            <a:pPr>
              <a:defRPr/>
            </a:pPr>
            <a:r>
              <a:rPr lang="en-US" sz="1400" dirty="0">
                <a:solidFill>
                  <a:srgbClr val="FF0000"/>
                </a:solidFill>
                <a:latin typeface="+mj-lt"/>
              </a:rPr>
              <a:t>Sample Report: </a:t>
            </a:r>
          </a:p>
          <a:p>
            <a:pPr>
              <a:defRPr/>
            </a:pPr>
            <a:r>
              <a:rPr lang="en-US" sz="1400" dirty="0">
                <a:solidFill>
                  <a:srgbClr val="FF0000"/>
                </a:solidFill>
                <a:latin typeface="+mj-lt"/>
              </a:rPr>
              <a:t>LAS Links 2nd Edition: Forms C, D, Español B</a:t>
            </a:r>
          </a:p>
        </p:txBody>
      </p:sp>
      <p:pic>
        <p:nvPicPr>
          <p:cNvPr id="32772"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5275" y="1282700"/>
            <a:ext cx="7578725" cy="5575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886200"/>
            <a:ext cx="1504950" cy="1600200"/>
          </a:xfrm>
          <a:prstGeom prst="rect">
            <a:avLst/>
          </a:prstGeom>
          <a:noFill/>
          <a:ln>
            <a:solidFill>
              <a:schemeClr val="tx1"/>
            </a:solidFill>
          </a:ln>
        </p:spPr>
        <p:txBody>
          <a:bodyPr>
            <a:spAutoFit/>
          </a:bodyPr>
          <a:lstStyle/>
          <a:p>
            <a:pPr algn="ctr">
              <a:defRPr/>
            </a:pPr>
            <a:r>
              <a:rPr lang="en-US" sz="1400" dirty="0">
                <a:solidFill>
                  <a:srgbClr val="FF0000"/>
                </a:solidFill>
                <a:latin typeface="+mj-lt"/>
              </a:rPr>
              <a:t>Speaking, Reading (4-12) and Writing scores become available once scoring is complete.</a:t>
            </a:r>
          </a:p>
        </p:txBody>
      </p:sp>
    </p:spTree>
    <p:extLst>
      <p:ext uri="{BB962C8B-B14F-4D97-AF65-F5344CB8AC3E}">
        <p14:creationId xmlns:p14="http://schemas.microsoft.com/office/powerpoint/2010/main" val="37212503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dirty="0"/>
              <a:t>LAS Links Interactive Reports</a:t>
            </a:r>
          </a:p>
        </p:txBody>
      </p:sp>
      <p:sp>
        <p:nvSpPr>
          <p:cNvPr id="3" name="TextBox 2"/>
          <p:cNvSpPr txBox="1"/>
          <p:nvPr/>
        </p:nvSpPr>
        <p:spPr>
          <a:xfrm>
            <a:off x="195263" y="1376363"/>
            <a:ext cx="8948737" cy="307975"/>
          </a:xfrm>
          <a:prstGeom prst="rect">
            <a:avLst/>
          </a:prstGeom>
          <a:noFill/>
          <a:ln>
            <a:solidFill>
              <a:schemeClr val="tx1"/>
            </a:solidFill>
          </a:ln>
        </p:spPr>
        <p:txBody>
          <a:bodyPr>
            <a:spAutoFit/>
          </a:bodyPr>
          <a:lstStyle/>
          <a:p>
            <a:pPr algn="ctr">
              <a:defRPr/>
            </a:pPr>
            <a:r>
              <a:rPr lang="en-US" sz="1400" dirty="0">
                <a:solidFill>
                  <a:srgbClr val="FF0000"/>
                </a:solidFill>
                <a:latin typeface="+mj-lt"/>
              </a:rPr>
              <a:t>Once all testing and scoring is complete, data is provided via DRC INSIGHT’s Interactive Reporting application.</a:t>
            </a:r>
          </a:p>
        </p:txBody>
      </p:sp>
      <p:pic>
        <p:nvPicPr>
          <p:cNvPr id="348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784350"/>
            <a:ext cx="5718175" cy="330835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34821" name="Rectangle 4"/>
          <p:cNvSpPr>
            <a:spLocks noChangeArrowheads="1"/>
          </p:cNvSpPr>
          <p:nvPr/>
        </p:nvSpPr>
        <p:spPr bwMode="auto">
          <a:xfrm>
            <a:off x="2403475" y="3657600"/>
            <a:ext cx="900113" cy="206375"/>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endParaRPr lang="en-US" altLang="en-US" sz="1200" b="1">
              <a:latin typeface="Arial Narrow" panose="020B0606020202030204" pitchFamily="34" charset="0"/>
            </a:endParaRPr>
          </a:p>
        </p:txBody>
      </p:sp>
      <p:pic>
        <p:nvPicPr>
          <p:cNvPr id="3482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7763" y="2454275"/>
            <a:ext cx="3232150" cy="419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0888" y="4294188"/>
            <a:ext cx="3200400" cy="2143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169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E5CC78-75D6-4E17-9FF1-251B32DD159C}"/>
              </a:ext>
            </a:extLst>
          </p:cNvPr>
          <p:cNvPicPr>
            <a:picLocks noChangeAspect="1"/>
          </p:cNvPicPr>
          <p:nvPr/>
        </p:nvPicPr>
        <p:blipFill>
          <a:blip r:embed="rId2"/>
          <a:stretch>
            <a:fillRect/>
          </a:stretch>
        </p:blipFill>
        <p:spPr>
          <a:xfrm>
            <a:off x="370686" y="1736506"/>
            <a:ext cx="6390640" cy="4018967"/>
          </a:xfrm>
          <a:prstGeom prst="rect">
            <a:avLst/>
          </a:prstGeom>
          <a:ln>
            <a:noFill/>
          </a:ln>
          <a:effectLst>
            <a:outerShdw blurRad="190500" algn="tl" rotWithShape="0">
              <a:srgbClr val="000000">
                <a:alpha val="70000"/>
              </a:srgbClr>
            </a:outerShdw>
          </a:effectLst>
        </p:spPr>
      </p:pic>
      <p:sp>
        <p:nvSpPr>
          <p:cNvPr id="4" name="Title 1"/>
          <p:cNvSpPr>
            <a:spLocks noGrp="1"/>
          </p:cNvSpPr>
          <p:nvPr>
            <p:ph type="title"/>
          </p:nvPr>
        </p:nvSpPr>
        <p:spPr>
          <a:xfrm>
            <a:off x="1110343" y="467018"/>
            <a:ext cx="6429829" cy="600075"/>
          </a:xfrm>
        </p:spPr>
        <p:txBody>
          <a:bodyPr/>
          <a:lstStyle/>
          <a:p>
            <a:r>
              <a:rPr lang="en-US" dirty="0"/>
              <a:t>Digital Library: </a:t>
            </a:r>
            <a:br>
              <a:rPr lang="en-US" dirty="0"/>
            </a:br>
            <a:r>
              <a:rPr lang="en-US" dirty="0"/>
              <a:t>Proficiency Level Descriptors</a:t>
            </a:r>
          </a:p>
        </p:txBody>
      </p:sp>
      <p:sp>
        <p:nvSpPr>
          <p:cNvPr id="7" name="Content Placeholder 2"/>
          <p:cNvSpPr>
            <a:spLocks noGrp="1"/>
          </p:cNvSpPr>
          <p:nvPr>
            <p:ph idx="1"/>
          </p:nvPr>
        </p:nvSpPr>
        <p:spPr>
          <a:xfrm>
            <a:off x="0" y="1356414"/>
            <a:ext cx="8943033" cy="1041226"/>
          </a:xfrm>
        </p:spPr>
        <p:txBody>
          <a:bodyPr>
            <a:noAutofit/>
          </a:bodyPr>
          <a:lstStyle/>
          <a:p>
            <a:r>
              <a:rPr lang="en-US" sz="1600" dirty="0">
                <a:latin typeface="Calibri" panose="020F0502020204030204" pitchFamily="34" charset="0"/>
                <a:cs typeface="Calibri" panose="020F0502020204030204" pitchFamily="34" charset="0"/>
              </a:rPr>
              <a:t>The Proficiency Level Descriptors are found in the Digital Library</a:t>
            </a:r>
          </a:p>
          <a:p>
            <a:pPr marL="0" indent="0">
              <a:buNone/>
            </a:pPr>
            <a:endParaRPr lang="en-US" sz="2000" dirty="0">
              <a:latin typeface="Arial Narrow" panose="020B0606020202030204" pitchFamily="34" charset="0"/>
            </a:endParaRPr>
          </a:p>
          <a:p>
            <a:endParaRPr lang="en-US" sz="2000" dirty="0">
              <a:latin typeface="Arial Narrow" panose="020B0606020202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7876" y="6213231"/>
            <a:ext cx="576988" cy="578431"/>
          </a:xfrm>
          <a:prstGeom prst="rect">
            <a:avLst/>
          </a:prstGeom>
        </p:spPr>
      </p:pic>
      <p:pic>
        <p:nvPicPr>
          <p:cNvPr id="5" name="Picture 4">
            <a:extLst>
              <a:ext uri="{FF2B5EF4-FFF2-40B4-BE49-F238E27FC236}">
                <a16:creationId xmlns:a16="http://schemas.microsoft.com/office/drawing/2014/main" id="{0DB0AF81-2D0B-4078-B063-D5742A29FDE9}"/>
              </a:ext>
            </a:extLst>
          </p:cNvPr>
          <p:cNvPicPr>
            <a:picLocks noChangeAspect="1"/>
          </p:cNvPicPr>
          <p:nvPr/>
        </p:nvPicPr>
        <p:blipFill>
          <a:blip r:embed="rId4"/>
          <a:stretch>
            <a:fillRect/>
          </a:stretch>
        </p:blipFill>
        <p:spPr>
          <a:xfrm>
            <a:off x="4471516" y="4676482"/>
            <a:ext cx="3933825" cy="1714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16557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82" y="4542850"/>
            <a:ext cx="9144000" cy="822325"/>
          </a:xfrm>
        </p:spPr>
        <p:txBody>
          <a:bodyPr/>
          <a:lstStyle/>
          <a:p>
            <a:pPr algn="ctr"/>
            <a:r>
              <a:rPr lang="en-US" dirty="0"/>
              <a:t>Remote Testing</a:t>
            </a:r>
            <a:br>
              <a:rPr lang="en-US" dirty="0"/>
            </a:br>
            <a:r>
              <a:rPr lang="en-US" dirty="0"/>
              <a:t>with </a:t>
            </a:r>
            <a:br>
              <a:rPr lang="en-US" dirty="0"/>
            </a:br>
            <a:r>
              <a:rPr lang="en-US" i="1" dirty="0"/>
              <a:t>pre</a:t>
            </a:r>
            <a:r>
              <a:rPr lang="en-US" dirty="0"/>
              <a:t>LAS and LAS Links Online</a:t>
            </a:r>
            <a:br>
              <a:rPr lang="en-US" dirty="0"/>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831" y="1012256"/>
            <a:ext cx="957072" cy="13898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215" y="2178254"/>
            <a:ext cx="1182624" cy="1188720"/>
          </a:xfrm>
          <a:prstGeom prst="rect">
            <a:avLst/>
          </a:prstGeom>
        </p:spPr>
      </p:pic>
    </p:spTree>
    <p:extLst>
      <p:ext uri="{BB962C8B-B14F-4D97-AF65-F5344CB8AC3E}">
        <p14:creationId xmlns:p14="http://schemas.microsoft.com/office/powerpoint/2010/main" val="3686906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bwMode="auto">
          <a:xfrm>
            <a:off x="1059543" y="484634"/>
            <a:ext cx="6429829"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Autofit/>
          </a:bodyPr>
          <a:lstStyle/>
          <a:p>
            <a:r>
              <a:rPr lang="en-US" altLang="en-US" sz="2200" b="1" dirty="0">
                <a:solidFill>
                  <a:srgbClr val="002060"/>
                </a:solidFill>
                <a:latin typeface="Garamond" panose="02020404030301010803" pitchFamily="18" charset="0"/>
              </a:rPr>
              <a:t>Remote Testing Resources</a:t>
            </a:r>
            <a:endParaRPr altLang="en-US" sz="2200" b="1" dirty="0">
              <a:solidFill>
                <a:srgbClr val="002060"/>
              </a:solidFill>
              <a:latin typeface="Garamond" panose="02020404030301010803" pitchFamily="18" charset="0"/>
            </a:endParaRPr>
          </a:p>
        </p:txBody>
      </p:sp>
      <p:sp>
        <p:nvSpPr>
          <p:cNvPr id="10" name="TextBox 9"/>
          <p:cNvSpPr txBox="1"/>
          <p:nvPr/>
        </p:nvSpPr>
        <p:spPr>
          <a:xfrm>
            <a:off x="438150" y="1419225"/>
            <a:ext cx="8286750" cy="523220"/>
          </a:xfrm>
          <a:prstGeom prst="rect">
            <a:avLst/>
          </a:prstGeom>
          <a:noFill/>
          <a:ln w="38100">
            <a:solidFill>
              <a:srgbClr val="C00000"/>
            </a:solidFill>
          </a:ln>
        </p:spPr>
        <p:txBody>
          <a:bodyPr wrap="square" rtlCol="0">
            <a:spAutoFit/>
          </a:bodyPr>
          <a:lstStyle/>
          <a:p>
            <a:pPr algn="ctr"/>
            <a:r>
              <a:rPr lang="en-US" sz="2800" dirty="0">
                <a:latin typeface="+mn-lt"/>
              </a:rPr>
              <a:t>www.LASLinks.com</a:t>
            </a:r>
          </a:p>
        </p:txBody>
      </p:sp>
      <p:pic>
        <p:nvPicPr>
          <p:cNvPr id="2" name="Picture 1"/>
          <p:cNvPicPr>
            <a:picLocks noChangeAspect="1"/>
          </p:cNvPicPr>
          <p:nvPr/>
        </p:nvPicPr>
        <p:blipFill>
          <a:blip r:embed="rId2"/>
          <a:stretch>
            <a:fillRect/>
          </a:stretch>
        </p:blipFill>
        <p:spPr>
          <a:xfrm>
            <a:off x="1448212" y="2105247"/>
            <a:ext cx="6441145" cy="4605644"/>
          </a:xfrm>
          <a:prstGeom prst="rect">
            <a:avLst/>
          </a:prstGeom>
        </p:spPr>
      </p:pic>
    </p:spTree>
    <p:extLst>
      <p:ext uri="{BB962C8B-B14F-4D97-AF65-F5344CB8AC3E}">
        <p14:creationId xmlns:p14="http://schemas.microsoft.com/office/powerpoint/2010/main" val="766688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6044" y="1418896"/>
            <a:ext cx="7663070" cy="3416320"/>
          </a:xfrm>
          <a:prstGeom prst="rect">
            <a:avLst/>
          </a:prstGeom>
          <a:noFill/>
        </p:spPr>
        <p:txBody>
          <a:bodyPr wrap="square" rtlCol="0">
            <a:spAutoFit/>
          </a:bodyPr>
          <a:lstStyle/>
          <a:p>
            <a:pPr lvl="1"/>
            <a:endParaRPr lang="en-US" sz="1800" dirty="0">
              <a:latin typeface="+mn-lt"/>
            </a:endParaRPr>
          </a:p>
          <a:p>
            <a:pPr marL="342900" lvl="0" indent="-342900">
              <a:buFont typeface="Arial" panose="020B0604020202020204" pitchFamily="34" charset="0"/>
              <a:buChar char="•"/>
              <a:tabLst>
                <a:tab pos="228600" algn="l"/>
              </a:tabLst>
            </a:pPr>
            <a:r>
              <a:rPr lang="en-US" altLang="en-US" sz="1800" dirty="0">
                <a:solidFill>
                  <a:srgbClr val="000000"/>
                </a:solidFill>
                <a:latin typeface="+mn-lt"/>
                <a:ea typeface="Calibri" panose="020F0502020204030204" pitchFamily="34" charset="0"/>
                <a:cs typeface="Consolas" panose="020B0609020204030204" pitchFamily="49" charset="0"/>
              </a:rPr>
              <a:t>Remote testing is an option for Districts who are unable to test students for in an onsite setting during this time of COVID-19.</a:t>
            </a:r>
            <a:endParaRPr lang="en-US" altLang="en-US" sz="1800" dirty="0">
              <a:latin typeface="+mn-lt"/>
            </a:endParaRPr>
          </a:p>
          <a:p>
            <a:pPr marL="342900" indent="-342900">
              <a:buFont typeface="Arial" panose="020B0604020202020204" pitchFamily="34" charset="0"/>
              <a:buChar char="•"/>
            </a:pPr>
            <a:endParaRPr lang="en-US" sz="1800" dirty="0">
              <a:latin typeface="+mn-lt"/>
            </a:endParaRPr>
          </a:p>
          <a:p>
            <a:pPr marL="342900" indent="-342900">
              <a:buFont typeface="Arial" panose="020B0604020202020204" pitchFamily="34" charset="0"/>
              <a:buChar char="•"/>
            </a:pPr>
            <a:r>
              <a:rPr lang="en-US" sz="1800" dirty="0">
                <a:latin typeface="+mn-lt"/>
              </a:rPr>
              <a:t>From an assessment standpoint, DRC’s remote solution allows the LAS Links Online assessments to retain 3 critical factors:  </a:t>
            </a:r>
            <a:r>
              <a:rPr lang="en-US" sz="1800" dirty="0">
                <a:solidFill>
                  <a:srgbClr val="C00000"/>
                </a:solidFill>
                <a:latin typeface="+mn-lt"/>
              </a:rPr>
              <a:t>reliability, validity and security</a:t>
            </a:r>
            <a:r>
              <a:rPr lang="en-US" sz="1800" dirty="0">
                <a:latin typeface="+mn-lt"/>
              </a:rPr>
              <a:t>.</a:t>
            </a:r>
          </a:p>
          <a:p>
            <a:pPr marL="342900" indent="-342900">
              <a:buFont typeface="Arial" panose="020B0604020202020204" pitchFamily="34" charset="0"/>
              <a:buChar char="•"/>
            </a:pPr>
            <a:endParaRPr lang="en-US" sz="1800" dirty="0">
              <a:latin typeface="+mn-lt"/>
            </a:endParaRPr>
          </a:p>
          <a:p>
            <a:pPr marL="342900" indent="-342900">
              <a:buFont typeface="Arial" panose="020B0604020202020204" pitchFamily="34" charset="0"/>
              <a:buChar char="•"/>
            </a:pPr>
            <a:r>
              <a:rPr lang="en-US" sz="1800" dirty="0">
                <a:latin typeface="+mn-lt"/>
              </a:rPr>
              <a:t>From a practitioner standpoint, DRC’s remote solution is viable and executable from both the standpoint of the Test Administrator (TA) and from the student who is taking the test remotely.</a:t>
            </a:r>
          </a:p>
          <a:p>
            <a:pPr lvl="2"/>
            <a:endParaRPr lang="en-US" sz="1800" dirty="0">
              <a:latin typeface="+mn-lt"/>
            </a:endParaRPr>
          </a:p>
        </p:txBody>
      </p:sp>
      <p:sp>
        <p:nvSpPr>
          <p:cNvPr id="5" name="Title 1"/>
          <p:cNvSpPr>
            <a:spLocks noGrp="1"/>
          </p:cNvSpPr>
          <p:nvPr>
            <p:ph type="title"/>
          </p:nvPr>
        </p:nvSpPr>
        <p:spPr bwMode="auto">
          <a:xfrm>
            <a:off x="1059543" y="484634"/>
            <a:ext cx="6429829"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r>
              <a:rPr lang="en-US" dirty="0"/>
              <a:t>LAS Links Online Remote Testing Program Overview</a:t>
            </a:r>
          </a:p>
        </p:txBody>
      </p:sp>
    </p:spTree>
    <p:extLst>
      <p:ext uri="{BB962C8B-B14F-4D97-AF65-F5344CB8AC3E}">
        <p14:creationId xmlns:p14="http://schemas.microsoft.com/office/powerpoint/2010/main" val="687142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73034" y="1303287"/>
            <a:ext cx="85994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28600" algn="l"/>
              </a:tabLst>
            </a:pPr>
            <a:r>
              <a:rPr kumimoji="0" lang="en-US" altLang="en-US" sz="18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Remote testing is available now</a:t>
            </a:r>
            <a:endParaRPr kumimoji="0" lang="en-US" altLang="en-US" sz="1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tab pos="228600" algn="l"/>
              </a:tabLst>
            </a:pPr>
            <a:endParaRPr kumimoji="0" lang="en-US" altLang="en-US" sz="1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28600" algn="l"/>
              </a:tabLst>
            </a:pPr>
            <a:r>
              <a:rPr lang="en-US" altLang="en-US" sz="1800" dirty="0">
                <a:latin typeface="Calibri" panose="020F0502020204030204" pitchFamily="34" charset="0"/>
                <a:cs typeface="Calibri" panose="020F0502020204030204" pitchFamily="34" charset="0"/>
              </a:rPr>
              <a:t>Districts who have purchased LAS Links Online student licenses may begin registering students, scheduling test sessions and testing students remotely. </a:t>
            </a:r>
            <a:endParaRPr kumimoji="0" lang="en-US" altLang="en-US" sz="1800" i="0" u="none" strike="noStrike" cap="none" normalizeH="0" baseline="0" dirty="0">
              <a:ln>
                <a:noFill/>
              </a:ln>
              <a:effectLst/>
              <a:latin typeface="Calibri" panose="020F0502020204030204" pitchFamily="34" charset="0"/>
              <a:cs typeface="Calibri" panose="020F0502020204030204" pitchFamily="34" charset="0"/>
            </a:endParaRPr>
          </a:p>
        </p:txBody>
      </p:sp>
      <p:sp>
        <p:nvSpPr>
          <p:cNvPr id="5" name="TextBox 4"/>
          <p:cNvSpPr txBox="1"/>
          <p:nvPr/>
        </p:nvSpPr>
        <p:spPr>
          <a:xfrm>
            <a:off x="1116693" y="6205666"/>
            <a:ext cx="8058150" cy="830997"/>
          </a:xfrm>
          <a:prstGeom prst="rect">
            <a:avLst/>
          </a:prstGeom>
          <a:noFill/>
        </p:spPr>
        <p:txBody>
          <a:bodyPr wrap="square" rtlCol="0">
            <a:spAutoFit/>
          </a:bodyPr>
          <a:lstStyle/>
          <a:p>
            <a:r>
              <a:rPr lang="en-US" altLang="en-US" sz="1600" dirty="0">
                <a:solidFill>
                  <a:srgbClr val="000000"/>
                </a:solidFill>
                <a:latin typeface="+mn-lt"/>
                <a:ea typeface="Calibri" panose="020F0502020204030204" pitchFamily="34" charset="0"/>
                <a:cs typeface="Consolas" panose="020B0609020204030204" pitchFamily="49" charset="0"/>
              </a:rPr>
              <a:t>*</a:t>
            </a:r>
            <a:r>
              <a:rPr lang="en-US" altLang="en-US" sz="1600" i="1" dirty="0">
                <a:solidFill>
                  <a:srgbClr val="000000"/>
                </a:solidFill>
                <a:latin typeface="+mn-lt"/>
                <a:ea typeface="Calibri" panose="020F0502020204030204" pitchFamily="34" charset="0"/>
                <a:cs typeface="Consolas" panose="020B0609020204030204" pitchFamily="49" charset="0"/>
              </a:rPr>
              <a:t>Hybrid models are acceptable, as long as the approved form of the test is utilized in the corresponding setting.</a:t>
            </a:r>
            <a:endParaRPr lang="en-US" altLang="en-US" sz="1600" dirty="0">
              <a:latin typeface="+mn-lt"/>
            </a:endParaRPr>
          </a:p>
          <a:p>
            <a:endParaRPr lang="en-US" sz="1600" dirty="0">
              <a:latin typeface="+mn-lt"/>
            </a:endParaRPr>
          </a:p>
        </p:txBody>
      </p:sp>
      <p:sp>
        <p:nvSpPr>
          <p:cNvPr id="6" name="Title 1"/>
          <p:cNvSpPr>
            <a:spLocks noGrp="1"/>
          </p:cNvSpPr>
          <p:nvPr>
            <p:ph type="title"/>
          </p:nvPr>
        </p:nvSpPr>
        <p:spPr bwMode="auto">
          <a:xfrm>
            <a:off x="1059543" y="484634"/>
            <a:ext cx="6429829"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r>
              <a:rPr lang="en-US" dirty="0"/>
              <a:t>preLAS and LAS Links Online Remote Testing Program Overview</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564" y="2502029"/>
            <a:ext cx="6448425" cy="3705225"/>
          </a:xfrm>
          <a:prstGeom prst="rect">
            <a:avLst/>
          </a:prstGeom>
        </p:spPr>
      </p:pic>
    </p:spTree>
    <p:extLst>
      <p:ext uri="{BB962C8B-B14F-4D97-AF65-F5344CB8AC3E}">
        <p14:creationId xmlns:p14="http://schemas.microsoft.com/office/powerpoint/2010/main" val="135328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82" y="4542850"/>
            <a:ext cx="9144000" cy="822325"/>
          </a:xfrm>
        </p:spPr>
        <p:txBody>
          <a:bodyPr/>
          <a:lstStyle/>
          <a:p>
            <a:pPr algn="ctr"/>
            <a:r>
              <a:rPr lang="en-US" dirty="0"/>
              <a:t>Remote Testing with </a:t>
            </a:r>
            <a:r>
              <a:rPr lang="en-US" dirty="0" err="1"/>
              <a:t>preLAS</a:t>
            </a:r>
            <a:br>
              <a:rPr lang="en-US" dirty="0"/>
            </a:br>
            <a:br>
              <a:rPr lang="en-US" dirty="0"/>
            </a:br>
            <a:r>
              <a:rPr lang="en-US" sz="2800" dirty="0"/>
              <a:t>(preK3, preK4, Kindergarten, 1</a:t>
            </a:r>
            <a:r>
              <a:rPr lang="en-US" sz="2800" baseline="30000" dirty="0"/>
              <a:t>st</a:t>
            </a:r>
            <a:r>
              <a:rPr lang="en-US" sz="2800" dirty="0"/>
              <a:t> Grade)</a:t>
            </a:r>
            <a:br>
              <a:rPr lang="en-US" sz="2800" dirty="0"/>
            </a:b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527" y="1462632"/>
            <a:ext cx="957072" cy="1389888"/>
          </a:xfrm>
          <a:prstGeom prst="rect">
            <a:avLst/>
          </a:prstGeom>
        </p:spPr>
      </p:pic>
    </p:spTree>
    <p:extLst>
      <p:ext uri="{BB962C8B-B14F-4D97-AF65-F5344CB8AC3E}">
        <p14:creationId xmlns:p14="http://schemas.microsoft.com/office/powerpoint/2010/main" val="37533106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r>
              <a:rPr lang="en-US" altLang="en-US" dirty="0"/>
              <a:t>Remote Testing with preLAS</a:t>
            </a:r>
            <a:br>
              <a:rPr lang="en-US" altLang="en-US" dirty="0"/>
            </a:br>
            <a:r>
              <a:rPr lang="en-US" altLang="en-US" dirty="0"/>
              <a:t>Choosing a Web Conferencing Service</a:t>
            </a:r>
            <a:endParaRPr altLang="en-US" dirty="0"/>
          </a:p>
        </p:txBody>
      </p:sp>
      <p:sp>
        <p:nvSpPr>
          <p:cNvPr id="3" name="TextBox 2"/>
          <p:cNvSpPr txBox="1"/>
          <p:nvPr/>
        </p:nvSpPr>
        <p:spPr>
          <a:xfrm>
            <a:off x="298174" y="1521701"/>
            <a:ext cx="8259417" cy="4801314"/>
          </a:xfrm>
          <a:prstGeom prst="rect">
            <a:avLst/>
          </a:prstGeom>
          <a:solidFill>
            <a:schemeClr val="bg1"/>
          </a:solidFill>
        </p:spPr>
        <p:txBody>
          <a:bodyPr wrap="square" rtlCol="0">
            <a:spAutoFit/>
          </a:bodyPr>
          <a:lstStyle/>
          <a:p>
            <a:pPr marL="285750" lvl="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Access to the test by the students will be provided in a </a:t>
            </a:r>
            <a:r>
              <a:rPr lang="en-US" sz="1800" b="1" dirty="0">
                <a:latin typeface="Calibri" panose="020F0502020204030204" pitchFamily="34" charset="0"/>
                <a:cs typeface="Calibri" panose="020F0502020204030204" pitchFamily="34" charset="0"/>
              </a:rPr>
              <a:t>one-to-one</a:t>
            </a:r>
            <a:r>
              <a:rPr lang="en-US" sz="1800" dirty="0">
                <a:latin typeface="Calibri" panose="020F0502020204030204" pitchFamily="34" charset="0"/>
                <a:cs typeface="Calibri" panose="020F0502020204030204" pitchFamily="34" charset="0"/>
              </a:rPr>
              <a:t> </a:t>
            </a:r>
            <a:r>
              <a:rPr lang="en-US" sz="1800" b="1" dirty="0">
                <a:solidFill>
                  <a:srgbClr val="C00000"/>
                </a:solidFill>
                <a:latin typeface="Calibri" panose="020F0502020204030204" pitchFamily="34" charset="0"/>
                <a:cs typeface="Calibri" panose="020F0502020204030204" pitchFamily="34" charset="0"/>
              </a:rPr>
              <a:t>web meeting</a:t>
            </a:r>
            <a:r>
              <a:rPr lang="en-US" sz="1800" b="1"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scenario – controlled/presented by a Test Administrator (TA).</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The TA must use a supported web conferencing platform and be familiar with the use of that platform. Possible options are Zoom, </a:t>
            </a:r>
            <a:r>
              <a:rPr lang="en-US" sz="1800" dirty="0" err="1">
                <a:latin typeface="Calibri" panose="020F0502020204030204" pitchFamily="34" charset="0"/>
                <a:cs typeface="Calibri" panose="020F0502020204030204" pitchFamily="34" charset="0"/>
              </a:rPr>
              <a:t>Webex</a:t>
            </a:r>
            <a:r>
              <a:rPr lang="en-US" sz="1800" dirty="0">
                <a:latin typeface="Calibri" panose="020F0502020204030204" pitchFamily="34" charset="0"/>
                <a:cs typeface="Calibri" panose="020F0502020204030204" pitchFamily="34" charset="0"/>
              </a:rPr>
              <a:t>, Google Meet, Microsoft Teams, Skype, GoToMeeting, and Blackboard Collaborate .</a:t>
            </a:r>
          </a:p>
          <a:p>
            <a:pPr marL="285750" lvl="0"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Choose a Web Conferencing Service that provides:</a:t>
            </a:r>
          </a:p>
          <a:p>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Computer-based Audio and Video  </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Recording Capability </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Screen Sharing by Participants </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Meeting Login Information Embedded in Link</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Ability to allow for private/breakout rooms</a:t>
            </a:r>
          </a:p>
          <a:p>
            <a:pPr marL="742950" lvl="1"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Detailed information may be found in the preLAS Remote Testing Guide on the website. </a:t>
            </a:r>
          </a:p>
        </p:txBody>
      </p:sp>
    </p:spTree>
    <p:extLst>
      <p:ext uri="{BB962C8B-B14F-4D97-AF65-F5344CB8AC3E}">
        <p14:creationId xmlns:p14="http://schemas.microsoft.com/office/powerpoint/2010/main" val="33045831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bwMode="auto">
          <a:xfrm>
            <a:off x="1088118" y="453417"/>
            <a:ext cx="6429829"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r>
              <a:rPr lang="en-US" altLang="en-US" dirty="0"/>
              <a:t>preLAS Remote Testing</a:t>
            </a:r>
            <a:br>
              <a:rPr lang="en-US" altLang="en-US" dirty="0"/>
            </a:br>
            <a:r>
              <a:rPr lang="en-US" altLang="en-US" dirty="0"/>
              <a:t>Home Readiness</a:t>
            </a:r>
            <a:endParaRPr altLang="en-US" dirty="0"/>
          </a:p>
        </p:txBody>
      </p:sp>
      <p:sp>
        <p:nvSpPr>
          <p:cNvPr id="3" name="TextBox 2"/>
          <p:cNvSpPr txBox="1"/>
          <p:nvPr/>
        </p:nvSpPr>
        <p:spPr>
          <a:xfrm>
            <a:off x="437322" y="1397876"/>
            <a:ext cx="8070574" cy="1908215"/>
          </a:xfrm>
          <a:prstGeom prst="rect">
            <a:avLst/>
          </a:prstGeom>
          <a:noFill/>
        </p:spPr>
        <p:txBody>
          <a:bodyPr wrap="square" rtlCol="0">
            <a:spAutoFit/>
          </a:bodyPr>
          <a:lstStyle/>
          <a:p>
            <a:pPr marL="285750" lvl="0" indent="-28575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Parents/Guardians are required to be present during testing.</a:t>
            </a:r>
          </a:p>
          <a:p>
            <a:pPr marL="285750" indent="-28575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Parent/Guardian and Student Agreement (optional) – to be emailed prior to testing day.</a:t>
            </a:r>
          </a:p>
          <a:p>
            <a:pPr marL="285750" indent="-28575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It is recommended that the TA and the Parent meet briefly prior to the test session to go over the Parent/Guardian testing checklist.</a:t>
            </a:r>
          </a:p>
          <a:p>
            <a:endParaRPr lang="en-US" sz="1800" dirty="0">
              <a:latin typeface="+mn-lt"/>
            </a:endParaRPr>
          </a:p>
        </p:txBody>
      </p:sp>
      <p:pic>
        <p:nvPicPr>
          <p:cNvPr id="2" name="Picture 1"/>
          <p:cNvPicPr>
            <a:picLocks noChangeAspect="1"/>
          </p:cNvPicPr>
          <p:nvPr/>
        </p:nvPicPr>
        <p:blipFill>
          <a:blip r:embed="rId3"/>
          <a:stretch>
            <a:fillRect/>
          </a:stretch>
        </p:blipFill>
        <p:spPr>
          <a:xfrm>
            <a:off x="1962472" y="3205365"/>
            <a:ext cx="5161905" cy="3247619"/>
          </a:xfrm>
          <a:prstGeom prst="rect">
            <a:avLst/>
          </a:prstGeom>
        </p:spPr>
      </p:pic>
    </p:spTree>
    <p:extLst>
      <p:ext uri="{BB962C8B-B14F-4D97-AF65-F5344CB8AC3E}">
        <p14:creationId xmlns:p14="http://schemas.microsoft.com/office/powerpoint/2010/main" val="3956469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Adding Users to the Portal</a:t>
            </a:r>
          </a:p>
        </p:txBody>
      </p:sp>
      <p:pic>
        <p:nvPicPr>
          <p:cNvPr id="6" name="Picture 5" descr="A picture containing website&#10;&#10;Description automatically generated">
            <a:extLst>
              <a:ext uri="{FF2B5EF4-FFF2-40B4-BE49-F238E27FC236}">
                <a16:creationId xmlns:a16="http://schemas.microsoft.com/office/drawing/2014/main" id="{F6B36C71-D2EC-4A0C-B185-81A04F4BB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349" y="1344574"/>
            <a:ext cx="6019315" cy="54409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849039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059543" y="484634"/>
            <a:ext cx="6429829" cy="600075"/>
          </a:xfrm>
        </p:spPr>
        <p:txBody>
          <a:bodyPr/>
          <a:lstStyle/>
          <a:p>
            <a:r>
              <a:rPr lang="en-US" dirty="0"/>
              <a:t>preLAS </a:t>
            </a:r>
            <a:r>
              <a:rPr lang="en-US" dirty="0">
                <a:solidFill>
                  <a:srgbClr val="C00000"/>
                </a:solidFill>
              </a:rPr>
              <a:t>ONLINE</a:t>
            </a:r>
            <a:r>
              <a:rPr lang="en-US" dirty="0"/>
              <a:t> Remote Testing</a:t>
            </a:r>
          </a:p>
        </p:txBody>
      </p:sp>
      <p:sp>
        <p:nvSpPr>
          <p:cNvPr id="4" name="TextBox 3"/>
          <p:cNvSpPr txBox="1"/>
          <p:nvPr/>
        </p:nvSpPr>
        <p:spPr>
          <a:xfrm>
            <a:off x="122870" y="1282262"/>
            <a:ext cx="8744607" cy="3831818"/>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Form D (online) remote administration</a:t>
            </a:r>
            <a:endParaRPr lang="en-US" sz="1800" strike="sngStrike"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Students at this age (3, 4, 5) do NOT take the test online. The TA enters their answers on a digital platform instead of the paper answer  document.</a:t>
            </a:r>
          </a:p>
          <a:p>
            <a:pPr lvl="1"/>
            <a:endParaRPr lang="en-US" sz="1800" dirty="0">
              <a:latin typeface="+mn-lt"/>
            </a:endParaRPr>
          </a:p>
          <a:p>
            <a:pPr marL="742950" lvl="1" indent="-285750">
              <a:buFont typeface="Arial" panose="020B0604020202020204" pitchFamily="34" charset="0"/>
              <a:buChar char="•"/>
            </a:pPr>
            <a:endParaRPr lang="en-US" sz="1800" dirty="0">
              <a:latin typeface="+mn-lt"/>
            </a:endParaRPr>
          </a:p>
          <a:p>
            <a:pPr lvl="1"/>
            <a:endParaRPr lang="en-US" sz="1800" dirty="0">
              <a:latin typeface="+mn-lt"/>
            </a:endParaRPr>
          </a:p>
          <a:p>
            <a:pPr lvl="1"/>
            <a:endParaRPr lang="en-US" sz="1800" dirty="0">
              <a:latin typeface="+mn-lt"/>
            </a:endParaRPr>
          </a:p>
          <a:p>
            <a:pPr lvl="1"/>
            <a:endParaRPr lang="en-US" sz="1800" dirty="0">
              <a:latin typeface="+mn-lt"/>
            </a:endParaRPr>
          </a:p>
          <a:p>
            <a:pPr lvl="1"/>
            <a:endParaRPr lang="en-US" sz="1800" dirty="0">
              <a:latin typeface="+mn-lt"/>
            </a:endParaRPr>
          </a:p>
          <a:p>
            <a:pPr marL="742950" lvl="1" indent="-285750">
              <a:buFont typeface="Arial" panose="020B0604020202020204" pitchFamily="34" charset="0"/>
              <a:buChar char="•"/>
            </a:pPr>
            <a:endParaRPr lang="en-US" sz="1800" dirty="0">
              <a:latin typeface="+mn-lt"/>
            </a:endParaRPr>
          </a:p>
          <a:p>
            <a:pPr marL="742950" lvl="1" indent="-285750">
              <a:buFont typeface="Arial" panose="020B0604020202020204" pitchFamily="34" charset="0"/>
              <a:buChar char="•"/>
            </a:pPr>
            <a:endParaRPr lang="en-US" sz="1800" dirty="0">
              <a:latin typeface="+mn-lt"/>
            </a:endParaRPr>
          </a:p>
          <a:p>
            <a:pPr marL="742950" lvl="1" indent="-285750">
              <a:buFont typeface="Arial" panose="020B0604020202020204" pitchFamily="34" charset="0"/>
              <a:buChar char="•"/>
            </a:pPr>
            <a:endParaRPr lang="en-US" sz="1800" dirty="0">
              <a:latin typeface="+mn-lt"/>
            </a:endParaRPr>
          </a:p>
          <a:p>
            <a:endParaRPr lang="en-US" sz="900" dirty="0">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62" y="3206098"/>
            <a:ext cx="4858549" cy="29487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720" y="3708380"/>
            <a:ext cx="4834757" cy="2933221"/>
          </a:xfrm>
          <a:prstGeom prst="rect">
            <a:avLst/>
          </a:prstGeom>
        </p:spPr>
      </p:pic>
    </p:spTree>
    <p:extLst>
      <p:ext uri="{BB962C8B-B14F-4D97-AF65-F5344CB8AC3E}">
        <p14:creationId xmlns:p14="http://schemas.microsoft.com/office/powerpoint/2010/main" val="1400064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0231" y="1352423"/>
            <a:ext cx="8177848" cy="5109091"/>
          </a:xfrm>
          <a:prstGeom prst="rect">
            <a:avLst/>
          </a:prstGeom>
        </p:spPr>
        <p:txBody>
          <a:bodyPr wrap="square">
            <a:spAutoFit/>
          </a:bodyPr>
          <a:lstStyle/>
          <a:p>
            <a:pPr marL="342900" indent="-342900">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The following are TA guidelines for the Form D (online) remote administration</a:t>
            </a:r>
          </a:p>
          <a:p>
            <a:pPr>
              <a:spcAft>
                <a:spcPts val="0"/>
              </a:spcAft>
            </a:pPr>
            <a:endParaRPr lang="en-US" sz="1800" dirty="0">
              <a:latin typeface="Calibri" panose="020F0502020204030204" pitchFamily="34" charset="0"/>
              <a:cs typeface="Calibri" panose="020F0502020204030204" pitchFamily="34" charset="0"/>
            </a:endParaRPr>
          </a:p>
          <a:p>
            <a:pPr marL="800100" lvl="1" indent="-342900">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Two devices are recommended, one for the web meeting, one to mark student responses.</a:t>
            </a:r>
          </a:p>
          <a:p>
            <a:pPr marL="1257300" lvl="2" indent="-342900">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Or the TA may toggle between tabs on one device if desired</a:t>
            </a:r>
          </a:p>
          <a:p>
            <a:pPr marL="800100" lvl="1" indent="-342900">
              <a:spcAft>
                <a:spcPts val="60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Use the DRC INSIGHT Portal to Register Students, Create Test Sessions and obtain log in credentials which are provided to the student/parent at the time of testing.</a:t>
            </a:r>
          </a:p>
          <a:p>
            <a:pPr marL="742950" lvl="1" indent="-285750">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From the DRC INSIGHT Portal download the PDF of the cue pictures for parts 2, 4 and 5 of preLAS (Art Show, Human Body, Let’s Tell Stories).</a:t>
            </a:r>
          </a:p>
          <a:p>
            <a:pPr marL="1200150" lvl="2" indent="-285750">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Click on General Information &gt; Documents &gt; Assessment Resources.</a:t>
            </a:r>
          </a:p>
          <a:p>
            <a:pPr marL="742950" lvl="1" indent="-285750">
              <a:spcBef>
                <a:spcPts val="600"/>
              </a:spcBef>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Download the preLAS Audio Files from the DRC INSIGHT Portal (Assessment Resources)</a:t>
            </a:r>
          </a:p>
          <a:p>
            <a:pPr marL="742950" lvl="1" indent="-285750">
              <a:spcBef>
                <a:spcPts val="600"/>
              </a:spcBef>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Interview the student in the same way they normally would, except the TA will need to “show” the PDF of pictures to the student.</a:t>
            </a:r>
          </a:p>
          <a:p>
            <a:pPr marL="742950" lvl="1" indent="-285750">
              <a:spcBef>
                <a:spcPts val="600"/>
              </a:spcBef>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Mark the correct items, holistic scores and final scores directly into the application.</a:t>
            </a:r>
          </a:p>
        </p:txBody>
      </p:sp>
      <p:sp>
        <p:nvSpPr>
          <p:cNvPr id="4" name="Title 1"/>
          <p:cNvSpPr>
            <a:spLocks noGrp="1"/>
          </p:cNvSpPr>
          <p:nvPr>
            <p:ph type="title"/>
          </p:nvPr>
        </p:nvSpPr>
        <p:spPr/>
        <p:txBody>
          <a:bodyPr/>
          <a:lstStyle/>
          <a:p>
            <a:r>
              <a:rPr lang="en-US" dirty="0"/>
              <a:t>preLAS </a:t>
            </a:r>
            <a:r>
              <a:rPr lang="en-US" dirty="0">
                <a:solidFill>
                  <a:srgbClr val="C00000"/>
                </a:solidFill>
              </a:rPr>
              <a:t>ONLINE</a:t>
            </a:r>
            <a:r>
              <a:rPr lang="en-US" dirty="0"/>
              <a:t> Remote Testing</a:t>
            </a:r>
          </a:p>
        </p:txBody>
      </p:sp>
    </p:spTree>
    <p:extLst>
      <p:ext uri="{BB962C8B-B14F-4D97-AF65-F5344CB8AC3E}">
        <p14:creationId xmlns:p14="http://schemas.microsoft.com/office/powerpoint/2010/main" val="37150658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059543" y="484634"/>
            <a:ext cx="6429829" cy="600075"/>
          </a:xfrm>
        </p:spPr>
        <p:txBody>
          <a:bodyPr/>
          <a:lstStyle/>
          <a:p>
            <a:r>
              <a:rPr lang="en-US" dirty="0"/>
              <a:t>preLAS </a:t>
            </a:r>
            <a:r>
              <a:rPr lang="en-US" dirty="0">
                <a:solidFill>
                  <a:srgbClr val="C00000"/>
                </a:solidFill>
              </a:rPr>
              <a:t>ONLINE</a:t>
            </a:r>
            <a:r>
              <a:rPr lang="en-US" dirty="0"/>
              <a:t> Remote Testing</a:t>
            </a:r>
          </a:p>
        </p:txBody>
      </p:sp>
      <p:sp>
        <p:nvSpPr>
          <p:cNvPr id="4" name="Rectangle 3"/>
          <p:cNvSpPr/>
          <p:nvPr/>
        </p:nvSpPr>
        <p:spPr>
          <a:xfrm>
            <a:off x="39577" y="1329401"/>
            <a:ext cx="8618483" cy="723275"/>
          </a:xfrm>
          <a:prstGeom prst="rect">
            <a:avLst/>
          </a:prstGeom>
        </p:spPr>
        <p:txBody>
          <a:bodyPr wrap="square">
            <a:spAutoFit/>
          </a:bodyPr>
          <a:lstStyle/>
          <a:p>
            <a:pPr marL="342900" indent="-342900">
              <a:spcAft>
                <a:spcPts val="60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Student reports will be available 30-60 minutes after the test is submitted as complete.</a:t>
            </a:r>
          </a:p>
          <a:p>
            <a:pPr marL="342900" indent="-342900">
              <a:spcAft>
                <a:spcPts val="60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Reports will be available via On-Demand Reports.</a:t>
            </a:r>
          </a:p>
        </p:txBody>
      </p:sp>
      <p:pic>
        <p:nvPicPr>
          <p:cNvPr id="5" name="Picture 4"/>
          <p:cNvPicPr>
            <a:picLocks noChangeAspect="1"/>
          </p:cNvPicPr>
          <p:nvPr/>
        </p:nvPicPr>
        <p:blipFill>
          <a:blip r:embed="rId2"/>
          <a:stretch>
            <a:fillRect/>
          </a:stretch>
        </p:blipFill>
        <p:spPr>
          <a:xfrm>
            <a:off x="6418458" y="3334957"/>
            <a:ext cx="2605506" cy="3342292"/>
          </a:xfrm>
          <a:prstGeom prst="rect">
            <a:avLst/>
          </a:prstGeom>
          <a:ln>
            <a:solidFill>
              <a:schemeClr val="accent1"/>
            </a:solidFill>
          </a:ln>
        </p:spPr>
      </p:pic>
      <p:pic>
        <p:nvPicPr>
          <p:cNvPr id="6" name="Picture 5"/>
          <p:cNvPicPr>
            <a:picLocks noChangeAspect="1"/>
          </p:cNvPicPr>
          <p:nvPr/>
        </p:nvPicPr>
        <p:blipFill>
          <a:blip r:embed="rId3"/>
          <a:stretch>
            <a:fillRect/>
          </a:stretch>
        </p:blipFill>
        <p:spPr>
          <a:xfrm>
            <a:off x="4348818" y="2297368"/>
            <a:ext cx="2787465" cy="3553904"/>
          </a:xfrm>
          <a:prstGeom prst="rect">
            <a:avLst/>
          </a:prstGeom>
          <a:ln>
            <a:solidFill>
              <a:schemeClr val="accent1"/>
            </a:solidFill>
          </a:ln>
        </p:spPr>
      </p:pic>
      <p:sp>
        <p:nvSpPr>
          <p:cNvPr id="8" name="Rectangle 7"/>
          <p:cNvSpPr/>
          <p:nvPr/>
        </p:nvSpPr>
        <p:spPr>
          <a:xfrm>
            <a:off x="0" y="6112042"/>
            <a:ext cx="1059543" cy="74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2099567"/>
            <a:ext cx="4305300" cy="1831271"/>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Pricing is $2.20/student license which is comparable to a single student answer sheet.</a:t>
            </a:r>
          </a:p>
          <a:p>
            <a:pPr marL="285750" indent="-285750">
              <a:spcBef>
                <a:spcPts val="600"/>
              </a:spcBef>
              <a:buFont typeface="Arial" panose="020B0604020202020204" pitchFamily="34" charset="0"/>
              <a:buChar char="•"/>
            </a:pPr>
            <a:r>
              <a:rPr lang="en-US" sz="1800" b="1" dirty="0">
                <a:latin typeface="Calibri" panose="020F0502020204030204" pitchFamily="34" charset="0"/>
                <a:cs typeface="Calibri" panose="020F0502020204030204" pitchFamily="34" charset="0"/>
              </a:rPr>
              <a:t>preLAS Online is an option.  Paper documents are still valid and may still be used.</a:t>
            </a:r>
          </a:p>
        </p:txBody>
      </p:sp>
      <p:sp>
        <p:nvSpPr>
          <p:cNvPr id="2" name="TextBox 1"/>
          <p:cNvSpPr txBox="1"/>
          <p:nvPr/>
        </p:nvSpPr>
        <p:spPr>
          <a:xfrm>
            <a:off x="39577" y="4012821"/>
            <a:ext cx="3979973"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LEAs testing on site are required to use the purchased Cue Book – printing of the copyrighted digital copy of the Cue Book is not allowed.</a:t>
            </a:r>
          </a:p>
        </p:txBody>
      </p:sp>
    </p:spTree>
    <p:extLst>
      <p:ext uri="{BB962C8B-B14F-4D97-AF65-F5344CB8AC3E}">
        <p14:creationId xmlns:p14="http://schemas.microsoft.com/office/powerpoint/2010/main" val="3040251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82" y="4542850"/>
            <a:ext cx="9144000" cy="822325"/>
          </a:xfrm>
        </p:spPr>
        <p:txBody>
          <a:bodyPr/>
          <a:lstStyle/>
          <a:p>
            <a:pPr algn="ctr"/>
            <a:r>
              <a:rPr lang="en-US" dirty="0"/>
              <a:t>Remote Testing with LAS Links Online</a:t>
            </a:r>
            <a:br>
              <a:rPr lang="en-US" dirty="0"/>
            </a:br>
            <a:br>
              <a:rPr lang="en-US" dirty="0"/>
            </a:br>
            <a:r>
              <a:rPr lang="en-US" sz="2800" dirty="0"/>
              <a:t>(Grades K -12)</a:t>
            </a:r>
            <a:br>
              <a:rPr lang="en-US" sz="2800" dirty="0"/>
            </a:b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662" y="1820188"/>
            <a:ext cx="1182624" cy="1188720"/>
          </a:xfrm>
          <a:prstGeom prst="rect">
            <a:avLst/>
          </a:prstGeom>
        </p:spPr>
      </p:pic>
    </p:spTree>
    <p:extLst>
      <p:ext uri="{BB962C8B-B14F-4D97-AF65-F5344CB8AC3E}">
        <p14:creationId xmlns:p14="http://schemas.microsoft.com/office/powerpoint/2010/main" val="23101992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r>
              <a:rPr lang="en-US" altLang="en-US" dirty="0"/>
              <a:t>LAS Links Online Remote Testing</a:t>
            </a:r>
            <a:br>
              <a:rPr lang="en-US" altLang="en-US" dirty="0"/>
            </a:br>
            <a:r>
              <a:rPr lang="en-US" altLang="en-US" dirty="0"/>
              <a:t>Device Requirements</a:t>
            </a:r>
            <a:endParaRPr altLang="en-US" dirty="0"/>
          </a:p>
        </p:txBody>
      </p:sp>
      <p:sp>
        <p:nvSpPr>
          <p:cNvPr id="3" name="TextBox 2"/>
          <p:cNvSpPr txBox="1"/>
          <p:nvPr/>
        </p:nvSpPr>
        <p:spPr>
          <a:xfrm>
            <a:off x="219076" y="1295071"/>
            <a:ext cx="8388212" cy="4401205"/>
          </a:xfrm>
          <a:prstGeom prst="rect">
            <a:avLst/>
          </a:prstGeom>
          <a:solidFill>
            <a:schemeClr val="bg1"/>
          </a:solidFill>
        </p:spPr>
        <p:txBody>
          <a:bodyPr wrap="square" rtlCol="0">
            <a:spAutoFit/>
          </a:bodyPr>
          <a:lstStyle/>
          <a:p>
            <a:pPr marL="285750" lvl="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Remote testing will be offered to students via two options.  Districts can choose which works best for their specific situation:</a:t>
            </a:r>
          </a:p>
          <a:p>
            <a:pPr lvl="0"/>
            <a:endParaRPr lang="en-US" sz="1800" dirty="0">
              <a:latin typeface="Calibri" panose="020F0502020204030204" pitchFamily="34" charset="0"/>
              <a:cs typeface="Calibri" panose="020F0502020204030204" pitchFamily="34" charset="0"/>
            </a:endParaRPr>
          </a:p>
          <a:p>
            <a:pPr marL="688975" lvl="2" indent="-346075">
              <a:spcBef>
                <a:spcPts val="0"/>
              </a:spcBef>
              <a:spcAft>
                <a:spcPts val="0"/>
              </a:spcAft>
              <a:buClr>
                <a:srgbClr val="4F91CD"/>
              </a:buClr>
              <a:buFont typeface="Wingdings" pitchFamily="2" charset="2"/>
              <a:buChar char="n"/>
              <a:defRPr/>
            </a:pPr>
            <a:r>
              <a:rPr lang="en-US" sz="1800" dirty="0">
                <a:solidFill>
                  <a:srgbClr val="C00000"/>
                </a:solidFill>
                <a:latin typeface="Calibri" panose="020F0502020204030204" pitchFamily="34" charset="0"/>
                <a:cs typeface="Calibri" panose="020F0502020204030204" pitchFamily="34" charset="0"/>
              </a:rPr>
              <a:t>Option 1:</a:t>
            </a:r>
            <a:r>
              <a:rPr lang="en-US" sz="1800" dirty="0">
                <a:solidFill>
                  <a:srgbClr val="002060"/>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LEA provides a device (Windows, </a:t>
            </a:r>
            <a:r>
              <a:rPr lang="en-US" sz="1800" dirty="0" err="1">
                <a:latin typeface="Calibri" panose="020F0502020204030204" pitchFamily="34" charset="0"/>
                <a:cs typeface="Calibri" panose="020F0502020204030204" pitchFamily="34" charset="0"/>
              </a:rPr>
              <a:t>macOS</a:t>
            </a:r>
            <a:r>
              <a:rPr lang="en-US" sz="1800" dirty="0">
                <a:latin typeface="Calibri" panose="020F0502020204030204" pitchFamily="34" charset="0"/>
                <a:cs typeface="Calibri" panose="020F0502020204030204" pitchFamily="34" charset="0"/>
              </a:rPr>
              <a:t>, Chrome OS) to a student with the necessary Google Chrome browser installed; </a:t>
            </a:r>
          </a:p>
          <a:p>
            <a:pPr marL="342900" lvl="2">
              <a:spcBef>
                <a:spcPts val="0"/>
              </a:spcBef>
              <a:spcAft>
                <a:spcPts val="0"/>
              </a:spcAft>
              <a:buClr>
                <a:srgbClr val="4F91CD"/>
              </a:buClr>
              <a:defRPr/>
            </a:pPr>
            <a:endParaRPr lang="en-US" sz="1800" dirty="0">
              <a:solidFill>
                <a:srgbClr val="002060"/>
              </a:solidFill>
              <a:latin typeface="Calibri" panose="020F0502020204030204" pitchFamily="34" charset="0"/>
              <a:cs typeface="Calibri" panose="020F0502020204030204" pitchFamily="34" charset="0"/>
            </a:endParaRPr>
          </a:p>
          <a:p>
            <a:pPr marL="688975" lvl="2" indent="-346075">
              <a:spcBef>
                <a:spcPts val="0"/>
              </a:spcBef>
              <a:spcAft>
                <a:spcPts val="0"/>
              </a:spcAft>
              <a:buClr>
                <a:srgbClr val="4F91CD"/>
              </a:buClr>
              <a:buFont typeface="Wingdings" pitchFamily="2" charset="2"/>
              <a:buChar char="n"/>
              <a:defRPr/>
            </a:pPr>
            <a:r>
              <a:rPr lang="en-US" sz="1800" dirty="0">
                <a:solidFill>
                  <a:srgbClr val="C00000"/>
                </a:solidFill>
                <a:latin typeface="Calibri" panose="020F0502020204030204" pitchFamily="34" charset="0"/>
                <a:cs typeface="Calibri" panose="020F0502020204030204" pitchFamily="34" charset="0"/>
              </a:rPr>
              <a:t>Option 2: </a:t>
            </a:r>
            <a:r>
              <a:rPr lang="en-US" sz="1800" dirty="0">
                <a:latin typeface="Calibri" panose="020F0502020204030204" pitchFamily="34" charset="0"/>
                <a:cs typeface="Calibri" panose="020F0502020204030204" pitchFamily="34" charset="0"/>
              </a:rPr>
              <a:t>Student using their own device (Windows, </a:t>
            </a:r>
            <a:r>
              <a:rPr lang="en-US" sz="1800" dirty="0" err="1">
                <a:latin typeface="Calibri" panose="020F0502020204030204" pitchFamily="34" charset="0"/>
                <a:cs typeface="Calibri" panose="020F0502020204030204" pitchFamily="34" charset="0"/>
              </a:rPr>
              <a:t>macOS</a:t>
            </a:r>
            <a:r>
              <a:rPr lang="en-US" sz="1800" dirty="0">
                <a:latin typeface="Calibri" panose="020F0502020204030204" pitchFamily="34" charset="0"/>
                <a:cs typeface="Calibri" panose="020F0502020204030204" pitchFamily="34" charset="0"/>
              </a:rPr>
              <a:t>, Chrome OS) with the necessary Google Chrome browser installed</a:t>
            </a:r>
          </a:p>
          <a:p>
            <a:pPr marL="688975" lvl="2" indent="-346075">
              <a:spcBef>
                <a:spcPts val="0"/>
              </a:spcBef>
              <a:spcAft>
                <a:spcPts val="0"/>
              </a:spcAft>
              <a:buClr>
                <a:srgbClr val="4F91CD"/>
              </a:buClr>
              <a:buFont typeface="Wingdings" pitchFamily="2" charset="2"/>
              <a:buChar char="n"/>
              <a:defRPr/>
            </a:pPr>
            <a:endParaRPr lang="en-US" sz="1800" dirty="0">
              <a:solidFill>
                <a:srgbClr val="002060"/>
              </a:solidFill>
              <a:latin typeface="Calibri" panose="020F0502020204030204" pitchFamily="34" charset="0"/>
              <a:cs typeface="Calibri" panose="020F0502020204030204" pitchFamily="34" charset="0"/>
            </a:endParaRPr>
          </a:p>
          <a:p>
            <a:pPr marL="285750" lvl="1" indent="-285750">
              <a:spcBef>
                <a:spcPts val="0"/>
              </a:spcBef>
              <a:spcAft>
                <a:spcPts val="0"/>
              </a:spcAft>
              <a:buFont typeface="Arial" panose="020B0604020202020204" pitchFamily="34" charset="0"/>
              <a:buChar char="•"/>
              <a:defRPr/>
            </a:pPr>
            <a:r>
              <a:rPr lang="en-US" sz="1800" dirty="0">
                <a:latin typeface="Calibri" panose="020F0502020204030204" pitchFamily="34" charset="0"/>
                <a:cs typeface="Calibri" panose="020F0502020204030204" pitchFamily="34" charset="0"/>
              </a:rPr>
              <a:t>DRC has created </a:t>
            </a:r>
            <a:r>
              <a:rPr lang="en-US" sz="1800" dirty="0">
                <a:solidFill>
                  <a:srgbClr val="FF0000"/>
                </a:solidFill>
                <a:latin typeface="Calibri" panose="020F0502020204030204" pitchFamily="34" charset="0"/>
                <a:cs typeface="Calibri" panose="020F0502020204030204" pitchFamily="34" charset="0"/>
              </a:rPr>
              <a:t>two</a:t>
            </a:r>
            <a:r>
              <a:rPr lang="en-US" sz="1800" dirty="0">
                <a:latin typeface="Calibri" panose="020F0502020204030204" pitchFamily="34" charset="0"/>
                <a:cs typeface="Calibri" panose="020F0502020204030204" pitchFamily="34" charset="0"/>
              </a:rPr>
              <a:t> following public URLs </a:t>
            </a:r>
            <a:r>
              <a:rPr lang="en-US" sz="1800" b="1" dirty="0">
                <a:latin typeface="Calibri" panose="020F0502020204030204" pitchFamily="34" charset="0"/>
                <a:cs typeface="Calibri" panose="020F0502020204030204" pitchFamily="34" charset="0"/>
              </a:rPr>
              <a:t>for</a:t>
            </a:r>
            <a:r>
              <a:rPr lang="en-US" sz="180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remote testing </a:t>
            </a:r>
            <a:r>
              <a:rPr lang="en-US" sz="1800" dirty="0">
                <a:latin typeface="Calibri" panose="020F0502020204030204" pitchFamily="34" charset="0"/>
                <a:cs typeface="Calibri" panose="020F0502020204030204" pitchFamily="34" charset="0"/>
              </a:rPr>
              <a:t>which allows a student to log in to the online test from a device using a Google Chrome browser:</a:t>
            </a:r>
          </a:p>
          <a:p>
            <a:pPr marL="688975" lvl="3" indent="-346075">
              <a:spcAft>
                <a:spcPts val="0"/>
              </a:spcAft>
              <a:buClr>
                <a:srgbClr val="4F91CD"/>
              </a:buClr>
              <a:buFont typeface="Wingdings" pitchFamily="2" charset="2"/>
              <a:buChar char="n"/>
              <a:defRPr/>
            </a:pPr>
            <a:r>
              <a:rPr lang="en-US" sz="1800" dirty="0">
                <a:latin typeface="Calibri" panose="020F0502020204030204" pitchFamily="34" charset="0"/>
                <a:cs typeface="Calibri" panose="020F0502020204030204" pitchFamily="34" charset="0"/>
              </a:rPr>
              <a:t>Public URL to use when </a:t>
            </a:r>
            <a:r>
              <a:rPr lang="en-US" sz="1800" dirty="0">
                <a:solidFill>
                  <a:srgbClr val="FF0000"/>
                </a:solidFill>
                <a:latin typeface="Calibri" panose="020F0502020204030204" pitchFamily="34" charset="0"/>
                <a:cs typeface="Calibri" panose="020F0502020204030204" pitchFamily="34" charset="0"/>
              </a:rPr>
              <a:t>not</a:t>
            </a:r>
            <a:r>
              <a:rPr lang="en-US" sz="1800" dirty="0">
                <a:latin typeface="Calibri" panose="020F0502020204030204" pitchFamily="34" charset="0"/>
                <a:cs typeface="Calibri" panose="020F0502020204030204" pitchFamily="34" charset="0"/>
              </a:rPr>
              <a:t> utilizing the new Test Monitoring Application</a:t>
            </a:r>
          </a:p>
          <a:p>
            <a:pPr marL="688975" lvl="3" indent="-346075">
              <a:spcAft>
                <a:spcPts val="0"/>
              </a:spcAft>
              <a:buClr>
                <a:srgbClr val="4F91CD"/>
              </a:buClr>
              <a:buFont typeface="Wingdings" pitchFamily="2" charset="2"/>
              <a:buChar char="n"/>
              <a:defRPr/>
            </a:pPr>
            <a:r>
              <a:rPr lang="en-US" sz="1800" dirty="0">
                <a:latin typeface="Calibri" panose="020F0502020204030204" pitchFamily="34" charset="0"/>
                <a:cs typeface="Calibri" panose="020F0502020204030204" pitchFamily="34" charset="0"/>
              </a:rPr>
              <a:t>Public URL to use when utilizing the new Test Monitoring Application</a:t>
            </a:r>
          </a:p>
          <a:p>
            <a:pPr lvl="2"/>
            <a:endParaRPr lang="en-US" sz="1800" dirty="0">
              <a:latin typeface="Calibri" panose="020F0502020204030204" pitchFamily="34" charset="0"/>
              <a:cs typeface="Calibri" panose="020F0502020204030204" pitchFamily="34" charset="0"/>
            </a:endParaRPr>
          </a:p>
          <a:p>
            <a:pPr lvl="1"/>
            <a:endParaRPr lang="en-US" sz="1800" dirty="0">
              <a:latin typeface="+mn-lt"/>
            </a:endParaRPr>
          </a:p>
        </p:txBody>
      </p:sp>
    </p:spTree>
    <p:extLst>
      <p:ext uri="{BB962C8B-B14F-4D97-AF65-F5344CB8AC3E}">
        <p14:creationId xmlns:p14="http://schemas.microsoft.com/office/powerpoint/2010/main" val="14963251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4069-DD0D-4EF1-972E-C8ACF5A73F22}"/>
              </a:ext>
            </a:extLst>
          </p:cNvPr>
          <p:cNvSpPr>
            <a:spLocks noGrp="1"/>
          </p:cNvSpPr>
          <p:nvPr>
            <p:ph type="title"/>
          </p:nvPr>
        </p:nvSpPr>
        <p:spPr/>
        <p:txBody>
          <a:bodyPr/>
          <a:lstStyle/>
          <a:p>
            <a:r>
              <a:rPr lang="en-US" dirty="0"/>
              <a:t>DRC Device Check</a:t>
            </a:r>
          </a:p>
        </p:txBody>
      </p:sp>
      <p:sp>
        <p:nvSpPr>
          <p:cNvPr id="9" name="Content Placeholder 8">
            <a:extLst>
              <a:ext uri="{FF2B5EF4-FFF2-40B4-BE49-F238E27FC236}">
                <a16:creationId xmlns:a16="http://schemas.microsoft.com/office/drawing/2014/main" id="{2785DF63-723E-45D8-8630-48EF18E227A9}"/>
              </a:ext>
            </a:extLst>
          </p:cNvPr>
          <p:cNvSpPr>
            <a:spLocks noGrp="1"/>
          </p:cNvSpPr>
          <p:nvPr>
            <p:ph idx="1"/>
          </p:nvPr>
        </p:nvSpPr>
        <p:spPr/>
        <p:txBody>
          <a:bodyPr/>
          <a:lstStyle/>
          <a:p>
            <a:pPr marL="0" indent="0">
              <a:spcBef>
                <a:spcPts val="0"/>
              </a:spcBef>
              <a:spcAft>
                <a:spcPts val="1200"/>
              </a:spcAft>
              <a:buClr>
                <a:srgbClr val="5091CD"/>
              </a:buClr>
              <a:buSzPct val="90000"/>
              <a:buNone/>
            </a:pPr>
            <a:r>
              <a:rPr lang="en-US" sz="2400" dirty="0">
                <a:latin typeface="Arial Narrow" panose="020B0606020202030204" pitchFamily="34" charset="0"/>
              </a:rPr>
              <a:t>DRC INSIGHT Readiness URL – www.DRCdevicecheck.com  provides one-click device check for students using their own device (Option 2)</a:t>
            </a:r>
          </a:p>
          <a:p>
            <a:pPr>
              <a:spcBef>
                <a:spcPts val="0"/>
              </a:spcBef>
              <a:spcAft>
                <a:spcPts val="1200"/>
              </a:spcAft>
              <a:buClr>
                <a:srgbClr val="5091CD"/>
              </a:buClr>
              <a:buSzPct val="90000"/>
            </a:pPr>
            <a:r>
              <a:rPr lang="en-US" sz="1800" dirty="0">
                <a:latin typeface="Arial Narrow" panose="020B0606020202030204" pitchFamily="34" charset="0"/>
              </a:rPr>
              <a:t>Public URL to check readiness for remote DRC INSIGHT testing</a:t>
            </a:r>
          </a:p>
          <a:p>
            <a:pPr>
              <a:spcBef>
                <a:spcPts val="0"/>
              </a:spcBef>
              <a:spcAft>
                <a:spcPts val="1200"/>
              </a:spcAft>
              <a:buClr>
                <a:srgbClr val="5091CD"/>
              </a:buClr>
              <a:buSzPct val="90000"/>
            </a:pPr>
            <a:r>
              <a:rPr lang="en-US" sz="1800">
                <a:latin typeface="Arial Narrow" panose="020B0606020202030204" pitchFamily="34" charset="0"/>
              </a:rPr>
              <a:t>Target users </a:t>
            </a:r>
            <a:r>
              <a:rPr lang="en-US" sz="1800" dirty="0">
                <a:latin typeface="Arial Narrow" panose="020B0606020202030204" pitchFamily="34" charset="0"/>
              </a:rPr>
              <a:t>are schools and districts conducting  remote testing devices using DRC’s Public Browser </a:t>
            </a:r>
          </a:p>
          <a:p>
            <a:pPr>
              <a:spcBef>
                <a:spcPts val="0"/>
              </a:spcBef>
              <a:spcAft>
                <a:spcPts val="1200"/>
              </a:spcAft>
              <a:buClr>
                <a:srgbClr val="5091CD"/>
              </a:buClr>
              <a:buSzPct val="90000"/>
            </a:pPr>
            <a:r>
              <a:rPr lang="en-US" sz="1800" dirty="0">
                <a:latin typeface="Arial Narrow" panose="020B0606020202030204" pitchFamily="34" charset="0"/>
              </a:rPr>
              <a:t> Integrated Online Help for easy, quick access to answers</a:t>
            </a:r>
          </a:p>
          <a:p>
            <a:pPr marL="0" indent="0">
              <a:spcBef>
                <a:spcPts val="0"/>
              </a:spcBef>
              <a:spcAft>
                <a:spcPts val="1200"/>
              </a:spcAft>
              <a:buClr>
                <a:srgbClr val="5091CD"/>
              </a:buClr>
              <a:buSzPct val="90000"/>
              <a:buNone/>
            </a:pPr>
            <a:endParaRPr lang="en-US" sz="2400" dirty="0">
              <a:latin typeface="Arial Narrow" panose="020B0606020202030204" pitchFamily="34" charset="0"/>
            </a:endParaRPr>
          </a:p>
          <a:p>
            <a:pPr marL="0" indent="0">
              <a:spcBef>
                <a:spcPts val="0"/>
              </a:spcBef>
              <a:spcAft>
                <a:spcPts val="1200"/>
              </a:spcAft>
              <a:buClr>
                <a:srgbClr val="5091CD"/>
              </a:buClr>
              <a:buSzPct val="90000"/>
              <a:buNone/>
            </a:pPr>
            <a:r>
              <a:rPr lang="en-US" sz="2400" dirty="0">
                <a:latin typeface="Arial Narrow" panose="020B0606020202030204" pitchFamily="34" charset="0"/>
              </a:rPr>
              <a:t>Easy to use device compatibility check for </a:t>
            </a:r>
          </a:p>
          <a:p>
            <a:pPr>
              <a:spcBef>
                <a:spcPts val="0"/>
              </a:spcBef>
              <a:spcAft>
                <a:spcPts val="1200"/>
              </a:spcAft>
              <a:buClr>
                <a:srgbClr val="5091CD"/>
              </a:buClr>
              <a:buSzPct val="90000"/>
            </a:pPr>
            <a:r>
              <a:rPr lang="en-US" sz="2400" dirty="0">
                <a:latin typeface="Arial Narrow" panose="020B0606020202030204" pitchFamily="34" charset="0"/>
              </a:rPr>
              <a:t>     remote testing on DRC Insight® </a:t>
            </a:r>
          </a:p>
          <a:p>
            <a:pPr marL="713232" lvl="1" indent="-274320">
              <a:spcAft>
                <a:spcPts val="600"/>
              </a:spcAft>
              <a:buClr>
                <a:srgbClr val="5091CD"/>
              </a:buClr>
              <a:buSzPct val="100000"/>
              <a:buFont typeface="Arial Narrow" panose="020B0606020202030204" pitchFamily="34" charset="0"/>
              <a:buChar char="–"/>
            </a:pPr>
            <a:r>
              <a:rPr lang="en-US" sz="2400" dirty="0">
                <a:hlinkClick r:id="rId3"/>
              </a:rPr>
              <a:t>www.DRCdevicecheck.com</a:t>
            </a:r>
            <a:endParaRPr lang="en-US" sz="2400" dirty="0"/>
          </a:p>
          <a:p>
            <a:pPr marL="713232" lvl="1" indent="-274320">
              <a:spcAft>
                <a:spcPts val="600"/>
              </a:spcAft>
              <a:buClr>
                <a:srgbClr val="5091CD"/>
              </a:buClr>
              <a:buSzPct val="100000"/>
              <a:buFont typeface="Arial Narrow" panose="020B0606020202030204" pitchFamily="34" charset="0"/>
              <a:buChar char="–"/>
            </a:pPr>
            <a:endParaRPr lang="en-US" sz="2400" dirty="0"/>
          </a:p>
          <a:p>
            <a:pPr marL="713232" lvl="1" indent="-274320">
              <a:spcAft>
                <a:spcPts val="600"/>
              </a:spcAft>
              <a:buClr>
                <a:srgbClr val="5091CD"/>
              </a:buClr>
              <a:buSzPct val="100000"/>
              <a:buFont typeface="Arial Narrow" panose="020B0606020202030204" pitchFamily="34" charset="0"/>
              <a:buChar char="–"/>
            </a:pPr>
            <a:endParaRPr lang="en-US" sz="2400" dirty="0"/>
          </a:p>
          <a:p>
            <a:pPr marL="438912" lvl="1" indent="0">
              <a:spcAft>
                <a:spcPts val="600"/>
              </a:spcAft>
              <a:buClr>
                <a:srgbClr val="5091CD"/>
              </a:buClr>
              <a:buSzPct val="100000"/>
              <a:buNone/>
            </a:pPr>
            <a:endParaRPr lang="en-US" sz="2400" dirty="0"/>
          </a:p>
          <a:p>
            <a:endParaRPr lang="en-US" dirty="0"/>
          </a:p>
        </p:txBody>
      </p:sp>
      <p:pic>
        <p:nvPicPr>
          <p:cNvPr id="10" name="Picture 9">
            <a:extLst>
              <a:ext uri="{FF2B5EF4-FFF2-40B4-BE49-F238E27FC236}">
                <a16:creationId xmlns:a16="http://schemas.microsoft.com/office/drawing/2014/main" id="{572900AE-F8BD-4FFC-99D6-2394BAF89C05}"/>
              </a:ext>
            </a:extLst>
          </p:cNvPr>
          <p:cNvPicPr>
            <a:picLocks noChangeAspect="1"/>
          </p:cNvPicPr>
          <p:nvPr/>
        </p:nvPicPr>
        <p:blipFill>
          <a:blip r:embed="rId4"/>
          <a:stretch>
            <a:fillRect/>
          </a:stretch>
        </p:blipFill>
        <p:spPr>
          <a:xfrm>
            <a:off x="290286" y="4020457"/>
            <a:ext cx="7879951" cy="2075544"/>
          </a:xfrm>
          <a:prstGeom prst="rect">
            <a:avLst/>
          </a:prstGeom>
        </p:spPr>
      </p:pic>
    </p:spTree>
    <p:extLst>
      <p:ext uri="{BB962C8B-B14F-4D97-AF65-F5344CB8AC3E}">
        <p14:creationId xmlns:p14="http://schemas.microsoft.com/office/powerpoint/2010/main" val="31150346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1922-38D7-4F3C-AD69-5E0929AC8991}"/>
              </a:ext>
            </a:extLst>
          </p:cNvPr>
          <p:cNvSpPr>
            <a:spLocks noGrp="1"/>
          </p:cNvSpPr>
          <p:nvPr>
            <p:ph type="title"/>
          </p:nvPr>
        </p:nvSpPr>
        <p:spPr/>
        <p:txBody>
          <a:bodyPr/>
          <a:lstStyle/>
          <a:p>
            <a:r>
              <a:rPr lang="en-US" dirty="0"/>
              <a:t>DRC Device Check</a:t>
            </a:r>
          </a:p>
        </p:txBody>
      </p:sp>
      <p:pic>
        <p:nvPicPr>
          <p:cNvPr id="4" name="Content Placeholder 3">
            <a:extLst>
              <a:ext uri="{FF2B5EF4-FFF2-40B4-BE49-F238E27FC236}">
                <a16:creationId xmlns:a16="http://schemas.microsoft.com/office/drawing/2014/main" id="{6974F7DF-04B5-4968-83F0-AC92F8894298}"/>
              </a:ext>
            </a:extLst>
          </p:cNvPr>
          <p:cNvPicPr>
            <a:picLocks noGrp="1" noChangeAspect="1"/>
          </p:cNvPicPr>
          <p:nvPr>
            <p:ph idx="1"/>
          </p:nvPr>
        </p:nvPicPr>
        <p:blipFill>
          <a:blip r:embed="rId3"/>
          <a:stretch>
            <a:fillRect/>
          </a:stretch>
        </p:blipFill>
        <p:spPr>
          <a:xfrm>
            <a:off x="2024490" y="1600200"/>
            <a:ext cx="5080732" cy="4929188"/>
          </a:xfrm>
          <a:prstGeom prst="rect">
            <a:avLst/>
          </a:prstGeom>
        </p:spPr>
      </p:pic>
    </p:spTree>
    <p:extLst>
      <p:ext uri="{BB962C8B-B14F-4D97-AF65-F5344CB8AC3E}">
        <p14:creationId xmlns:p14="http://schemas.microsoft.com/office/powerpoint/2010/main" val="3220817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Remote Testing</a:t>
            </a:r>
          </a:p>
        </p:txBody>
      </p:sp>
      <p:sp>
        <p:nvSpPr>
          <p:cNvPr id="4" name="TextBox 3"/>
          <p:cNvSpPr txBox="1"/>
          <p:nvPr/>
        </p:nvSpPr>
        <p:spPr>
          <a:xfrm>
            <a:off x="125583" y="1435965"/>
            <a:ext cx="8761242" cy="424731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TAs should review and utilize the LAS Links Online Remote Testing Guide and the District Checklist which provides:</a:t>
            </a:r>
          </a:p>
          <a:p>
            <a:pPr lvl="0"/>
            <a:endParaRPr lang="en-US" sz="1800" strike="sngStrike" dirty="0">
              <a:highlight>
                <a:srgbClr val="FFFF00"/>
              </a:highlight>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Pre-Testing Guidance which includes</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Choosing a web conferencing platform</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Preparing the test (DRC INSIGHT)</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Preparing the remote site/home which includes testing device information</a:t>
            </a:r>
          </a:p>
          <a:p>
            <a:pPr lvl="2"/>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Testing Day Guidance which includes</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Web meeting guidance </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Proctoring guidance and tips</a:t>
            </a:r>
          </a:p>
          <a:p>
            <a:pPr marL="1200150" lvl="2"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Post Test Guidance</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Scoring</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Reporting</a:t>
            </a:r>
          </a:p>
        </p:txBody>
      </p:sp>
    </p:spTree>
    <p:extLst>
      <p:ext uri="{BB962C8B-B14F-4D97-AF65-F5344CB8AC3E}">
        <p14:creationId xmlns:p14="http://schemas.microsoft.com/office/powerpoint/2010/main" val="35127740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r>
              <a:rPr lang="en-US" altLang="en-US" dirty="0"/>
              <a:t>Remote Testing with LAS Links Online</a:t>
            </a:r>
            <a:br>
              <a:rPr lang="en-US" altLang="en-US" dirty="0"/>
            </a:br>
            <a:r>
              <a:rPr lang="en-US" altLang="en-US" dirty="0"/>
              <a:t>Choosing a Web Conferencing Service</a:t>
            </a:r>
            <a:endParaRPr altLang="en-US" dirty="0"/>
          </a:p>
        </p:txBody>
      </p:sp>
      <p:sp>
        <p:nvSpPr>
          <p:cNvPr id="3" name="TextBox 2"/>
          <p:cNvSpPr txBox="1"/>
          <p:nvPr/>
        </p:nvSpPr>
        <p:spPr>
          <a:xfrm>
            <a:off x="139778" y="1302626"/>
            <a:ext cx="8842297" cy="3693319"/>
          </a:xfrm>
          <a:prstGeom prst="rect">
            <a:avLst/>
          </a:prstGeom>
          <a:solidFill>
            <a:schemeClr val="bg1"/>
          </a:solidFill>
        </p:spPr>
        <p:txBody>
          <a:bodyPr wrap="square" rtlCol="0">
            <a:spAutoFit/>
          </a:bodyPr>
          <a:lstStyle/>
          <a:p>
            <a:pPr marL="285750" lvl="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The TA must use a supported web conferencing platform and be familiar with the use of that platform. Possible options are Zoom, WebEx, Google Meet, Microsoft Teams, Skype, GoToMeeting, and Blackboard Collaborate.</a:t>
            </a:r>
          </a:p>
          <a:p>
            <a:pPr marL="285750" lvl="0"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Choosing a Web Conferencing Service that provides:</a:t>
            </a:r>
          </a:p>
          <a:p>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Computer-based Audio and Video  </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Recording Capability </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Screen Sharing by Participants </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Meeting Login Information Embedded in Link</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Ability to allow for private/breakout rooms</a:t>
            </a:r>
          </a:p>
          <a:p>
            <a:pPr lvl="1"/>
            <a:endParaRPr lang="en-US"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Web conferencing options may be found posted at </a:t>
            </a:r>
            <a:r>
              <a:rPr lang="en-US" sz="1800" dirty="0">
                <a:latin typeface="Calibri" panose="020F0502020204030204" pitchFamily="34" charset="0"/>
                <a:cs typeface="Calibri" panose="020F0502020204030204" pitchFamily="34" charset="0"/>
                <a:hlinkClick r:id="rId3"/>
              </a:rPr>
              <a:t>www.laslinks.com</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73591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LAS Links Online Remote Testing</a:t>
            </a:r>
            <a:br>
              <a:rPr lang="en-US" altLang="en-US" dirty="0"/>
            </a:br>
            <a:r>
              <a:rPr lang="en-US" altLang="en-US" dirty="0"/>
              <a:t>Pre-Testing Activities</a:t>
            </a:r>
            <a:endParaRPr lang="en-US" dirty="0"/>
          </a:p>
        </p:txBody>
      </p:sp>
      <p:sp>
        <p:nvSpPr>
          <p:cNvPr id="3" name="TextBox 2"/>
          <p:cNvSpPr txBox="1"/>
          <p:nvPr/>
        </p:nvSpPr>
        <p:spPr>
          <a:xfrm>
            <a:off x="308114" y="1313986"/>
            <a:ext cx="8179904" cy="424731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800" b="1" dirty="0">
                <a:solidFill>
                  <a:srgbClr val="002060"/>
                </a:solidFill>
                <a:latin typeface="Calibri" panose="020F0502020204030204" pitchFamily="34" charset="0"/>
                <a:cs typeface="Calibri" panose="020F0502020204030204" pitchFamily="34" charset="0"/>
              </a:rPr>
              <a:t>Pre-Testing Administrative Tasks:</a:t>
            </a:r>
          </a:p>
          <a:p>
            <a:pPr marL="285750" indent="-285750">
              <a:buFont typeface="Arial" panose="020B0604020202020204" pitchFamily="34" charset="0"/>
              <a:buChar char="•"/>
            </a:pPr>
            <a:endParaRPr lang="en-US" sz="1800" b="1" dirty="0">
              <a:solidFill>
                <a:srgbClr val="002060"/>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All LAS Links Online administrative tasks remain the same:</a:t>
            </a:r>
          </a:p>
          <a:p>
            <a:pPr marL="742950" lvl="1"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Student Registration occurs in the DRC INSIGHT Portal.</a:t>
            </a:r>
          </a:p>
          <a:p>
            <a:pPr lvl="2"/>
            <a:endParaRPr lang="en-US" sz="1800" dirty="0">
              <a:latin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Test Session Creation</a:t>
            </a:r>
          </a:p>
          <a:p>
            <a:pPr marL="1657350" lvl="3"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Choose either Form B, Form D and/or Español Form B</a:t>
            </a:r>
          </a:p>
          <a:p>
            <a:pPr marL="1657350" lvl="3"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Students will be provided login credentials at the time of the web meeting with the TA.</a:t>
            </a:r>
          </a:p>
          <a:p>
            <a:pPr marL="1657350" lvl="3"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Scoring</a:t>
            </a:r>
          </a:p>
          <a:p>
            <a:pPr marL="1200150" lvl="2"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Contact DRC to convert your sessions to DRC Scoring (if purchased)</a:t>
            </a:r>
          </a:p>
          <a:p>
            <a:pPr lvl="2"/>
            <a:endParaRPr lang="en-US" sz="1800" dirty="0">
              <a:latin typeface="+mn-lt"/>
            </a:endParaRPr>
          </a:p>
        </p:txBody>
      </p:sp>
    </p:spTree>
    <p:extLst>
      <p:ext uri="{BB962C8B-B14F-4D97-AF65-F5344CB8AC3E}">
        <p14:creationId xmlns:p14="http://schemas.microsoft.com/office/powerpoint/2010/main" val="229517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250825" y="1684338"/>
            <a:ext cx="82994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000">
                <a:solidFill>
                  <a:schemeClr val="tx1"/>
                </a:solidFill>
                <a:latin typeface="Arial Black" panose="020B0A04020102020204" pitchFamily="34" charset="0"/>
                <a:ea typeface="ＭＳ Ｐゴシック" panose="020B0600070205080204" pitchFamily="34" charset="-128"/>
              </a:defRPr>
            </a:lvl1pPr>
            <a:lvl2pPr marL="800100" indent="-34290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lvl="1">
              <a:buFont typeface="Wingdings" panose="05000000000000000000" pitchFamily="2" charset="2"/>
              <a:buChar char="ü"/>
            </a:pPr>
            <a:r>
              <a:rPr lang="en-US" altLang="en-US" sz="2800" b="1">
                <a:solidFill>
                  <a:srgbClr val="0000FF"/>
                </a:solidFill>
                <a:latin typeface="Calibri" panose="020F0502020204030204" pitchFamily="34" charset="0"/>
              </a:rPr>
              <a:t>Training Part 1:</a:t>
            </a:r>
            <a:r>
              <a:rPr lang="en-US" altLang="en-US" sz="2800">
                <a:latin typeface="Calibri" panose="020F0502020204030204" pitchFamily="34" charset="0"/>
              </a:rPr>
              <a:t> Pretest activities (preparing to test)</a:t>
            </a:r>
          </a:p>
          <a:p>
            <a:pPr lvl="1">
              <a:buFont typeface="Wingdings" panose="05000000000000000000" pitchFamily="2" charset="2"/>
              <a:buChar char="ü"/>
            </a:pPr>
            <a:endParaRPr lang="en-US" altLang="en-US" sz="2800">
              <a:latin typeface="Calibri" panose="020F0502020204030204" pitchFamily="34" charset="0"/>
            </a:endParaRPr>
          </a:p>
          <a:p>
            <a:pPr lvl="1">
              <a:buFont typeface="Wingdings" panose="05000000000000000000" pitchFamily="2" charset="2"/>
              <a:buChar char="ü"/>
            </a:pPr>
            <a:r>
              <a:rPr lang="en-US" altLang="en-US" sz="2800" b="1">
                <a:solidFill>
                  <a:srgbClr val="0000FF"/>
                </a:solidFill>
                <a:latin typeface="Calibri" panose="020F0502020204030204" pitchFamily="34" charset="0"/>
              </a:rPr>
              <a:t>Training Part 2: </a:t>
            </a:r>
            <a:r>
              <a:rPr lang="en-US" altLang="en-US" sz="2800">
                <a:latin typeface="Calibri" panose="020F0502020204030204" pitchFamily="34" charset="0"/>
              </a:rPr>
              <a:t>Proctoring the test (student experience)</a:t>
            </a:r>
          </a:p>
          <a:p>
            <a:pPr lvl="1">
              <a:buFont typeface="Wingdings" panose="05000000000000000000" pitchFamily="2" charset="2"/>
              <a:buChar char="ü"/>
            </a:pPr>
            <a:endParaRPr lang="en-US" altLang="en-US" sz="2800">
              <a:latin typeface="Calibri" panose="020F0502020204030204" pitchFamily="34" charset="0"/>
            </a:endParaRPr>
          </a:p>
          <a:p>
            <a:pPr lvl="1">
              <a:buFont typeface="Wingdings" panose="05000000000000000000" pitchFamily="2" charset="2"/>
              <a:buChar char="ü"/>
            </a:pPr>
            <a:r>
              <a:rPr lang="en-US" altLang="en-US" sz="2800" b="1">
                <a:solidFill>
                  <a:srgbClr val="0000FF"/>
                </a:solidFill>
                <a:latin typeface="Calibri" panose="020F0502020204030204" pitchFamily="34" charset="0"/>
              </a:rPr>
              <a:t>Training Part 3: </a:t>
            </a:r>
            <a:r>
              <a:rPr lang="en-US" altLang="en-US" sz="2800">
                <a:latin typeface="Calibri" panose="020F0502020204030204" pitchFamily="34" charset="0"/>
              </a:rPr>
              <a:t>Post test activities (scoring and reporting)</a:t>
            </a:r>
          </a:p>
        </p:txBody>
      </p:sp>
      <p:sp>
        <p:nvSpPr>
          <p:cNvPr id="40963"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Coordinator and Proctor Training Agenda</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0999" y="1633300"/>
            <a:ext cx="8410576" cy="424731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Recommended: TAs should meet with the Parent/Guardian and the student being tested to review the home the Home Technology Readiness Checklist which includes:</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Technical Specifications</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Troubleshooting as needed</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Headset guidance</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May be done as a meeting with several homes at once if desired.</a:t>
            </a:r>
          </a:p>
          <a:p>
            <a:pPr lvl="1"/>
            <a:r>
              <a:rPr lang="en-US" sz="18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TAs are to </a:t>
            </a:r>
            <a:r>
              <a:rPr lang="en-US" sz="1800" b="1" dirty="0">
                <a:solidFill>
                  <a:srgbClr val="002060"/>
                </a:solidFill>
                <a:latin typeface="Calibri" panose="020F0502020204030204" pitchFamily="34" charset="0"/>
                <a:cs typeface="Calibri" panose="020F0502020204030204" pitchFamily="34" charset="0"/>
              </a:rPr>
              <a:t>recommended</a:t>
            </a:r>
            <a:r>
              <a:rPr lang="en-US" sz="1800" dirty="0">
                <a:latin typeface="Calibri" panose="020F0502020204030204" pitchFamily="34" charset="0"/>
                <a:cs typeface="Calibri" panose="020F0502020204030204" pitchFamily="34" charset="0"/>
              </a:rPr>
              <a:t> to allow for student LAS Links practice test which allows:</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The TA to practice the web meeting (private rooms, chat, etc.)</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The student to practice logging in, learning the portal testing tools, try some LAS Links practice items, practice using the chat feature, etc.</a:t>
            </a:r>
          </a:p>
          <a:p>
            <a:pPr marL="285750"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To get the meeting started, the TA provides web meeting information via an email that includes the Parent/Guardian and Student agreement (optional) – managed by the District.</a:t>
            </a:r>
            <a:endParaRPr lang="en-US" sz="900" dirty="0">
              <a:latin typeface="Calibri" panose="020F0502020204030204" pitchFamily="34" charset="0"/>
              <a:cs typeface="Calibri" panose="020F0502020204030204" pitchFamily="34" charset="0"/>
            </a:endParaRPr>
          </a:p>
        </p:txBody>
      </p:sp>
      <p:sp>
        <p:nvSpPr>
          <p:cNvPr id="5" name="Title 1"/>
          <p:cNvSpPr>
            <a:spLocks noGrp="1"/>
          </p:cNvSpPr>
          <p:nvPr>
            <p:ph type="title"/>
          </p:nvPr>
        </p:nvSpPr>
        <p:spPr>
          <a:xfrm>
            <a:off x="1059543" y="484634"/>
            <a:ext cx="6429829" cy="600075"/>
          </a:xfrm>
        </p:spPr>
        <p:txBody>
          <a:bodyPr>
            <a:normAutofit fontScale="90000"/>
          </a:bodyPr>
          <a:lstStyle/>
          <a:p>
            <a:r>
              <a:rPr lang="en-US" altLang="en-US" dirty="0"/>
              <a:t>LAS Links Online Remote Testing</a:t>
            </a:r>
            <a:br>
              <a:rPr lang="en-US" altLang="en-US" dirty="0"/>
            </a:br>
            <a:r>
              <a:rPr lang="en-US" altLang="en-US" dirty="0"/>
              <a:t>Pre-Testing Activities Continued</a:t>
            </a:r>
            <a:endParaRPr lang="en-US" dirty="0"/>
          </a:p>
        </p:txBody>
      </p:sp>
    </p:spTree>
    <p:extLst>
      <p:ext uri="{BB962C8B-B14F-4D97-AF65-F5344CB8AC3E}">
        <p14:creationId xmlns:p14="http://schemas.microsoft.com/office/powerpoint/2010/main" val="992802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309450"/>
            <a:ext cx="9144000" cy="300082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800" b="1" dirty="0">
                <a:solidFill>
                  <a:srgbClr val="002060"/>
                </a:solidFill>
                <a:latin typeface="+mn-lt"/>
              </a:rPr>
              <a:t>Testing</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When ready for testing, the TA will invite the student to a web meeting via email.</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Via the private chat, TAs provide student with the Student Quick Start Up Steps (with or without TMA) and the student log in credentials from the test ticket.</a:t>
            </a:r>
          </a:p>
          <a:p>
            <a:pPr marL="742950" lvl="1"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900" dirty="0">
              <a:latin typeface="Calibri" panose="020F0502020204030204" pitchFamily="34" charset="0"/>
              <a:cs typeface="Calibri" panose="020F0502020204030204" pitchFamily="34" charset="0"/>
            </a:endParaRPr>
          </a:p>
        </p:txBody>
      </p:sp>
      <p:sp>
        <p:nvSpPr>
          <p:cNvPr id="5" name="Title 1"/>
          <p:cNvSpPr>
            <a:spLocks noGrp="1"/>
          </p:cNvSpPr>
          <p:nvPr>
            <p:ph type="title"/>
          </p:nvPr>
        </p:nvSpPr>
        <p:spPr>
          <a:xfrm>
            <a:off x="1059543" y="484634"/>
            <a:ext cx="6429829" cy="600075"/>
          </a:xfrm>
        </p:spPr>
        <p:txBody>
          <a:bodyPr>
            <a:normAutofit fontScale="90000"/>
          </a:bodyPr>
          <a:lstStyle/>
          <a:p>
            <a:r>
              <a:rPr lang="en-US" altLang="en-US" dirty="0"/>
              <a:t>LAS Links Online Remote Testing</a:t>
            </a:r>
            <a:br>
              <a:rPr lang="en-US" altLang="en-US" dirty="0"/>
            </a:br>
            <a:r>
              <a:rPr lang="en-US" altLang="en-US" dirty="0"/>
              <a:t>Test Day Activities</a:t>
            </a:r>
            <a:endParaRPr lang="en-US" dirty="0"/>
          </a:p>
        </p:txBody>
      </p:sp>
      <p:grpSp>
        <p:nvGrpSpPr>
          <p:cNvPr id="11" name="Group 10"/>
          <p:cNvGrpSpPr/>
          <p:nvPr/>
        </p:nvGrpSpPr>
        <p:grpSpPr>
          <a:xfrm>
            <a:off x="119243" y="2531655"/>
            <a:ext cx="8604550" cy="4006713"/>
            <a:chOff x="71618" y="2775098"/>
            <a:chExt cx="8604550" cy="4006713"/>
          </a:xfrm>
        </p:grpSpPr>
        <p:pic>
          <p:nvPicPr>
            <p:cNvPr id="4" name="Picture 3"/>
            <p:cNvPicPr>
              <a:picLocks noChangeAspect="1"/>
            </p:cNvPicPr>
            <p:nvPr/>
          </p:nvPicPr>
          <p:blipFill>
            <a:blip r:embed="rId3"/>
            <a:stretch>
              <a:fillRect/>
            </a:stretch>
          </p:blipFill>
          <p:spPr>
            <a:xfrm>
              <a:off x="757610" y="2775098"/>
              <a:ext cx="4102650" cy="2937124"/>
            </a:xfrm>
            <a:prstGeom prst="rect">
              <a:avLst/>
            </a:prstGeom>
          </p:spPr>
        </p:pic>
        <p:cxnSp>
          <p:nvCxnSpPr>
            <p:cNvPr id="7" name="Straight Arrow Connector 6"/>
            <p:cNvCxnSpPr/>
            <p:nvPr/>
          </p:nvCxnSpPr>
          <p:spPr bwMode="auto">
            <a:xfrm>
              <a:off x="289778" y="3548499"/>
              <a:ext cx="552893" cy="244549"/>
            </a:xfrm>
            <a:prstGeom prst="straightConnector1">
              <a:avLst/>
            </a:prstGeom>
            <a:solidFill>
              <a:schemeClr val="accent1"/>
            </a:solidFill>
            <a:ln w="76200" cap="flat" cmpd="sng" algn="ctr">
              <a:solidFill>
                <a:srgbClr val="0070C0"/>
              </a:solidFill>
              <a:prstDash val="solid"/>
              <a:round/>
              <a:headEnd type="none" w="med" len="med"/>
              <a:tailEnd type="triangle"/>
            </a:ln>
            <a:effectLst/>
          </p:spPr>
        </p:cxnSp>
        <p:pic>
          <p:nvPicPr>
            <p:cNvPr id="8" name="Picture 7"/>
            <p:cNvPicPr>
              <a:picLocks noChangeAspect="1"/>
            </p:cNvPicPr>
            <p:nvPr/>
          </p:nvPicPr>
          <p:blipFill>
            <a:blip r:embed="rId4"/>
            <a:stretch>
              <a:fillRect/>
            </a:stretch>
          </p:blipFill>
          <p:spPr>
            <a:xfrm flipV="1">
              <a:off x="279819" y="3905163"/>
              <a:ext cx="816935" cy="524301"/>
            </a:xfrm>
            <a:prstGeom prst="rect">
              <a:avLst/>
            </a:prstGeom>
          </p:spPr>
        </p:pic>
        <p:pic>
          <p:nvPicPr>
            <p:cNvPr id="9" name="Picture 8"/>
            <p:cNvPicPr>
              <a:picLocks noChangeAspect="1"/>
            </p:cNvPicPr>
            <p:nvPr/>
          </p:nvPicPr>
          <p:blipFill>
            <a:blip r:embed="rId5"/>
            <a:stretch>
              <a:fillRect/>
            </a:stretch>
          </p:blipFill>
          <p:spPr>
            <a:xfrm>
              <a:off x="4998907" y="2775098"/>
              <a:ext cx="3677261" cy="4006713"/>
            </a:xfrm>
            <a:prstGeom prst="rect">
              <a:avLst/>
            </a:prstGeom>
          </p:spPr>
        </p:pic>
        <p:sp>
          <p:nvSpPr>
            <p:cNvPr id="10" name="TextBox 9"/>
            <p:cNvSpPr txBox="1"/>
            <p:nvPr/>
          </p:nvSpPr>
          <p:spPr>
            <a:xfrm>
              <a:off x="71618" y="4397106"/>
              <a:ext cx="623889" cy="307777"/>
            </a:xfrm>
            <a:prstGeom prst="rect">
              <a:avLst/>
            </a:prstGeom>
            <a:noFill/>
          </p:spPr>
          <p:txBody>
            <a:bodyPr wrap="none" rtlCol="0">
              <a:spAutoFit/>
            </a:bodyPr>
            <a:lstStyle/>
            <a:p>
              <a:r>
                <a:rPr lang="en-US" sz="1400" dirty="0">
                  <a:solidFill>
                    <a:srgbClr val="0070C0"/>
                  </a:solidFill>
                </a:rPr>
                <a:t>TMA</a:t>
              </a:r>
            </a:p>
          </p:txBody>
        </p:sp>
      </p:grpSp>
    </p:spTree>
    <p:extLst>
      <p:ext uri="{BB962C8B-B14F-4D97-AF65-F5344CB8AC3E}">
        <p14:creationId xmlns:p14="http://schemas.microsoft.com/office/powerpoint/2010/main" val="29626076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1350"/>
            <a:ext cx="9144000" cy="424731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800" b="1" dirty="0">
                <a:solidFill>
                  <a:srgbClr val="002060"/>
                </a:solidFill>
                <a:latin typeface="+mn-lt"/>
              </a:rPr>
              <a:t>Testing</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Student either clicks on the DRC INSIGHT application or opens the public URL in the Student Quick Start Up Steps document </a:t>
            </a:r>
            <a:r>
              <a:rPr lang="en-US" sz="1800" dirty="0">
                <a:solidFill>
                  <a:srgbClr val="C00000"/>
                </a:solidFill>
                <a:latin typeface="Calibri" panose="020F0502020204030204" pitchFamily="34" charset="0"/>
                <a:cs typeface="Calibri" panose="020F0502020204030204" pitchFamily="34" charset="0"/>
              </a:rPr>
              <a:t>(preferred) </a:t>
            </a:r>
            <a:r>
              <a:rPr lang="en-US" sz="1800" dirty="0">
                <a:latin typeface="Calibri" panose="020F0502020204030204" pitchFamily="34" charset="0"/>
                <a:cs typeface="Calibri" panose="020F0502020204030204" pitchFamily="34" charset="0"/>
              </a:rPr>
              <a:t>to enter their testing UN and PW.</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The public URL allows for easier toggle to chat for the student if they need to communicate with the TA.</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Use the Troubleshooting guide at </a:t>
            </a:r>
            <a:r>
              <a:rPr lang="en-US" sz="1800" dirty="0">
                <a:latin typeface="Calibri" panose="020F0502020204030204" pitchFamily="34" charset="0"/>
                <a:cs typeface="Calibri" panose="020F0502020204030204" pitchFamily="34" charset="0"/>
                <a:hlinkClick r:id="rId2"/>
              </a:rPr>
              <a:t>www.laslinks.com</a:t>
            </a:r>
            <a:r>
              <a:rPr lang="en-US" sz="1800" dirty="0">
                <a:latin typeface="Calibri" panose="020F0502020204030204" pitchFamily="34" charset="0"/>
                <a:cs typeface="Calibri" panose="020F0502020204030204" pitchFamily="34" charset="0"/>
              </a:rPr>
              <a:t> to assist as needed</a:t>
            </a:r>
          </a:p>
          <a:p>
            <a:pPr lvl="2"/>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Subtest Administration guidelines:</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Speaking will be administered one-to-one testing (large Districts may consider staffing needs).</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Listening, Reading and Writing may be administered in a 1:5 setting (no more than 5 students at time).</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Student may take subtests all in one day or over the course of several days.</a:t>
            </a:r>
          </a:p>
          <a:p>
            <a:pPr marL="1200150" lvl="2"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Student must finish the subtest on the same day the subtest was started.</a:t>
            </a:r>
          </a:p>
          <a:p>
            <a:pPr marL="1657350" lvl="3"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Use professional discretion.</a:t>
            </a:r>
            <a:endParaRPr lang="en-US" sz="900" dirty="0">
              <a:latin typeface="Calibri" panose="020F0502020204030204" pitchFamily="34" charset="0"/>
              <a:cs typeface="Calibri" panose="020F0502020204030204" pitchFamily="34" charset="0"/>
            </a:endParaRPr>
          </a:p>
        </p:txBody>
      </p:sp>
      <p:sp>
        <p:nvSpPr>
          <p:cNvPr id="5" name="Title 1"/>
          <p:cNvSpPr>
            <a:spLocks noGrp="1"/>
          </p:cNvSpPr>
          <p:nvPr>
            <p:ph type="title"/>
          </p:nvPr>
        </p:nvSpPr>
        <p:spPr>
          <a:xfrm>
            <a:off x="1059543" y="484634"/>
            <a:ext cx="6429829" cy="600075"/>
          </a:xfrm>
        </p:spPr>
        <p:txBody>
          <a:bodyPr>
            <a:normAutofit fontScale="90000"/>
          </a:bodyPr>
          <a:lstStyle/>
          <a:p>
            <a:r>
              <a:rPr lang="en-US" altLang="en-US" dirty="0"/>
              <a:t>LAS Links Online Remote Testing</a:t>
            </a:r>
            <a:br>
              <a:rPr lang="en-US" altLang="en-US" dirty="0"/>
            </a:br>
            <a:r>
              <a:rPr lang="en-US" altLang="en-US" dirty="0"/>
              <a:t>Test Day Activities</a:t>
            </a:r>
            <a:endParaRPr lang="en-US" dirty="0"/>
          </a:p>
        </p:txBody>
      </p:sp>
    </p:spTree>
    <p:extLst>
      <p:ext uri="{BB962C8B-B14F-4D97-AF65-F5344CB8AC3E}">
        <p14:creationId xmlns:p14="http://schemas.microsoft.com/office/powerpoint/2010/main" val="18039382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894" y="1315877"/>
            <a:ext cx="8691306" cy="5432256"/>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rgbClr val="002060"/>
                </a:solidFill>
                <a:latin typeface="Calibri" panose="020F0502020204030204" pitchFamily="34" charset="0"/>
                <a:cs typeface="Calibri" panose="020F0502020204030204" pitchFamily="34" charset="0"/>
              </a:rPr>
              <a:t>Post Test</a:t>
            </a:r>
          </a:p>
          <a:p>
            <a:pPr marL="742950" lvl="1" indent="-28575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Administrative tasks remain the same as on-site testing</a:t>
            </a:r>
          </a:p>
          <a:p>
            <a:pPr marL="1200150" lvl="2" indent="-28575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Scoring using Educator Scoring (if scoring locally)</a:t>
            </a:r>
          </a:p>
          <a:p>
            <a:pPr marL="1200150" lvl="2" indent="-28575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Reporting</a:t>
            </a:r>
          </a:p>
          <a:p>
            <a:pPr marL="1657350" lvl="3" indent="-28575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Contact DRC when all testing is complete to move your data to Interactive Reporting</a:t>
            </a:r>
          </a:p>
          <a:p>
            <a:pPr marL="1200150" lvl="2" indent="-285750">
              <a:spcBef>
                <a:spcPts val="600"/>
              </a:spcBef>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US" sz="1800" b="1" dirty="0">
                <a:solidFill>
                  <a:srgbClr val="002060"/>
                </a:solidFill>
                <a:latin typeface="Calibri" panose="020F0502020204030204" pitchFamily="34" charset="0"/>
                <a:cs typeface="Calibri" panose="020F0502020204030204" pitchFamily="34" charset="0"/>
              </a:rPr>
              <a:t>Technology Support</a:t>
            </a:r>
          </a:p>
          <a:p>
            <a:pPr marL="800100" lvl="1" indent="-342900">
              <a:spcAft>
                <a:spcPts val="60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All technology questions from a student home will need to be directed to the District’s IT department.</a:t>
            </a:r>
          </a:p>
          <a:p>
            <a:pPr marL="800100" lvl="1" indent="-342900">
              <a:spcAft>
                <a:spcPts val="60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DRC will provide technology support </a:t>
            </a:r>
            <a:r>
              <a:rPr lang="en-US" sz="1800" b="1" dirty="0">
                <a:solidFill>
                  <a:srgbClr val="002060"/>
                </a:solidFill>
                <a:latin typeface="Calibri" panose="020F0502020204030204" pitchFamily="34" charset="0"/>
                <a:cs typeface="Calibri" panose="020F0502020204030204" pitchFamily="34" charset="0"/>
              </a:rPr>
              <a:t>to District technology departments only.</a:t>
            </a:r>
          </a:p>
          <a:p>
            <a:pPr marL="800100" lvl="1" indent="-342900">
              <a:spcAft>
                <a:spcPts val="60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If a parent/guardian/student contacts DRC tech support for assistance, DRC will advise the caller to contact their Test Administrator or District tech department for assistance.</a:t>
            </a:r>
          </a:p>
          <a:p>
            <a:pPr marL="800100" lvl="1" indent="-342900">
              <a:spcAft>
                <a:spcPts val="60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DRC has posted home technical requirements (i.e. bandwidth) that may be shared by the District with the home.</a:t>
            </a:r>
          </a:p>
          <a:p>
            <a:endParaRPr lang="en-US" sz="900" dirty="0">
              <a:latin typeface="+mn-lt"/>
            </a:endParaRPr>
          </a:p>
        </p:txBody>
      </p:sp>
      <p:sp>
        <p:nvSpPr>
          <p:cNvPr id="5" name="Title 1"/>
          <p:cNvSpPr>
            <a:spLocks noGrp="1"/>
          </p:cNvSpPr>
          <p:nvPr>
            <p:ph type="title"/>
          </p:nvPr>
        </p:nvSpPr>
        <p:spPr>
          <a:xfrm>
            <a:off x="1059543" y="484634"/>
            <a:ext cx="6429829" cy="600075"/>
          </a:xfrm>
        </p:spPr>
        <p:txBody>
          <a:bodyPr>
            <a:normAutofit fontScale="90000"/>
          </a:bodyPr>
          <a:lstStyle/>
          <a:p>
            <a:r>
              <a:rPr lang="en-US" altLang="en-US" dirty="0"/>
              <a:t>LAS Links Online Remote Testing</a:t>
            </a:r>
            <a:br>
              <a:rPr lang="en-US" altLang="en-US" dirty="0"/>
            </a:br>
            <a:r>
              <a:rPr lang="en-US" altLang="en-US" dirty="0"/>
              <a:t>Post Test Activities</a:t>
            </a:r>
            <a:endParaRPr lang="en-US" dirty="0"/>
          </a:p>
        </p:txBody>
      </p:sp>
    </p:spTree>
    <p:extLst>
      <p:ext uri="{BB962C8B-B14F-4D97-AF65-F5344CB8AC3E}">
        <p14:creationId xmlns:p14="http://schemas.microsoft.com/office/powerpoint/2010/main" val="30990210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1058863" y="484188"/>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altLang="en-US"/>
              <a:t>Support</a:t>
            </a:r>
          </a:p>
        </p:txBody>
      </p:sp>
      <p:sp>
        <p:nvSpPr>
          <p:cNvPr id="3" name="Content Placeholder 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chemeClr val="tx1"/>
                </a:solidFill>
                <a:effectLst/>
                <a:uLnTx/>
                <a:uFillTx/>
                <a:latin typeface="Calibri" panose="020F0502020204030204" pitchFamily="34" charset="0"/>
                <a:ea typeface="+mn-ea"/>
                <a:cs typeface="+mn-cs"/>
              </a:rPr>
              <a:t>LAS Links Help Desk:</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chemeClr val="tx1"/>
                </a:solidFill>
                <a:effectLst/>
                <a:uLnTx/>
                <a:uFillTx/>
                <a:latin typeface="Calibri" panose="020F0502020204030204" pitchFamily="34" charset="0"/>
              </a:rPr>
              <a:t>866.282.2250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chemeClr val="tx1"/>
                </a:solidFill>
                <a:effectLst/>
                <a:uLnTx/>
                <a:uFillTx/>
                <a:latin typeface="Calibri" panose="020F0502020204030204" pitchFamily="34" charset="0"/>
              </a:rPr>
              <a:t>7:00 a.m. - 8:00 p.m. EDT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chemeClr val="tx1"/>
                </a:solidFill>
                <a:effectLst/>
                <a:uLnTx/>
                <a:uFillTx/>
                <a:latin typeface="Calibri" panose="020F0502020204030204" pitchFamily="34" charset="0"/>
                <a:ea typeface="+mn-ea"/>
                <a:cs typeface="+mn-cs"/>
                <a:hlinkClick r:id="rId2"/>
              </a:rPr>
              <a:t>LASLinksHelpDesk@datarecognitioncorp.com</a:t>
            </a:r>
            <a:r>
              <a:rPr kumimoji="0" lang="en-US" altLang="en-US" sz="2000" b="0" i="0" u="none" strike="noStrike" kern="0" cap="none" spc="0" normalizeH="0" baseline="0" noProof="0" dirty="0">
                <a:ln>
                  <a:noFill/>
                </a:ln>
                <a:solidFill>
                  <a:schemeClr val="tx1"/>
                </a:solidFill>
                <a:effectLst/>
                <a:uLnTx/>
                <a:uFillTx/>
                <a:latin typeface="Calibri" panose="020F0502020204030204" pitchFamily="34" charset="0"/>
                <a:ea typeface="+mn-ea"/>
                <a:cs typeface="+mn-cs"/>
              </a:rPr>
              <a:t>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chemeClr val="tx1"/>
                </a:solidFill>
                <a:effectLst/>
                <a:uLnTx/>
                <a:uFillTx/>
                <a:latin typeface="Calibri" panose="020F0502020204030204" pitchFamily="34" charset="0"/>
              </a:rPr>
              <a:t>If you already called in and have a case, provide your case number for expedited service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000" b="0" i="0" u="none" strike="noStrike" kern="0" cap="none" spc="0" normalizeH="0" baseline="0" noProof="0" dirty="0">
              <a:ln>
                <a:noFill/>
              </a:ln>
              <a:solidFill>
                <a:schemeClr val="tx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021586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LAS Links Online&amp;#x0D;&amp;#x0A;Form C&amp;quot;&quot;/&gt;&lt;property id=&quot;20307&quot; value=&quot;570&quot;/&gt;&lt;/object&gt;&lt;object type=&quot;3&quot; unique_id=&quot;10005&quot;&gt;&lt;property id=&quot;20148&quot; value=&quot;5&quot;/&gt;&lt;property id=&quot;20300&quot; value=&quot;Slide 2 - &amp;quot;Agenda&amp;quot;&quot;/&gt;&lt;property id=&quot;20307&quot; value=&quot;691&quot;/&gt;&lt;/object&gt;&lt;object type=&quot;3&quot; unique_id=&quot;10006&quot;&gt;&lt;property id=&quot;20148&quot; value=&quot;5&quot;/&gt;&lt;property id=&quot;20300&quot; value=&quot;Slide 3 - &amp;quot;About LAS Links&amp;quot;&quot;/&gt;&lt;property id=&quot;20307&quot; value=&quot;698&quot;/&gt;&lt;/object&gt;&lt;object type=&quot;3&quot; unique_id=&quot;10007&quot;&gt;&lt;property id=&quot;20148&quot; value=&quot;5&quot;/&gt;&lt;property id=&quot;20300&quot; value=&quot;Slide 4 - &amp;quot;Test Content Overview&amp;quot;&quot;/&gt;&lt;property id=&quot;20307&quot; value=&quot;699&quot;/&gt;&lt;/object&gt;&lt;object type=&quot;3&quot; unique_id=&quot;10008&quot;&gt;&lt;property id=&quot;20148&quot; value=&quot;5&quot;/&gt;&lt;property id=&quot;20300&quot; value=&quot;Slide 5 - &amp;quot;Estimated Total Time to Complete Administration of each Subtest&amp;quot;&quot;/&gt;&lt;property id=&quot;20307&quot; value=&quot;700&quot;/&gt;&lt;/object&gt;&lt;object type=&quot;3&quot; unique_id=&quot;10009&quot;&gt;&lt;property id=&quot;20148&quot; value=&quot;5&quot;/&gt;&lt;property id=&quot;20300&quot; value=&quot;Slide 6 - &amp;quot;LAS LinksTM Español by subtest&amp;quot;&quot;/&gt;&lt;property id=&quot;20307&quot; value=&quot;712&quot;/&gt;&lt;/object&gt;&lt;object type=&quot;3&quot; unique_id=&quot;10010&quot;&gt;&lt;property id=&quot;20148&quot; value=&quot;5&quot;/&gt;&lt;property id=&quot;20300&quot; value=&quot;Slide 7 - &amp;quot;Estimated Total Time to Complete Administration of each Subtest&amp;quot;&quot;/&gt;&lt;property id=&quot;20307&quot; value=&quot;713&quot;/&gt;&lt;/object&gt;&lt;object type=&quot;3&quot; unique_id=&quot;10011&quot;&gt;&lt;property id=&quot;20148&quot; value=&quot;5&quot;/&gt;&lt;property id=&quot;20300&quot; value=&quot;Slide 8 - &amp;quot;Uses of LAS Links:&amp;quot;&quot;/&gt;&lt;property id=&quot;20307&quot; value=&quot;701&quot;/&gt;&lt;/object&gt;&lt;object type=&quot;3&quot; unique_id=&quot;10012&quot;&gt;&lt;property id=&quot;20148&quot; value=&quot;5&quot;/&gt;&lt;property id=&quot;20300&quot; value=&quot;Slide 9 - &amp;quot;LAS Links: Correspondence to the CCSS&amp;quot;&quot;/&gt;&lt;property id=&quot;20307&quot; value=&quot;702&quot;/&gt;&lt;/object&gt;&lt;object type=&quot;3&quot; unique_id=&quot;10013&quot;&gt;&lt;property id=&quot;20148&quot; value=&quot;5&quot;/&gt;&lt;property id=&quot;20300&quot; value=&quot;Slide 10&quot;/&gt;&lt;property id=&quot;20307&quot; value=&quot;694&quot;/&gt;&lt;/object&gt;&lt;object type=&quot;3&quot; unique_id=&quot;10014&quot;&gt;&lt;property id=&quot;20148&quot; value=&quot;5&quot;/&gt;&lt;property id=&quot;20300&quot; value=&quot;Slide 11 - &amp;quot;LAS Links Online&amp;quot;&quot;/&gt;&lt;property id=&quot;20307&quot; value=&quot;695&quot;/&gt;&lt;/object&gt;&lt;object type=&quot;3&quot; unique_id=&quot;10015&quot;&gt;&lt;property id=&quot;20148&quot; value=&quot;5&quot;/&gt;&lt;property id=&quot;20300&quot; value=&quot;Slide 12 - &amp;quot;How is LAS Links Online Accessed?&amp;quot;&quot;/&gt;&lt;property id=&quot;20307&quot; value=&quot;696&quot;/&gt;&lt;/object&gt;&lt;object type=&quot;3&quot; unique_id=&quot;10016&quot;&gt;&lt;property id=&quot;20148&quot; value=&quot;5&quot;/&gt;&lt;property id=&quot;20300&quot; value=&quot;Slide 13 - &amp;quot;LAS Links Online Access&amp;quot;&quot;/&gt;&lt;property id=&quot;20307&quot; value=&quot;697&quot;/&gt;&lt;/object&gt;&lt;object type=&quot;3&quot; unique_id=&quot;10017&quot;&gt;&lt;property id=&quot;20148&quot; value=&quot;5&quot;/&gt;&lt;property id=&quot;20300&quot; value=&quot;Slide 14 - &amp;quot;Student Test Experience &amp;#x0D;&amp;#x0A;Demonstration&amp;quot;&quot;/&gt;&lt;property id=&quot;20307&quot; value=&quot;692&quot;/&gt;&lt;/object&gt;&lt;object type=&quot;3&quot; unique_id=&quot;10018&quot;&gt;&lt;property id=&quot;20148&quot; value=&quot;5&quot;/&gt;&lt;property id=&quot;20300&quot; value=&quot;Slide 15&quot;/&gt;&lt;property id=&quot;20307&quot; value=&quot;693&quot;/&gt;&lt;/object&gt;&lt;object type=&quot;3&quot; unique_id=&quot;10019&quot;&gt;&lt;property id=&quot;20148&quot; value=&quot;5&quot;/&gt;&lt;property id=&quot;20300&quot; value=&quot;Slide 16 - &amp;quot;Student Tutorial&amp;quot;&quot;/&gt;&lt;property id=&quot;20307&quot; value=&quot;574&quot;/&gt;&lt;/object&gt;&lt;object type=&quot;3&quot; unique_id=&quot;10020&quot;&gt;&lt;property id=&quot;20148&quot; value=&quot;5&quot;/&gt;&lt;property id=&quot;20300&quot; value=&quot;Slide 17 - &amp;quot;District Staff Access:&amp;#x0D;&amp;#x0A;Test Administration System&amp;#x0D;&amp;#x0A;Navigation Overview&amp;quot;&quot;/&gt;&lt;property id=&quot;20307&quot; value=&quot;703&quot;/&gt;&lt;/object&gt;&lt;object type=&quot;3&quot; unique_id=&quot;10021&quot;&gt;&lt;property id=&quot;20148&quot; value=&quot;5&quot;/&gt;&lt;property id=&quot;20300&quot; value=&quot;Slide 18 - &amp;quot;Test Administration System&amp;quot;&quot;/&gt;&lt;property id=&quot;20307&quot; value=&quot;576&quot;/&gt;&lt;/object&gt;&lt;object type=&quot;3&quot; unique_id=&quot;10022&quot;&gt;&lt;property id=&quot;20148&quot; value=&quot;5&quot;/&gt;&lt;property id=&quot;20300&quot; value=&quot;Slide 19 - &amp;quot;Test Administration System&amp;quot;&quot;/&gt;&lt;property id=&quot;20307&quot; value=&quot;627&quot;/&gt;&lt;/object&gt;&lt;object type=&quot;3&quot; unique_id=&quot;10023&quot;&gt;&lt;property id=&quot;20148&quot; value=&quot;5&quot;/&gt;&lt;property id=&quot;20300&quot; value=&quot;Slide 20 - &amp;quot;Test Administration System&amp;quot;&quot;/&gt;&lt;property id=&quot;20307&quot; value=&quot;629&quot;/&gt;&lt;/object&gt;&lt;object type=&quot;3&quot; unique_id=&quot;10024&quot;&gt;&lt;property id=&quot;20148&quot; value=&quot;5&quot;/&gt;&lt;property id=&quot;20300&quot; value=&quot;Slide 21 - &amp;quot;Test Administration System&amp;quot;&quot;/&gt;&lt;property id=&quot;20307&quot; value=&quot;630&quot;/&gt;&lt;/object&gt;&lt;object type=&quot;3&quot; unique_id=&quot;10025&quot;&gt;&lt;property id=&quot;20148&quot; value=&quot;5&quot;/&gt;&lt;property id=&quot;20300&quot; value=&quot;Slide 22 - &amp;quot;Test Administration System&amp;quot;&quot;/&gt;&lt;property id=&quot;20307&quot; value=&quot;631&quot;/&gt;&lt;/object&gt;&lt;object type=&quot;3&quot; unique_id=&quot;10026&quot;&gt;&lt;property id=&quot;20148&quot; value=&quot;5&quot;/&gt;&lt;property id=&quot;20300&quot; value=&quot;Slide 23 - &amp;quot;Test Administration System&amp;quot;&quot;/&gt;&lt;property id=&quot;20307&quot; value=&quot;596&quot;/&gt;&lt;/object&gt;&lt;object type=&quot;3&quot; unique_id=&quot;10027&quot;&gt;&lt;property id=&quot;20148&quot; value=&quot;5&quot;/&gt;&lt;property id=&quot;20300&quot; value=&quot;Slide 24 - &amp;quot;Test Administration System&amp;quot;&quot;/&gt;&lt;property id=&quot;20307&quot; value=&quot;634&quot;/&gt;&lt;/object&gt;&lt;object type=&quot;3&quot; unique_id=&quot;10028&quot;&gt;&lt;property id=&quot;20148&quot; value=&quot;5&quot;/&gt;&lt;property id=&quot;20300&quot; value=&quot;Slide 25 - &amp;quot;Test Administration System&amp;quot;&quot;/&gt;&lt;property id=&quot;20307&quot; value=&quot;635&quot;/&gt;&lt;/object&gt;&lt;object type=&quot;3&quot; unique_id=&quot;10029&quot;&gt;&lt;property id=&quot;20148&quot; value=&quot;5&quot;/&gt;&lt;property id=&quot;20300&quot; value=&quot;Slide 26 - &amp;quot;Test Administration System&amp;quot;&quot;/&gt;&lt;property id=&quot;20307&quot; value=&quot;636&quot;/&gt;&lt;/object&gt;&lt;object type=&quot;3&quot; unique_id=&quot;10030&quot;&gt;&lt;property id=&quot;20148&quot; value=&quot;5&quot;/&gt;&lt;property id=&quot;20300&quot; value=&quot;Slide 27 - &amp;quot;Test Administration System&amp;quot;&quot;/&gt;&lt;property id=&quot;20307&quot; value=&quot;637&quot;/&gt;&lt;/object&gt;&lt;object type=&quot;3&quot; unique_id=&quot;10031&quot;&gt;&lt;property id=&quot;20148&quot; value=&quot;5&quot;/&gt;&lt;property id=&quot;20300&quot; value=&quot;Slide 28 - &amp;quot;Test Administration System&amp;quot;&quot;/&gt;&lt;property id=&quot;20307&quot; value=&quot;638&quot;/&gt;&lt;/object&gt;&lt;object type=&quot;3&quot; unique_id=&quot;10032&quot;&gt;&lt;property id=&quot;20148&quot; value=&quot;5&quot;/&gt;&lt;property id=&quot;20300&quot; value=&quot;Slide 29 - &amp;quot;Test Administration System&amp;quot;&quot;/&gt;&lt;property id=&quot;20307&quot; value=&quot;639&quot;/&gt;&lt;/object&gt;&lt;object type=&quot;3&quot; unique_id=&quot;10033&quot;&gt;&lt;property id=&quot;20148&quot; value=&quot;5&quot;/&gt;&lt;property id=&quot;20300&quot; value=&quot;Slide 30 - &amp;quot;Test Administration System&amp;quot;&quot;/&gt;&lt;property id=&quot;20307&quot; value=&quot;640&quot;/&gt;&lt;/object&gt;&lt;object type=&quot;3&quot; unique_id=&quot;10034&quot;&gt;&lt;property id=&quot;20148&quot; value=&quot;5&quot;/&gt;&lt;property id=&quot;20300&quot; value=&quot;Slide 31 - &amp;quot;Test Administration System&amp;quot;&quot;/&gt;&lt;property id=&quot;20307&quot; value=&quot;641&quot;/&gt;&lt;/object&gt;&lt;object type=&quot;3&quot; unique_id=&quot;10035&quot;&gt;&lt;property id=&quot;20148&quot; value=&quot;5&quot;/&gt;&lt;property id=&quot;20300&quot; value=&quot;Slide 32 - &amp;quot;Test Administration System&amp;quot;&quot;/&gt;&lt;property id=&quot;20307&quot; value=&quot;642&quot;/&gt;&lt;/object&gt;&lt;object type=&quot;3&quot; unique_id=&quot;10036&quot;&gt;&lt;property id=&quot;20148&quot; value=&quot;5&quot;/&gt;&lt;property id=&quot;20300&quot; value=&quot;Slide 33 - &amp;quot;Test Administration System&amp;quot;&quot;/&gt;&lt;property id=&quot;20307&quot; value=&quot;643&quot;/&gt;&lt;/object&gt;&lt;object type=&quot;3&quot; unique_id=&quot;10037&quot;&gt;&lt;property id=&quot;20148&quot; value=&quot;5&quot;/&gt;&lt;property id=&quot;20300&quot; value=&quot;Slide 34 - &amp;quot;Test Administration System&amp;quot;&quot;/&gt;&lt;property id=&quot;20307&quot; value=&quot;606&quot;/&gt;&lt;/object&gt;&lt;object type=&quot;3&quot; unique_id=&quot;10038&quot;&gt;&lt;property id=&quot;20148&quot; value=&quot;5&quot;/&gt;&lt;property id=&quot;20300&quot; value=&quot;Slide 35 - &amp;quot;Test Administration System&amp;quot;&quot;/&gt;&lt;property id=&quot;20307&quot; value=&quot;607&quot;/&gt;&lt;/object&gt;&lt;object type=&quot;3&quot; unique_id=&quot;10039&quot;&gt;&lt;property id=&quot;20148&quot; value=&quot;5&quot;/&gt;&lt;property id=&quot;20300&quot; value=&quot;Slide 36 - &amp;quot;Test Administration System&amp;quot;&quot;/&gt;&lt;property id=&quot;20307&quot; value=&quot;644&quot;/&gt;&lt;/object&gt;&lt;object type=&quot;3&quot; unique_id=&quot;10040&quot;&gt;&lt;property id=&quot;20148&quot; value=&quot;5&quot;/&gt;&lt;property id=&quot;20300&quot; value=&quot;Slide 37 - &amp;quot;Student Experience (Test Delivery Client)&amp;quot;&quot;/&gt;&lt;property id=&quot;20307&quot; value=&quot;585&quot;/&gt;&lt;/object&gt;&lt;object type=&quot;3&quot; unique_id=&quot;10041&quot;&gt;&lt;property id=&quot;20148&quot; value=&quot;5&quot;/&gt;&lt;property id=&quot;20300&quot; value=&quot;Slide 38 - &amp;quot;Activity&amp;quot;&quot;/&gt;&lt;property id=&quot;20307&quot; value=&quot;633&quot;/&gt;&lt;/object&gt;&lt;object type=&quot;3&quot; unique_id=&quot;10042&quot;&gt;&lt;property id=&quot;20148&quot; value=&quot;5&quot;/&gt;&lt;property id=&quot;20300&quot; value=&quot;Slide 39 - &amp;quot;Administration Rules by Subtest&amp;quot;&quot;/&gt;&lt;property id=&quot;20307&quot; value=&quot;620&quot;/&gt;&lt;/object&gt;&lt;object type=&quot;3&quot; unique_id=&quot;10043&quot;&gt;&lt;property id=&quot;20148&quot; value=&quot;5&quot;/&gt;&lt;property id=&quot;20300&quot; value=&quot;Slide 40 - &amp;quot;Pre-administration Helpful Hints&amp;quot;&quot;/&gt;&lt;property id=&quot;20307&quot; value=&quot;622&quot;/&gt;&lt;/object&gt;&lt;object type=&quot;3&quot; unique_id=&quot;10044&quot;&gt;&lt;property id=&quot;20148&quot; value=&quot;5&quot;/&gt;&lt;property id=&quot;20300&quot; value=&quot;Slide 41 - &amp;quot;Pre-administration Helpful Hints&amp;quot;&quot;/&gt;&lt;property id=&quot;20307&quot; value=&quot;617&quot;/&gt;&lt;/object&gt;&lt;object type=&quot;3&quot; unique_id=&quot;10045&quot;&gt;&lt;property id=&quot;20148&quot; value=&quot;5&quot;/&gt;&lt;property id=&quot;20300&quot; value=&quot;Slide 42 - &amp;quot;During Testing – Helpful Hints&amp;quot;&quot;/&gt;&lt;property id=&quot;20307&quot; value=&quot;618&quot;/&gt;&lt;/object&gt;&lt;object type=&quot;3&quot; unique_id=&quot;10046&quot;&gt;&lt;property id=&quot;20148&quot; value=&quot;5&quot;/&gt;&lt;property id=&quot;20300&quot; value=&quot;Slide 43 - &amp;quot;During Testing (continued)&amp;quot;&quot;/&gt;&lt;property id=&quot;20307&quot; value=&quot;621&quot;/&gt;&lt;/object&gt;&lt;object type=&quot;3&quot; unique_id=&quot;10047&quot;&gt;&lt;property id=&quot;20148&quot; value=&quot;5&quot;/&gt;&lt;property id=&quot;20300&quot; value=&quot;Slide 44 - &amp;quot;Post-administration Helpful Hints&amp;quot;&quot;/&gt;&lt;property id=&quot;20307&quot; value=&quot;619&quot;/&gt;&lt;/object&gt;&lt;object type=&quot;3&quot; unique_id=&quot;10048&quot;&gt;&lt;property id=&quot;20148&quot; value=&quot;5&quot;/&gt;&lt;property id=&quot;20300&quot; value=&quot;Slide 45 - &amp;quot;Test Administration System&amp;quot;&quot;/&gt;&lt;property id=&quot;20307&quot; value=&quot;591&quot;/&gt;&lt;/object&gt;&lt;object type=&quot;3&quot; unique_id=&quot;10049&quot;&gt;&lt;property id=&quot;20148&quot; value=&quot;5&quot;/&gt;&lt;property id=&quot;20300&quot; value=&quot;Slide 46 - &amp;quot;Speaking Form C&amp;quot;&quot;/&gt;&lt;property id=&quot;20307&quot; value=&quot;652&quot;/&gt;&lt;/object&gt;&lt;object type=&quot;3&quot; unique_id=&quot;10050&quot;&gt;&lt;property id=&quot;20148&quot; value=&quot;5&quot;/&gt;&lt;property id=&quot;20300&quot; value=&quot;Slide 47 - &amp;quot;Make Conversation&amp;quot;&quot;/&gt;&lt;property id=&quot;20307&quot; value=&quot;663&quot;/&gt;&lt;/object&gt;&lt;object type=&quot;3&quot; unique_id=&quot;10051&quot;&gt;&lt;property id=&quot;20148&quot; value=&quot;5&quot;/&gt;&lt;property id=&quot;20300&quot; value=&quot;Slide 48 - &amp;quot;Use Academic Words&amp;quot;&quot;/&gt;&lt;property id=&quot;20307&quot; value=&quot;664&quot;/&gt;&lt;/object&gt;&lt;object type=&quot;3&quot; unique_id=&quot;10052&quot;&gt;&lt;property id=&quot;20148&quot; value=&quot;5&quot;/&gt;&lt;property id=&quot;20300&quot; value=&quot;Slide 49 - &amp;quot;Describe and Request Information&amp;quot;&quot;/&gt;&lt;property id=&quot;20307&quot; value=&quot;662&quot;/&gt;&lt;/object&gt;&lt;object type=&quot;3&quot; unique_id=&quot;10053&quot;&gt;&lt;property id=&quot;20148&quot; value=&quot;5&quot;/&gt;&lt;property id=&quot;20300&quot; value=&quot;Slide 50&quot;/&gt;&lt;property id=&quot;20307&quot; value=&quot;654&quot;/&gt;&lt;/object&gt;&lt;object type=&quot;3&quot; unique_id=&quot;10054&quot;&gt;&lt;property id=&quot;20148&quot; value=&quot;5&quot;/&gt;&lt;property id=&quot;20300&quot; value=&quot;Slide 51&quot;/&gt;&lt;property id=&quot;20307&quot; value=&quot;657&quot;/&gt;&lt;/object&gt;&lt;object type=&quot;3&quot; unique_id=&quot;10055&quot;&gt;&lt;property id=&quot;20148&quot; value=&quot;5&quot;/&gt;&lt;property id=&quot;20300&quot; value=&quot;Slide 52 - &amp;quot;Describe and Request Information&amp;quot;&quot;/&gt;&lt;property id=&quot;20307&quot; value=&quot;658&quot;/&gt;&lt;/object&gt;&lt;object type=&quot;3&quot; unique_id=&quot;10056&quot;&gt;&lt;property id=&quot;20148&quot; value=&quot;5&quot;/&gt;&lt;property id=&quot;20300&quot; value=&quot;Slide 53 - &amp;quot;Describe and Request Information&amp;quot;&quot;/&gt;&lt;property id=&quot;20307&quot; value=&quot;659&quot;/&gt;&lt;/object&gt;&lt;object type=&quot;3&quot; unique_id=&quot;10057&quot;&gt;&lt;property id=&quot;20148&quot; value=&quot;5&quot;/&gt;&lt;property id=&quot;20300&quot; value=&quot;Slide 54 - &amp;quot;Describe and Request Information&amp;quot;&quot;/&gt;&lt;property id=&quot;20307&quot; value=&quot;660&quot;/&gt;&lt;/object&gt;&lt;object type=&quot;3&quot; unique_id=&quot;10058&quot;&gt;&lt;property id=&quot;20148&quot; value=&quot;5&quot;/&gt;&lt;property id=&quot;20300&quot; value=&quot;Slide 55 - &amp;quot;Present and Explain Information&amp;quot;&quot;/&gt;&lt;property id=&quot;20307&quot; value=&quot;661&quot;/&gt;&lt;/object&gt;&lt;object type=&quot;3&quot; unique_id=&quot;10059&quot;&gt;&lt;property id=&quot;20148&quot; value=&quot;5&quot;/&gt;&lt;property id=&quot;20300&quot; value=&quot;Slide 56&quot;/&gt;&lt;property id=&quot;20307&quot; value=&quot;665&quot;/&gt;&lt;/object&gt;&lt;object type=&quot;3&quot; unique_id=&quot;10060&quot;&gt;&lt;property id=&quot;20148&quot; value=&quot;5&quot;/&gt;&lt;property id=&quot;20300&quot; value=&quot;Slide 57&quot;/&gt;&lt;property id=&quot;20307&quot; value=&quot;666&quot;/&gt;&lt;/object&gt;&lt;object type=&quot;3&quot; unique_id=&quot;10061&quot;&gt;&lt;property id=&quot;20148&quot; value=&quot;5&quot;/&gt;&lt;property id=&quot;20300&quot; value=&quot;Slide 58 - &amp;quot;Present and Explain Information&amp;quot;&quot;/&gt;&lt;property id=&quot;20307&quot; value=&quot;667&quot;/&gt;&lt;/object&gt;&lt;object type=&quot;3&quot; unique_id=&quot;10062&quot;&gt;&lt;property id=&quot;20148&quot; value=&quot;5&quot;/&gt;&lt;property id=&quot;20300&quot; value=&quot;Slide 59 - &amp;quot;Present and Explain Information&amp;quot;&quot;/&gt;&lt;property id=&quot;20307&quot; value=&quot;668&quot;/&gt;&lt;/object&gt;&lt;object type=&quot;3&quot; unique_id=&quot;10063&quot;&gt;&lt;property id=&quot;20148&quot; value=&quot;5&quot;/&gt;&lt;property id=&quot;20300&quot; value=&quot;Slide 60 - &amp;quot;Present and Explain Information&amp;quot;&quot;/&gt;&lt;property id=&quot;20307&quot; value=&quot;669&quot;/&gt;&lt;/object&gt;&lt;object type=&quot;3&quot; unique_id=&quot;10064&quot;&gt;&lt;property id=&quot;20148&quot; value=&quot;5&quot;/&gt;&lt;property id=&quot;20300&quot; value=&quot;Slide 61 - &amp;quot;Tell a Story&amp;quot;&quot;/&gt;&lt;property id=&quot;20307&quot; value=&quot;670&quot;/&gt;&lt;/object&gt;&lt;object type=&quot;3&quot; unique_id=&quot;10065&quot;&gt;&lt;property id=&quot;20148&quot; value=&quot;5&quot;/&gt;&lt;property id=&quot;20300&quot; value=&quot;Slide 62 - &amp;quot;Scoring Rubric (K-12)&amp;#x0D;&amp;#x0A;Tell a Story&amp;quot;&quot;/&gt;&lt;property id=&quot;20307&quot; value=&quot;671&quot;/&gt;&lt;/object&gt;&lt;object type=&quot;3&quot; unique_id=&quot;10066&quot;&gt;&lt;property id=&quot;20148&quot; value=&quot;5&quot;/&gt;&lt;property id=&quot;20300&quot; value=&quot;Slide 63 - &amp;quot;Scoring Rubric (Grades K-12) &amp;#x0D;&amp;#x0A;Tell a Story&amp;quot;&quot;/&gt;&lt;property id=&quot;20307&quot; value=&quot;672&quot;/&gt;&lt;/object&gt;&lt;object type=&quot;3&quot; unique_id=&quot;10067&quot;&gt;&lt;property id=&quot;20148&quot; value=&quot;5&quot;/&gt;&lt;property id=&quot;20300&quot; value=&quot;Slide 64 - &amp;quot;Tell a Story: Example &amp;#x0D;&amp;#x0A;&amp;quot;&quot;/&gt;&lt;property id=&quot;20307&quot; value=&quot;673&quot;/&gt;&lt;/object&gt;&lt;object type=&quot;3&quot; unique_id=&quot;10068&quot;&gt;&lt;property id=&quot;20148&quot; value=&quot;5&quot;/&gt;&lt;property id=&quot;20300&quot; value=&quot;Slide 65 - &amp;quot;Tell a Story: Example&amp;#x0D;&amp;#x0A;&amp;quot;&quot;/&gt;&lt;property id=&quot;20307&quot; value=&quot;674&quot;/&gt;&lt;/object&gt;&lt;object type=&quot;3&quot; unique_id=&quot;10069&quot;&gt;&lt;property id=&quot;20148&quot; value=&quot;5&quot;/&gt;&lt;property id=&quot;20300&quot; value=&quot;Slide 66 - &amp;quot;Tell a Story: Example&amp;#x0D;&amp;#x0A;&amp;quot;&quot;/&gt;&lt;property id=&quot;20307&quot; value=&quot;675&quot;/&gt;&lt;/object&gt;&lt;object type=&quot;3&quot; unique_id=&quot;10070&quot;&gt;&lt;property id=&quot;20148&quot; value=&quot;5&quot;/&gt;&lt;property id=&quot;20300&quot; value=&quot;Slide 67 - &amp;quot;Tell a Story: Example&amp;#x0D;&amp;#x0A;&amp;quot;&quot;/&gt;&lt;property id=&quot;20307&quot; value=&quot;676&quot;/&gt;&lt;/object&gt;&lt;object type=&quot;3&quot; unique_id=&quot;10071&quot;&gt;&lt;property id=&quot;20148&quot; value=&quot;5&quot;/&gt;&lt;property id=&quot;20300&quot; value=&quot;Slide 68 - &amp;quot;Listening Form C&amp;quot;&quot;/&gt;&lt;property id=&quot;20307&quot; value=&quot;677&quot;/&gt;&lt;/object&gt;&lt;object type=&quot;3&quot; unique_id=&quot;10072&quot;&gt;&lt;property id=&quot;20148&quot; value=&quot;5&quot;/&gt;&lt;property id=&quot;20300&quot; value=&quot;Slide 69 - &amp;quot;Reading Form C&amp;quot;&quot;/&gt;&lt;property id=&quot;20307&quot; value=&quot;678&quot;/&gt;&lt;/object&gt;&lt;object type=&quot;3&quot; unique_id=&quot;10073&quot;&gt;&lt;property id=&quot;20148&quot; value=&quot;5&quot;/&gt;&lt;property id=&quot;20300&quot; value=&quot;Slide 70 - &amp;quot;Writing Form C&amp;quot;&quot;/&gt;&lt;property id=&quot;20307&quot; value=&quot;679&quot;/&gt;&lt;/object&gt;&lt;object type=&quot;3&quot; unique_id=&quot;10074&quot;&gt;&lt;property id=&quot;20148&quot; value=&quot;5&quot;/&gt;&lt;property id=&quot;20300&quot; value=&quot;Slide 71 - &amp;quot;Writing Scoring Rubrics&amp;quot;&quot;/&gt;&lt;property id=&quot;20307&quot; value=&quot;689&quot;/&gt;&lt;/object&gt;&lt;object type=&quot;3&quot; unique_id=&quot;10075&quot;&gt;&lt;property id=&quot;20148&quot; value=&quot;5&quot;/&gt;&lt;property id=&quot;20300&quot; value=&quot;Slide 72 - &amp;quot;Scoring Rubric 0-3&amp;#x0D;&amp;#x0A;Write to Express Ideas &amp;amp; Write Academic Texts (K-1 only)&amp;quot;&quot;/&gt;&lt;property id=&quot;20307&quot; value=&quot;680&quot;/&gt;&lt;/object&gt;&lt;object type=&quot;3&quot; unique_id=&quot;10076&quot;&gt;&lt;property id=&quot;20148&quot; value=&quot;5&quot;/&gt;&lt;property id=&quot;20300&quot; value=&quot;Slide 73&quot;/&gt;&lt;property id=&quot;20307&quot; value=&quot;681&quot;/&gt;&lt;/object&gt;&lt;object type=&quot;3&quot; unique_id=&quot;10077&quot;&gt;&lt;property id=&quot;20148&quot; value=&quot;5&quot;/&gt;&lt;property id=&quot;20300&quot; value=&quot;Slide 74 - &amp;quot;Scoring Rubric 0-4&amp;#x0D;&amp;#x0A;Write to Express Ideas (2-12 only)&amp;quot;&quot;/&gt;&lt;property id=&quot;20307&quot; value=&quot;683&quot;/&gt;&lt;/object&gt;&lt;object type=&quot;3&quot; unique_id=&quot;10078&quot;&gt;&lt;property id=&quot;20148&quot; value=&quot;5&quot;/&gt;&lt;property id=&quot;20300&quot; value=&quot;Slide 75 - &amp;quot;Scoring Rubric 0-4&amp;#x0D;&amp;#x0A;Write to Express Ideas (2-12 only)&amp;quot;&quot;/&gt;&lt;property id=&quot;20307&quot; value=&quot;684&quot;/&gt;&lt;/object&gt;&lt;object type=&quot;3&quot; unique_id=&quot;10079&quot;&gt;&lt;property id=&quot;20148&quot; value=&quot;5&quot;/&gt;&lt;property id=&quot;20300&quot; value=&quot;Slide 76 - &amp;quot;Scoring Rubric 0-3&amp;#x0D;&amp;#x0A;Write Academic Texts (2-12 only)&amp;quot;&quot;/&gt;&lt;property id=&quot;20307&quot; value=&quot;686&quot;/&gt;&lt;/object&gt;&lt;object type=&quot;3&quot; unique_id=&quot;10080&quot;&gt;&lt;property id=&quot;20148&quot; value=&quot;5&quot;/&gt;&lt;property id=&quot;20300&quot; value=&quot;Slide 77 - &amp;quot;Scoring Rubric 0-3&amp;#x0D;&amp;#x0A;Write Academic Texts (2-12 only)&amp;quot;&quot;/&gt;&lt;property id=&quot;20307&quot; value=&quot;687&quot;/&gt;&lt;/object&gt;&lt;object type=&quot;3&quot; unique_id=&quot;10082&quot;&gt;&lt;property id=&quot;20148&quot; value=&quot;5&quot;/&gt;&lt;property id=&quot;20300&quot; value=&quot;Slide 90&quot;/&gt;&lt;property id=&quot;20307&quot; value=&quot;704&quot;/&gt;&lt;/object&gt;&lt;object type=&quot;3&quot; unique_id=&quot;10083&quot;&gt;&lt;property id=&quot;20148&quot; value=&quot;5&quot;/&gt;&lt;property id=&quot;20300&quot; value=&quot;Slide 91 - &amp;quot;LAS Links™ Immediate Reports&amp;quot;&quot;/&gt;&lt;property id=&quot;20307&quot; value=&quot;705&quot;/&gt;&lt;/object&gt;&lt;object type=&quot;3&quot; unique_id=&quot;10084&quot;&gt;&lt;property id=&quot;20148&quot; value=&quot;5&quot;/&gt;&lt;property id=&quot;20300&quot; value=&quot;Slide 92 - &amp;quot;LAS Links™ Score Types&amp;quot;&quot;/&gt;&lt;property id=&quot;20307&quot; value=&quot;706&quot;/&gt;&lt;/object&gt;&lt;object type=&quot;3&quot; unique_id=&quot;10085&quot;&gt;&lt;property id=&quot;20148&quot; value=&quot;5&quot;/&gt;&lt;property id=&quot;20300&quot; value=&quot;Slide 93 - &amp;quot;Individual Student Proficiency Report&amp;quot;&quot;/&gt;&lt;property id=&quot;20307&quot; value=&quot;707&quot;/&gt;&lt;/object&gt;&lt;object type=&quot;3&quot; unique_id=&quot;10086&quot;&gt;&lt;property id=&quot;20148&quot; value=&quot;5&quot;/&gt;&lt;property id=&quot;20300&quot; value=&quot;Slide 94 - &amp;quot;Immediate Group Proficiency Report&amp;quot;&quot;/&gt;&lt;property id=&quot;20307&quot; value=&quot;708&quot;/&gt;&lt;/object&gt;&lt;object type=&quot;3&quot; unique_id=&quot;10087&quot;&gt;&lt;property id=&quot;20148&quot; value=&quot;5&quot;/&gt;&lt;property id=&quot;20300&quot; value=&quot;Slide 95 - &amp;quot;LAS Links™ Immediate Academic Language Report&amp;quot;&quot;/&gt;&lt;property id=&quot;20307&quot; value=&quot;709&quot;/&gt;&lt;/object&gt;&lt;object type=&quot;3&quot; unique_id=&quot;10088&quot;&gt;&lt;property id=&quot;20148&quot; value=&quot;5&quot;/&gt;&lt;property id=&quot;20300&quot; value=&quot;Slide 96&quot;/&gt;&lt;property id=&quot;20307&quot; value=&quot;711&quot;/&gt;&lt;/object&gt;&lt;object type=&quot;3&quot; unique_id=&quot;10089&quot;&gt;&lt;property id=&quot;20148&quot; value=&quot;5&quot;/&gt;&lt;property id=&quot;20300&quot; value=&quot;Slide 97 - &amp;quot;Online Reporting System&amp;quot;&quot;/&gt;&lt;property id=&quot;20307&quot; value=&quot;603&quot;/&gt;&lt;/object&gt;&lt;object type=&quot;3&quot; unique_id=&quot;10090&quot;&gt;&lt;property id=&quot;20148&quot; value=&quot;5&quot;/&gt;&lt;property id=&quot;20300&quot; value=&quot;Slide 98 - &amp;quot;CTB Online Reporting System&amp;#x0D;&amp;#x0A;Student Proficiency Report&amp;quot;&quot;/&gt;&lt;property id=&quot;20307&quot; value=&quot;586&quot;/&gt;&lt;/object&gt;&lt;object type=&quot;3&quot; unique_id=&quot;10091&quot;&gt;&lt;property id=&quot;20148&quot; value=&quot;5&quot;/&gt;&lt;property id=&quot;20300&quot; value=&quot;Slide 99 - &amp;quot;Online Reporting System&amp;#x0D;&amp;#x0A;Home Report&amp;quot;&quot;/&gt;&lt;property id=&quot;20307&quot; value=&quot;647&quot;/&gt;&lt;/object&gt;&lt;object type=&quot;3&quot; unique_id=&quot;10092&quot;&gt;&lt;property id=&quot;20148&quot; value=&quot;5&quot;/&gt;&lt;property id=&quot;20300&quot; value=&quot;Slide 100 - &amp;quot;Online Reporting System&amp;#x0D;&amp;#x0A;Reading Links Report&amp;quot;&quot;/&gt;&lt;property id=&quot;20307&quot; value=&quot;648&quot;/&gt;&lt;/object&gt;&lt;object type=&quot;3&quot; unique_id=&quot;10093&quot;&gt;&lt;property id=&quot;20148&quot; value=&quot;5&quot;/&gt;&lt;property id=&quot;20300&quot; value=&quot;Slide 101 - &amp;quot;Online Reporting System&amp;#x0D;&amp;#x0A;Roster Report&amp;quot;&quot;/&gt;&lt;property id=&quot;20307&quot; value=&quot;649&quot;/&gt;&lt;/object&gt;&lt;object type=&quot;3&quot; unique_id=&quot;10094&quot;&gt;&lt;property id=&quot;20148&quot; value=&quot;5&quot;/&gt;&lt;property id=&quot;20300&quot; value=&quot;Slide 102 - &amp;quot;Online Reporting System&amp;#x0D;&amp;#x0A;Strand Report&amp;quot;&quot;/&gt;&lt;property id=&quot;20307&quot; value=&quot;650&quot;/&gt;&lt;/object&gt;&lt;object type=&quot;3&quot; unique_id=&quot;10095&quot;&gt;&lt;property id=&quot;20148&quot; value=&quot;5&quot;/&gt;&lt;property id=&quot;20300&quot; value=&quot;Slide 103 - &amp;quot;Online Reporting System&amp;#x0D;&amp;#x0A;Summary Chart of Skill Area Report&amp;quot;&quot;/&gt;&lt;property id=&quot;20307&quot; value=&quot;651&quot;/&gt;&lt;/object&gt;&lt;object type=&quot;3&quot; unique_id=&quot;10096&quot;&gt;&lt;property id=&quot;20148&quot; value=&quot;5&quot;/&gt;&lt;property id=&quot;20300&quot; value=&quot;Slide 104 - &amp;quot;Activity&amp;quot;&quot;/&gt;&lt;property id=&quot;20307&quot; value=&quot;690&quot;/&gt;&lt;/object&gt;&lt;object type=&quot;3&quot; unique_id=&quot;10482&quot;&gt;&lt;property id=&quot;20148&quot; value=&quot;5&quot;/&gt;&lt;property id=&quot;20300&quot; value=&quot;Slide 105 - &amp;quot;Final Thoughts&amp;quot;&quot;/&gt;&lt;property id=&quot;20307&quot; value=&quot;714&quot;/&gt;&lt;/object&gt;&lt;object type=&quot;3&quot; unique_id=&quot;10483&quot;&gt;&lt;property id=&quot;20148&quot; value=&quot;5&quot;/&gt;&lt;property id=&quot;20300&quot; value=&quot;Slide 106 - &amp;quot;LAS Links Online Video Demos&amp;quot;&quot;/&gt;&lt;property id=&quot;20307&quot; value=&quot;715&quot;/&gt;&lt;/object&gt;&lt;object type=&quot;3&quot; unique_id=&quot;10484&quot;&gt;&lt;property id=&quot;20148&quot; value=&quot;5&quot;/&gt;&lt;property id=&quot;20300&quot; value=&quot;Slide 107 - &amp;quot;LAS Links Online Important Contacts&amp;quot;&quot;/&gt;&lt;property id=&quot;20307&quot; value=&quot;716&quot;/&gt;&lt;/object&gt;&lt;object type=&quot;3&quot; unique_id=&quot;10485&quot;&gt;&lt;property id=&quot;20148&quot; value=&quot;5&quot;/&gt;&lt;property id=&quot;20300&quot; value=&quot;Slide 108 - &amp;quot;One last thing&amp;#x0D;&amp;#x0A;&amp;#x0D;&amp;#x0A;Thank you for your time today and your commitment to the students.&amp;quot;&quot;/&gt;&lt;property id=&quot;20307&quot; value=&quot;717&quot;/&gt;&lt;/object&gt;&lt;object type=&quot;3&quot; unique_id=&quot;11874&quot;&gt;&lt;property id=&quot;20148&quot; value=&quot;5&quot;/&gt;&lt;property id=&quot;20300&quot; value=&quot;Slide 78 - &amp;quot;Writing Scores 2-12 in Appendix C*&amp;quot;&quot;/&gt;&lt;property id=&quot;20307&quot; value=&quot;729&quot;/&gt;&lt;/object&gt;&lt;object type=&quot;3&quot; unique_id=&quot;11875&quot;&gt;&lt;property id=&quot;20148&quot; value=&quot;5&quot;/&gt;&lt;property id=&quot;20300&quot; value=&quot;Slide 79 - &amp;quot;Write Academic Texts&amp;quot;&quot;/&gt;&lt;property id=&quot;20307&quot; value=&quot;718&quot;/&gt;&lt;/object&gt;&lt;object type=&quot;3&quot; unique_id=&quot;11876&quot;&gt;&lt;property id=&quot;20148&quot; value=&quot;5&quot;/&gt;&lt;property id=&quot;20300&quot; value=&quot;Slide 80 - &amp;quot;Write Academic Texts&amp;quot;&quot;/&gt;&lt;property id=&quot;20307&quot; value=&quot;719&quot;/&gt;&lt;/object&gt;&lt;object type=&quot;3&quot; unique_id=&quot;11877&quot;&gt;&lt;property id=&quot;20148&quot; value=&quot;5&quot;/&gt;&lt;property id=&quot;20300&quot; value=&quot;Slide 81 - &amp;quot;Write Academic Texts&amp;quot;&quot;/&gt;&lt;property id=&quot;20307&quot; value=&quot;720&quot;/&gt;&lt;/object&gt;&lt;object type=&quot;3&quot; unique_id=&quot;11878&quot;&gt;&lt;property id=&quot;20148&quot; value=&quot;5&quot;/&gt;&lt;property id=&quot;20300&quot; value=&quot;Slide 82 - &amp;quot;Write Academic Texts&amp;quot;&quot;/&gt;&lt;property id=&quot;20307&quot; value=&quot;721&quot;/&gt;&lt;/object&gt;&lt;object type=&quot;3&quot; unique_id=&quot;11879&quot;&gt;&lt;property id=&quot;20148&quot; value=&quot;5&quot;/&gt;&lt;property id=&quot;20300&quot; value=&quot;Slide 83 - &amp;quot;Write Academic Texts&amp;quot;&quot;/&gt;&lt;property id=&quot;20307&quot; value=&quot;722&quot;/&gt;&lt;/object&gt;&lt;object type=&quot;3&quot; unique_id=&quot;11880&quot;&gt;&lt;property id=&quot;20148&quot; value=&quot;5&quot;/&gt;&lt;property id=&quot;20300&quot; value=&quot;Slide 84 - &amp;quot;Write Academic Texts&amp;quot;&quot;/&gt;&lt;property id=&quot;20307&quot; value=&quot;723&quot;/&gt;&lt;/object&gt;&lt;object type=&quot;3&quot; unique_id=&quot;11881&quot;&gt;&lt;property id=&quot;20148&quot; value=&quot;5&quot;/&gt;&lt;property id=&quot;20300&quot; value=&quot;Slide 85&quot;/&gt;&lt;property id=&quot;20307&quot; value=&quot;724&quot;/&gt;&lt;/object&gt;&lt;object type=&quot;3&quot; unique_id=&quot;11882&quot;&gt;&lt;property id=&quot;20148&quot; value=&quot;5&quot;/&gt;&lt;property id=&quot;20300&quot; value=&quot;Slide 86&quot;/&gt;&lt;property id=&quot;20307&quot; value=&quot;725&quot;/&gt;&lt;/object&gt;&lt;object type=&quot;3&quot; unique_id=&quot;11883&quot;&gt;&lt;property id=&quot;20148&quot; value=&quot;5&quot;/&gt;&lt;property id=&quot;20300&quot; value=&quot;Slide 87&quot;/&gt;&lt;property id=&quot;20307&quot; value=&quot;726&quot;/&gt;&lt;/object&gt;&lt;object type=&quot;3&quot; unique_id=&quot;11884&quot;&gt;&lt;property id=&quot;20148&quot; value=&quot;5&quot;/&gt;&lt;property id=&quot;20300&quot; value=&quot;Slide 88&quot;/&gt;&lt;property id=&quot;20307&quot; value=&quot;727&quot;/&gt;&lt;/object&gt;&lt;object type=&quot;3&quot; unique_id=&quot;11885&quot;&gt;&lt;property id=&quot;20148&quot; value=&quot;5&quot;/&gt;&lt;property id=&quot;20300&quot; value=&quot;Slide 89&quot;/&gt;&lt;property id=&quot;20307&quot; value=&quot;72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2007 Budget Round 2</Template>
  <TotalTime>105447</TotalTime>
  <Words>7820</Words>
  <Application>Microsoft Office PowerPoint</Application>
  <PresentationFormat>On-screen Show (4:3)</PresentationFormat>
  <Paragraphs>662</Paragraphs>
  <Slides>94</Slides>
  <Notes>67</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94</vt:i4>
      </vt:variant>
    </vt:vector>
  </HeadingPairs>
  <TitlesOfParts>
    <vt:vector size="112" baseType="lpstr">
      <vt:lpstr>Arial</vt:lpstr>
      <vt:lpstr>Arial Black</vt:lpstr>
      <vt:lpstr>Arial Narrow</vt:lpstr>
      <vt:lpstr>Calibri</vt:lpstr>
      <vt:lpstr>Garamond</vt:lpstr>
      <vt:lpstr>Noto Sans Symbols</vt:lpstr>
      <vt:lpstr>Times</vt:lpstr>
      <vt:lpstr>Verdana</vt:lpstr>
      <vt:lpstr>Wingdings</vt:lpstr>
      <vt:lpstr>Office Theme</vt:lpstr>
      <vt:lpstr>1_Custom Design</vt:lpstr>
      <vt:lpstr>2_Custom Design</vt:lpstr>
      <vt:lpstr>3_Custom Design</vt:lpstr>
      <vt:lpstr>1_Office Theme</vt:lpstr>
      <vt:lpstr>4_Custom Design</vt:lpstr>
      <vt:lpstr>5_Custom Design</vt:lpstr>
      <vt:lpstr>6_Custom Design</vt:lpstr>
      <vt:lpstr>Image</vt:lpstr>
      <vt:lpstr>preLAS and LAS Links Online  Administration Training</vt:lpstr>
      <vt:lpstr>Training Agenda</vt:lpstr>
      <vt:lpstr>Pre-Training Activities   </vt:lpstr>
      <vt:lpstr>Online Testing Training: Readiness Checklist</vt:lpstr>
      <vt:lpstr>PowerPoint Presentation</vt:lpstr>
      <vt:lpstr>Accessing the National Digital Library</vt:lpstr>
      <vt:lpstr>PowerPoint Presentation</vt:lpstr>
      <vt:lpstr>Adding Users to the Portal</vt:lpstr>
      <vt:lpstr>Coordinator and Proctor Training Agenda</vt:lpstr>
      <vt:lpstr>Training Part 1: Pre-Test Activities   </vt:lpstr>
      <vt:lpstr>Access the DRC INSIGHT Portal</vt:lpstr>
      <vt:lpstr>Portal Activation Email</vt:lpstr>
      <vt:lpstr>Activating your INSIGHT account</vt:lpstr>
      <vt:lpstr>Logging into the Portal</vt:lpstr>
      <vt:lpstr>Logging into the INSIGHT portal</vt:lpstr>
      <vt:lpstr>Security Agreement</vt:lpstr>
      <vt:lpstr>Training Part 1: Pre-Test Activities   </vt:lpstr>
      <vt:lpstr>Student Management Add/View/Edit</vt:lpstr>
      <vt:lpstr>Adding Students One-by-One</vt:lpstr>
      <vt:lpstr>Adding Students One-by-One</vt:lpstr>
      <vt:lpstr>Student Management Find and Edit Students</vt:lpstr>
      <vt:lpstr>Student Management Accommodations</vt:lpstr>
      <vt:lpstr>Student Management Adding Demographics</vt:lpstr>
      <vt:lpstr>Student Management: Multiple Student Upload (MSU)</vt:lpstr>
      <vt:lpstr>Training Part 1: Pre-Test Activities   </vt:lpstr>
      <vt:lpstr>Test Management – Creating a Session</vt:lpstr>
      <vt:lpstr>Creating a Session</vt:lpstr>
      <vt:lpstr>Creating a Session</vt:lpstr>
      <vt:lpstr>Optional - Test Monitoring Application (TMA)</vt:lpstr>
      <vt:lpstr>Scheduling a Session with TMA (Optional)</vt:lpstr>
      <vt:lpstr>Creating Multiple Sessions</vt:lpstr>
      <vt:lpstr>Generating Test Tickets Print All / Print Selected</vt:lpstr>
      <vt:lpstr>Test Tickets</vt:lpstr>
      <vt:lpstr>Editing a Test Session</vt:lpstr>
      <vt:lpstr>Check the Status of a Test Session</vt:lpstr>
      <vt:lpstr>Student Status Dashboard</vt:lpstr>
      <vt:lpstr>Student Status Dashboard</vt:lpstr>
      <vt:lpstr>Student Status Dashboard</vt:lpstr>
      <vt:lpstr>PowerPoint Presentation</vt:lpstr>
      <vt:lpstr>Training Part 2: Administering the Test   </vt:lpstr>
      <vt:lpstr>preLAS Online Testing</vt:lpstr>
      <vt:lpstr>Sign In</vt:lpstr>
      <vt:lpstr>preLAS Test Materials  Needed for Online Testing</vt:lpstr>
      <vt:lpstr>Accessing the Audio Files </vt:lpstr>
      <vt:lpstr>What is the preLAS?</vt:lpstr>
      <vt:lpstr>Test Response Time </vt:lpstr>
      <vt:lpstr>preLAS Online Training Resources</vt:lpstr>
      <vt:lpstr>Training Part 2: Administering the Test   </vt:lpstr>
      <vt:lpstr>LAS Links Online: Student Practice Test</vt:lpstr>
      <vt:lpstr>Training Tip(s) for the Practice Test</vt:lpstr>
      <vt:lpstr>Training Part 2: Administering the Test   </vt:lpstr>
      <vt:lpstr>Estimated Total Time to Complete Administration of each Subtest (Forms C&amp;D)</vt:lpstr>
      <vt:lpstr>LAS Links Online: Student Experience</vt:lpstr>
      <vt:lpstr>Ending Incomplete Tests</vt:lpstr>
      <vt:lpstr>Ending Incomplete Tests</vt:lpstr>
      <vt:lpstr>Ending Incomplete Tests</vt:lpstr>
      <vt:lpstr>Ending Incomplete Tests</vt:lpstr>
      <vt:lpstr>Training Part 3: Post Test Activities   </vt:lpstr>
      <vt:lpstr>Speaking (Forms C&amp;D)</vt:lpstr>
      <vt:lpstr>Listening (Forms C&amp;D)</vt:lpstr>
      <vt:lpstr>Reading (Forms C&amp;D)</vt:lpstr>
      <vt:lpstr>Writing (Forms C&amp;D)</vt:lpstr>
      <vt:lpstr>Scoring Calibration Resources </vt:lpstr>
      <vt:lpstr>Training Part 3: Post Test Activities   </vt:lpstr>
      <vt:lpstr>On-Demand Reports</vt:lpstr>
      <vt:lpstr>On-Demand Reports</vt:lpstr>
      <vt:lpstr>PowerPoint Presentation</vt:lpstr>
      <vt:lpstr>On-Demand Reports</vt:lpstr>
      <vt:lpstr>On-Demand Reports</vt:lpstr>
      <vt:lpstr>On-Demand Reports</vt:lpstr>
      <vt:lpstr>LAS Links Interactive Reports</vt:lpstr>
      <vt:lpstr>Digital Library:  Proficiency Level Descriptors</vt:lpstr>
      <vt:lpstr>Remote Testing with  preLAS and LAS Links Online </vt:lpstr>
      <vt:lpstr>Remote Testing Resources</vt:lpstr>
      <vt:lpstr>LAS Links Online Remote Testing Program Overview</vt:lpstr>
      <vt:lpstr>preLAS and LAS Links Online Remote Testing Program Overview</vt:lpstr>
      <vt:lpstr>Remote Testing with preLAS  (preK3, preK4, Kindergarten, 1st Grade) </vt:lpstr>
      <vt:lpstr>Remote Testing with preLAS Choosing a Web Conferencing Service</vt:lpstr>
      <vt:lpstr>preLAS Remote Testing Home Readiness</vt:lpstr>
      <vt:lpstr>preLAS ONLINE Remote Testing</vt:lpstr>
      <vt:lpstr>preLAS ONLINE Remote Testing</vt:lpstr>
      <vt:lpstr>preLAS ONLINE Remote Testing</vt:lpstr>
      <vt:lpstr>Remote Testing with LAS Links Online  (Grades K -12) </vt:lpstr>
      <vt:lpstr>LAS Links Online Remote Testing Device Requirements</vt:lpstr>
      <vt:lpstr>DRC Device Check</vt:lpstr>
      <vt:lpstr>DRC Device Check</vt:lpstr>
      <vt:lpstr>Preparing for Remote Testing</vt:lpstr>
      <vt:lpstr>Remote Testing with LAS Links Online Choosing a Web Conferencing Service</vt:lpstr>
      <vt:lpstr>LAS Links Online Remote Testing Pre-Testing Activities</vt:lpstr>
      <vt:lpstr>LAS Links Online Remote Testing Pre-Testing Activities Continued</vt:lpstr>
      <vt:lpstr>LAS Links Online Remote Testing Test Day Activities</vt:lpstr>
      <vt:lpstr>LAS Links Online Remote Testing Test Day Activities</vt:lpstr>
      <vt:lpstr>LAS Links Online Remote Testing Post Test Activities</vt:lpstr>
      <vt:lpstr>Support</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CTB PowerPoint 11007</dc:title>
  <dc:creator>Mary_Wallace</dc:creator>
  <cp:lastModifiedBy>Bellowe, Michael</cp:lastModifiedBy>
  <cp:revision>729</cp:revision>
  <cp:lastPrinted>2019-05-02T23:18:04Z</cp:lastPrinted>
  <dcterms:created xsi:type="dcterms:W3CDTF">2006-08-29T00:32:31Z</dcterms:created>
  <dcterms:modified xsi:type="dcterms:W3CDTF">2021-07-14T20:13:23Z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n:schemas-microsoft-com:publishing:Comment">
    <vt:lpwstr/>
  </property>
  <property fmtid="{D5CDD505-2E9C-101B-9397-08002B2CF9AE}" pid="3" name="NewProperty_608633310589558">
    <vt:lpwstr/>
  </property>
  <property fmtid="{D5CDD505-2E9C-101B-9397-08002B2CF9AE}" pid="4" name="urn:schemas-microsoft-com:office:office#Description">
    <vt:lpwstr/>
  </property>
  <property fmtid="{D5CDD505-2E9C-101B-9397-08002B2CF9AE}" pid="5" name="NewProperty_604348044596665">
    <vt:lpwstr/>
  </property>
</Properties>
</file>