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84" r:id="rId3"/>
    <p:sldId id="279" r:id="rId4"/>
    <p:sldId id="270" r:id="rId5"/>
    <p:sldId id="271" r:id="rId6"/>
    <p:sldId id="280" r:id="rId7"/>
    <p:sldId id="282" r:id="rId8"/>
    <p:sldId id="274" r:id="rId9"/>
    <p:sldId id="275" r:id="rId10"/>
    <p:sldId id="277" r:id="rId11"/>
    <p:sldId id="256" r:id="rId12"/>
    <p:sldId id="261" r:id="rId13"/>
    <p:sldId id="260" r:id="rId14"/>
    <p:sldId id="263" r:id="rId15"/>
  </p:sldIdLst>
  <p:sldSz cx="6858000" cy="9144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286" autoAdjust="0"/>
  </p:normalViewPr>
  <p:slideViewPr>
    <p:cSldViewPr>
      <p:cViewPr>
        <p:scale>
          <a:sx n="90" d="100"/>
          <a:sy n="90" d="100"/>
        </p:scale>
        <p:origin x="-3072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68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345E6-90F2-4A1A-8FE2-1D4DB69DCC51}" type="doc">
      <dgm:prSet loTypeId="urn:microsoft.com/office/officeart/2005/8/layout/hierarchy2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02831F-CBAB-40A9-A3B1-6F99729E8E7B}">
      <dgm:prSet phldrT="[Text]" custT="1"/>
      <dgm:spPr/>
      <dgm:t>
        <a:bodyPr lIns="182880"/>
        <a:lstStyle/>
        <a:p>
          <a:pPr algn="l"/>
          <a:r>
            <a:rPr lang="en-US" sz="1400" b="0" dirty="0" smtClean="0">
              <a:latin typeface="+mn-lt"/>
              <a:cs typeface="Arial" pitchFamily="34" charset="0"/>
            </a:rPr>
            <a:t>Does the response have a subject and verb and relates to the prompt?</a:t>
          </a:r>
          <a:endParaRPr lang="en-US" sz="1400" dirty="0">
            <a:latin typeface="+mn-lt"/>
            <a:cs typeface="Arial" pitchFamily="34" charset="0"/>
          </a:endParaRPr>
        </a:p>
      </dgm:t>
    </dgm:pt>
    <dgm:pt modelId="{891E1376-A29C-4836-AB3F-C8BFEE1373C8}" type="parTrans" cxnId="{63566051-C030-4DE3-BDFD-B0BAA17ABFE9}">
      <dgm:prSet/>
      <dgm:spPr/>
      <dgm:t>
        <a:bodyPr/>
        <a:lstStyle/>
        <a:p>
          <a:endParaRPr lang="en-US"/>
        </a:p>
      </dgm:t>
    </dgm:pt>
    <dgm:pt modelId="{D5898C0D-21B6-419C-8AB2-F7D0D403C374}" type="sibTrans" cxnId="{63566051-C030-4DE3-BDFD-B0BAA17ABFE9}">
      <dgm:prSet/>
      <dgm:spPr/>
      <dgm:t>
        <a:bodyPr/>
        <a:lstStyle/>
        <a:p>
          <a:endParaRPr lang="en-US"/>
        </a:p>
      </dgm:t>
    </dgm:pt>
    <dgm:pt modelId="{336C8DC8-67E6-404D-8816-818FE81DB604}">
      <dgm:prSet phldrT="[Text]" custT="1"/>
      <dgm:spPr/>
      <dgm:t>
        <a:bodyPr/>
        <a:lstStyle/>
        <a:p>
          <a:r>
            <a:rPr lang="en-US" sz="1400" b="0" dirty="0" smtClean="0">
              <a:latin typeface="+mn-lt"/>
              <a:cs typeface="Arial" pitchFamily="34" charset="0"/>
            </a:rPr>
            <a:t>Yes = 3 or 2</a:t>
          </a:r>
          <a:endParaRPr lang="en-US" sz="1400" dirty="0">
            <a:latin typeface="+mn-lt"/>
            <a:cs typeface="Arial" pitchFamily="34" charset="0"/>
          </a:endParaRPr>
        </a:p>
      </dgm:t>
    </dgm:pt>
    <dgm:pt modelId="{F8717438-D15D-44C1-AA88-956193BF8148}" type="parTrans" cxnId="{479C0721-59E8-4C4F-A699-AA62F9CCA6B4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CA829B6E-C810-495F-97C2-9721B095028B}" type="sibTrans" cxnId="{479C0721-59E8-4C4F-A699-AA62F9CCA6B4}">
      <dgm:prSet/>
      <dgm:spPr/>
      <dgm:t>
        <a:bodyPr/>
        <a:lstStyle/>
        <a:p>
          <a:endParaRPr lang="en-US"/>
        </a:p>
      </dgm:t>
    </dgm:pt>
    <dgm:pt modelId="{AA7A17EE-406A-4B38-BFF3-D01F9DF4D560}">
      <dgm:prSet phldrT="[Text]" custT="1"/>
      <dgm:spPr/>
      <dgm:t>
        <a:bodyPr/>
        <a:lstStyle/>
        <a:p>
          <a:r>
            <a:rPr lang="en-US" sz="1400" b="0" dirty="0" smtClean="0">
              <a:latin typeface="+mn-lt"/>
              <a:cs typeface="Arial" pitchFamily="34" charset="0"/>
            </a:rPr>
            <a:t>No = 1 or 0</a:t>
          </a:r>
          <a:endParaRPr lang="en-US" sz="1400" dirty="0">
            <a:latin typeface="+mn-lt"/>
            <a:cs typeface="Arial" pitchFamily="34" charset="0"/>
          </a:endParaRPr>
        </a:p>
      </dgm:t>
    </dgm:pt>
    <dgm:pt modelId="{37A6EFDB-00E7-4D45-9982-43EBC6A9F612}" type="parTrans" cxnId="{44D899FA-1CCB-4AE2-BDEE-212520AA8F0A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39E6C9A2-FA2E-42D4-A325-05FA692D5FD3}" type="sibTrans" cxnId="{44D899FA-1CCB-4AE2-BDEE-212520AA8F0A}">
      <dgm:prSet/>
      <dgm:spPr/>
      <dgm:t>
        <a:bodyPr/>
        <a:lstStyle/>
        <a:p>
          <a:endParaRPr lang="en-US"/>
        </a:p>
      </dgm:t>
    </dgm:pt>
    <dgm:pt modelId="{6382E817-D815-47B9-97B8-6BCBC8EC9628}">
      <dgm:prSet phldrT="[Text]" custT="1"/>
      <dgm:spPr/>
      <dgm:t>
        <a:bodyPr lIns="91440" tIns="91440" rIns="91440" bIns="91440"/>
        <a:lstStyle/>
        <a:p>
          <a:pPr marL="347663" marR="0" indent="-347663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0" dirty="0" smtClean="0">
              <a:latin typeface="+mn-lt"/>
              <a:cs typeface="Arial" pitchFamily="34" charset="0"/>
            </a:rPr>
            <a:t>= 1	Has one or more of the listed ERRORS</a:t>
          </a:r>
          <a:endParaRPr lang="en-US" sz="1400" dirty="0">
            <a:latin typeface="+mn-lt"/>
            <a:cs typeface="Arial" pitchFamily="34" charset="0"/>
          </a:endParaRPr>
        </a:p>
      </dgm:t>
    </dgm:pt>
    <dgm:pt modelId="{DB847F9E-8532-497E-949A-B87F46719668}" type="parTrans" cxnId="{8673DCB7-D39B-42D4-95BA-EE4C2B98FCAB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BBC1FCFA-349E-49CE-B532-81472F0BAD6F}" type="sibTrans" cxnId="{8673DCB7-D39B-42D4-95BA-EE4C2B98FCAB}">
      <dgm:prSet/>
      <dgm:spPr/>
      <dgm:t>
        <a:bodyPr/>
        <a:lstStyle/>
        <a:p>
          <a:endParaRPr lang="en-US"/>
        </a:p>
      </dgm:t>
    </dgm:pt>
    <dgm:pt modelId="{F9FFACAC-DCEE-40BE-A7D2-28E496B57B7D}">
      <dgm:prSet custT="1"/>
      <dgm:spPr/>
      <dgm:t>
        <a:bodyPr lIns="91440" tIns="91440" rIns="91440" bIns="91440"/>
        <a:lstStyle/>
        <a:p>
          <a:pPr marL="288925" indent="-288925" algn="l"/>
          <a:r>
            <a:rPr lang="en-US" sz="1400" b="0" dirty="0" smtClean="0">
              <a:latin typeface="+mn-lt"/>
              <a:cs typeface="Arial" pitchFamily="34" charset="0"/>
            </a:rPr>
            <a:t>= 3	Has four or more listed features</a:t>
          </a:r>
          <a:r>
            <a:rPr lang="en-US" sz="1400" b="0" dirty="0" smtClean="0">
              <a:latin typeface="Arial" pitchFamily="34" charset="0"/>
              <a:cs typeface="Arial" pitchFamily="34" charset="0"/>
            </a:rPr>
            <a:t> </a:t>
          </a:r>
        </a:p>
      </dgm:t>
    </dgm:pt>
    <dgm:pt modelId="{89388D3F-2BCA-4C00-A749-7A6F1E8794D6}" type="parTrans" cxnId="{82562EDB-99A0-47E1-8AF9-ECFCB07B9D41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C6C83CE6-2A4B-4330-B9A0-EB81670636E7}" type="sibTrans" cxnId="{82562EDB-99A0-47E1-8AF9-ECFCB07B9D41}">
      <dgm:prSet/>
      <dgm:spPr/>
      <dgm:t>
        <a:bodyPr/>
        <a:lstStyle/>
        <a:p>
          <a:endParaRPr lang="en-US"/>
        </a:p>
      </dgm:t>
    </dgm:pt>
    <dgm:pt modelId="{848A0BC2-5D94-42AE-A3BF-CB6FCD9F9CF0}">
      <dgm:prSet custT="1"/>
      <dgm:spPr/>
      <dgm:t>
        <a:bodyPr lIns="91440" tIns="91440" rIns="91440" bIns="91440"/>
        <a:lstStyle/>
        <a:p>
          <a:pPr marL="347663" indent="-347663" algn="l"/>
          <a:r>
            <a:rPr lang="en-US" sz="1400" b="0" dirty="0" smtClean="0">
              <a:latin typeface="+mn-lt"/>
              <a:cs typeface="Arial" pitchFamily="34" charset="0"/>
            </a:rPr>
            <a:t>= 0	if response does not relate to the prompt or “no </a:t>
          </a:r>
          <a:r>
            <a:rPr lang="en-US" sz="1400" b="0" dirty="0" err="1" smtClean="0">
              <a:latin typeface="+mn-lt"/>
              <a:cs typeface="Arial" pitchFamily="34" charset="0"/>
            </a:rPr>
            <a:t>sé</a:t>
          </a:r>
          <a:r>
            <a:rPr lang="en-US" sz="1400" b="0" dirty="0" smtClean="0">
              <a:latin typeface="Arial" pitchFamily="34" charset="0"/>
              <a:cs typeface="Arial" pitchFamily="34" charset="0"/>
            </a:rPr>
            <a:t>”</a:t>
          </a:r>
          <a:endParaRPr lang="en-US" sz="1400" dirty="0" smtClean="0">
            <a:latin typeface="Arial" pitchFamily="34" charset="0"/>
            <a:cs typeface="Arial" pitchFamily="34" charset="0"/>
          </a:endParaRPr>
        </a:p>
      </dgm:t>
    </dgm:pt>
    <dgm:pt modelId="{ADA0DB85-9819-4036-B1A4-327121553553}" type="parTrans" cxnId="{4169A00F-61FB-45DE-8B5D-FFBA0B2E66A5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398712C4-D25D-4FF3-A92D-189FF3F046F3}" type="sibTrans" cxnId="{4169A00F-61FB-45DE-8B5D-FFBA0B2E66A5}">
      <dgm:prSet/>
      <dgm:spPr/>
      <dgm:t>
        <a:bodyPr/>
        <a:lstStyle/>
        <a:p>
          <a:endParaRPr lang="en-US"/>
        </a:p>
      </dgm:t>
    </dgm:pt>
    <dgm:pt modelId="{195A207A-7348-40D7-937D-92239093AC5D}">
      <dgm:prSet custT="1"/>
      <dgm:spPr/>
      <dgm:t>
        <a:bodyPr lIns="91440" tIns="91440" rIns="91440" bIns="91440"/>
        <a:lstStyle/>
        <a:p>
          <a:pPr marL="350838" indent="-350838" algn="l"/>
          <a:r>
            <a:rPr lang="en-US" sz="1400" b="0" dirty="0" smtClean="0">
              <a:latin typeface="+mn-lt"/>
              <a:cs typeface="Arial" pitchFamily="34" charset="0"/>
            </a:rPr>
            <a:t>= 2	Has two or three of the listed features </a:t>
          </a:r>
          <a:endParaRPr lang="en-US" sz="1400" dirty="0">
            <a:latin typeface="+mn-lt"/>
            <a:cs typeface="Arial" pitchFamily="34" charset="0"/>
          </a:endParaRPr>
        </a:p>
      </dgm:t>
    </dgm:pt>
    <dgm:pt modelId="{5B307E32-8999-4648-9DEB-5F1D607410F7}" type="parTrans" cxnId="{9C802713-25EE-4E30-A0D0-C27270FFF086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EA386817-CA00-4EDB-83DB-DDC86FE50159}" type="sibTrans" cxnId="{9C802713-25EE-4E30-A0D0-C27270FFF086}">
      <dgm:prSet/>
      <dgm:spPr/>
      <dgm:t>
        <a:bodyPr/>
        <a:lstStyle/>
        <a:p>
          <a:endParaRPr lang="en-US"/>
        </a:p>
      </dgm:t>
    </dgm:pt>
    <dgm:pt modelId="{55C4F5CE-B3FA-4DB7-B4DE-62925FA53AE9}" type="pres">
      <dgm:prSet presAssocID="{DC1345E6-90F2-4A1A-8FE2-1D4DB69DCC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4DDA4-4F26-455D-821B-3E7966DD687F}" type="pres">
      <dgm:prSet presAssocID="{0602831F-CBAB-40A9-A3B1-6F99729E8E7B}" presName="root1" presStyleCnt="0"/>
      <dgm:spPr/>
    </dgm:pt>
    <dgm:pt modelId="{7C75DB78-8402-4527-88F3-AD078F8C35C9}" type="pres">
      <dgm:prSet presAssocID="{0602831F-CBAB-40A9-A3B1-6F99729E8E7B}" presName="LevelOneTextNode" presStyleLbl="node0" presStyleIdx="0" presStyleCnt="1" custScaleX="340823" custScaleY="420774" custLinFactNeighborX="12814" custLinFactNeighborY="-570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808B75-AE8A-457D-A923-B0180B9BD47F}" type="pres">
      <dgm:prSet presAssocID="{0602831F-CBAB-40A9-A3B1-6F99729E8E7B}" presName="level2hierChild" presStyleCnt="0"/>
      <dgm:spPr/>
    </dgm:pt>
    <dgm:pt modelId="{54AEEF0F-C7D1-4BCE-96C0-1AC72CF9F5E9}" type="pres">
      <dgm:prSet presAssocID="{F8717438-D15D-44C1-AA88-956193BF814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292A129-1971-47AA-BF2B-D0B722CB42AD}" type="pres">
      <dgm:prSet presAssocID="{F8717438-D15D-44C1-AA88-956193BF814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88959C-1D8E-4AF8-9F6C-36D56C62A779}" type="pres">
      <dgm:prSet presAssocID="{336C8DC8-67E6-404D-8816-818FE81DB604}" presName="root2" presStyleCnt="0"/>
      <dgm:spPr/>
    </dgm:pt>
    <dgm:pt modelId="{39CCEA4F-43AF-4376-92C8-553896A9C720}" type="pres">
      <dgm:prSet presAssocID="{336C8DC8-67E6-404D-8816-818FE81DB604}" presName="LevelTwoTextNode" presStyleLbl="node2" presStyleIdx="0" presStyleCnt="2" custScaleX="193280" custScaleY="173341" custLinFactNeighborX="4761" custLinFactNeighborY="-667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BB263-8CFA-4233-A901-34F202B022FB}" type="pres">
      <dgm:prSet presAssocID="{336C8DC8-67E6-404D-8816-818FE81DB604}" presName="level3hierChild" presStyleCnt="0"/>
      <dgm:spPr/>
    </dgm:pt>
    <dgm:pt modelId="{6A3C1C92-087D-4303-AF29-A3A853DE8B69}" type="pres">
      <dgm:prSet presAssocID="{89388D3F-2BCA-4C00-A749-7A6F1E8794D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E0374A54-C6C9-4BDE-8AA4-D3CDAB95B4C5}" type="pres">
      <dgm:prSet presAssocID="{89388D3F-2BCA-4C00-A749-7A6F1E8794D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E5155F7-88CF-4A8F-B986-363CBD00E87D}" type="pres">
      <dgm:prSet presAssocID="{F9FFACAC-DCEE-40BE-A7D2-28E496B57B7D}" presName="root2" presStyleCnt="0"/>
      <dgm:spPr/>
    </dgm:pt>
    <dgm:pt modelId="{493436B9-BFAC-41DD-AFA0-06DEE2E4CCE1}" type="pres">
      <dgm:prSet presAssocID="{F9FFACAC-DCEE-40BE-A7D2-28E496B57B7D}" presName="LevelTwoTextNode" presStyleLbl="node3" presStyleIdx="0" presStyleCnt="4" custScaleX="346716" custScaleY="179555" custLinFactNeighborX="-3326" custLinFactNeighborY="-976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E61F6-247E-4823-9F59-6FA45A0A3B6D}" type="pres">
      <dgm:prSet presAssocID="{F9FFACAC-DCEE-40BE-A7D2-28E496B57B7D}" presName="level3hierChild" presStyleCnt="0"/>
      <dgm:spPr/>
    </dgm:pt>
    <dgm:pt modelId="{F31E63B2-26F3-40DF-A870-FB1A0A052388}" type="pres">
      <dgm:prSet presAssocID="{5B307E32-8999-4648-9DEB-5F1D607410F7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F12413EE-9E66-4957-8532-0F6C735B3BB5}" type="pres">
      <dgm:prSet presAssocID="{5B307E32-8999-4648-9DEB-5F1D607410F7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B8DD17D-FDDD-4883-BE79-65DBB4F7371F}" type="pres">
      <dgm:prSet presAssocID="{195A207A-7348-40D7-937D-92239093AC5D}" presName="root2" presStyleCnt="0"/>
      <dgm:spPr/>
    </dgm:pt>
    <dgm:pt modelId="{76B45DFE-B3AC-4886-A9EB-6024E474B057}" type="pres">
      <dgm:prSet presAssocID="{195A207A-7348-40D7-937D-92239093AC5D}" presName="LevelTwoTextNode" presStyleLbl="node3" presStyleIdx="1" presStyleCnt="4" custScaleX="350849" custScaleY="182024" custLinFactNeighborX="-6260" custLinFactNeighborY="-711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B28364-7288-41E2-B719-68270E33D74E}" type="pres">
      <dgm:prSet presAssocID="{195A207A-7348-40D7-937D-92239093AC5D}" presName="level3hierChild" presStyleCnt="0"/>
      <dgm:spPr/>
    </dgm:pt>
    <dgm:pt modelId="{D064161C-5B39-484E-8F3B-E15AA72901B1}" type="pres">
      <dgm:prSet presAssocID="{37A6EFDB-00E7-4D45-9982-43EBC6A9F61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1082187-5D89-489D-A8A1-550E874667ED}" type="pres">
      <dgm:prSet presAssocID="{37A6EFDB-00E7-4D45-9982-43EBC6A9F61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0F87EF-42CC-4DA9-AB54-A881359EF9D3}" type="pres">
      <dgm:prSet presAssocID="{AA7A17EE-406A-4B38-BFF3-D01F9DF4D560}" presName="root2" presStyleCnt="0"/>
      <dgm:spPr/>
    </dgm:pt>
    <dgm:pt modelId="{4F55C074-B584-4AAA-8E27-29BC553A8543}" type="pres">
      <dgm:prSet presAssocID="{AA7A17EE-406A-4B38-BFF3-D01F9DF4D560}" presName="LevelTwoTextNode" presStyleLbl="node2" presStyleIdx="1" presStyleCnt="2" custScaleX="213944" custScaleY="190359" custLinFactNeighborX="1025" custLinFactNeighborY="11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10EF8-6799-46AF-BC21-2D35E62D1657}" type="pres">
      <dgm:prSet presAssocID="{AA7A17EE-406A-4B38-BFF3-D01F9DF4D560}" presName="level3hierChild" presStyleCnt="0"/>
      <dgm:spPr/>
    </dgm:pt>
    <dgm:pt modelId="{24041F12-76ED-49C3-936F-79D86699B938}" type="pres">
      <dgm:prSet presAssocID="{DB847F9E-8532-497E-949A-B87F46719668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34ED4D7-31AF-47C6-9FD6-ECE0596D3A62}" type="pres">
      <dgm:prSet presAssocID="{DB847F9E-8532-497E-949A-B87F46719668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4E538CC-810E-409F-8AE5-3C462A75BCAA}" type="pres">
      <dgm:prSet presAssocID="{6382E817-D815-47B9-97B8-6BCBC8EC9628}" presName="root2" presStyleCnt="0"/>
      <dgm:spPr/>
    </dgm:pt>
    <dgm:pt modelId="{2EA9E860-1D5F-4709-9A77-F228646B4DA6}" type="pres">
      <dgm:prSet presAssocID="{6382E817-D815-47B9-97B8-6BCBC8EC9628}" presName="LevelTwoTextNode" presStyleLbl="node3" presStyleIdx="2" presStyleCnt="4" custScaleX="359286" custScaleY="168885" custLinFactNeighborX="-27329" custLinFactNeighborY="10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5C5E98-5B04-47DA-8AD0-49BB5538EA8D}" type="pres">
      <dgm:prSet presAssocID="{6382E817-D815-47B9-97B8-6BCBC8EC9628}" presName="level3hierChild" presStyleCnt="0"/>
      <dgm:spPr/>
    </dgm:pt>
    <dgm:pt modelId="{88E74B31-D78D-4840-A711-9A9FEFE28526}" type="pres">
      <dgm:prSet presAssocID="{ADA0DB85-9819-4036-B1A4-327121553553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88C4F092-CE61-4144-810A-C820391D2849}" type="pres">
      <dgm:prSet presAssocID="{ADA0DB85-9819-4036-B1A4-32712155355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1B41940D-31E3-4E44-9056-8B3ECEEE4214}" type="pres">
      <dgm:prSet presAssocID="{848A0BC2-5D94-42AE-A3BF-CB6FCD9F9CF0}" presName="root2" presStyleCnt="0"/>
      <dgm:spPr/>
    </dgm:pt>
    <dgm:pt modelId="{2CE625CC-A773-4E00-BC7B-9390929E85A6}" type="pres">
      <dgm:prSet presAssocID="{848A0BC2-5D94-42AE-A3BF-CB6FCD9F9CF0}" presName="LevelTwoTextNode" presStyleLbl="node3" presStyleIdx="3" presStyleCnt="4" custScaleX="366015" custScaleY="202193" custLinFactNeighborX="-27329" custLinFactNeighborY="52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F5384-812D-4DFC-A8D4-22D5D4B00D72}" type="pres">
      <dgm:prSet presAssocID="{848A0BC2-5D94-42AE-A3BF-CB6FCD9F9CF0}" presName="level3hierChild" presStyleCnt="0"/>
      <dgm:spPr/>
    </dgm:pt>
  </dgm:ptLst>
  <dgm:cxnLst>
    <dgm:cxn modelId="{49F0347C-AD08-45B2-83DE-A707EB946154}" type="presOf" srcId="{37A6EFDB-00E7-4D45-9982-43EBC6A9F612}" destId="{41082187-5D89-489D-A8A1-550E874667ED}" srcOrd="1" destOrd="0" presId="urn:microsoft.com/office/officeart/2005/8/layout/hierarchy2"/>
    <dgm:cxn modelId="{29A8D259-0B69-4A74-9D4C-1A08271E658E}" type="presOf" srcId="{AA7A17EE-406A-4B38-BFF3-D01F9DF4D560}" destId="{4F55C074-B584-4AAA-8E27-29BC553A8543}" srcOrd="0" destOrd="0" presId="urn:microsoft.com/office/officeart/2005/8/layout/hierarchy2"/>
    <dgm:cxn modelId="{0EA97E0D-B376-423C-A7D8-92D2A4DF6A62}" type="presOf" srcId="{DB847F9E-8532-497E-949A-B87F46719668}" destId="{534ED4D7-31AF-47C6-9FD6-ECE0596D3A62}" srcOrd="1" destOrd="0" presId="urn:microsoft.com/office/officeart/2005/8/layout/hierarchy2"/>
    <dgm:cxn modelId="{E5849674-8F8E-40CD-B2B9-8E44F8301A49}" type="presOf" srcId="{37A6EFDB-00E7-4D45-9982-43EBC6A9F612}" destId="{D064161C-5B39-484E-8F3B-E15AA72901B1}" srcOrd="0" destOrd="0" presId="urn:microsoft.com/office/officeart/2005/8/layout/hierarchy2"/>
    <dgm:cxn modelId="{8673DCB7-D39B-42D4-95BA-EE4C2B98FCAB}" srcId="{AA7A17EE-406A-4B38-BFF3-D01F9DF4D560}" destId="{6382E817-D815-47B9-97B8-6BCBC8EC9628}" srcOrd="0" destOrd="0" parTransId="{DB847F9E-8532-497E-949A-B87F46719668}" sibTransId="{BBC1FCFA-349E-49CE-B532-81472F0BAD6F}"/>
    <dgm:cxn modelId="{36AE96CB-3710-4E58-9706-FC3A1C586A76}" type="presOf" srcId="{89388D3F-2BCA-4C00-A749-7A6F1E8794D6}" destId="{E0374A54-C6C9-4BDE-8AA4-D3CDAB95B4C5}" srcOrd="1" destOrd="0" presId="urn:microsoft.com/office/officeart/2005/8/layout/hierarchy2"/>
    <dgm:cxn modelId="{09527997-9018-4747-9102-13423BA89EB7}" type="presOf" srcId="{0602831F-CBAB-40A9-A3B1-6F99729E8E7B}" destId="{7C75DB78-8402-4527-88F3-AD078F8C35C9}" srcOrd="0" destOrd="0" presId="urn:microsoft.com/office/officeart/2005/8/layout/hierarchy2"/>
    <dgm:cxn modelId="{8719C765-3AF8-4603-8D6D-08BECB56FDB4}" type="presOf" srcId="{336C8DC8-67E6-404D-8816-818FE81DB604}" destId="{39CCEA4F-43AF-4376-92C8-553896A9C720}" srcOrd="0" destOrd="0" presId="urn:microsoft.com/office/officeart/2005/8/layout/hierarchy2"/>
    <dgm:cxn modelId="{89FD74F3-D04D-41E0-A935-1FEDF9D4C6DA}" type="presOf" srcId="{DC1345E6-90F2-4A1A-8FE2-1D4DB69DCC51}" destId="{55C4F5CE-B3FA-4DB7-B4DE-62925FA53AE9}" srcOrd="0" destOrd="0" presId="urn:microsoft.com/office/officeart/2005/8/layout/hierarchy2"/>
    <dgm:cxn modelId="{479C0721-59E8-4C4F-A699-AA62F9CCA6B4}" srcId="{0602831F-CBAB-40A9-A3B1-6F99729E8E7B}" destId="{336C8DC8-67E6-404D-8816-818FE81DB604}" srcOrd="0" destOrd="0" parTransId="{F8717438-D15D-44C1-AA88-956193BF8148}" sibTransId="{CA829B6E-C810-495F-97C2-9721B095028B}"/>
    <dgm:cxn modelId="{746308BF-10DD-427A-B4E4-33B19409AD2C}" type="presOf" srcId="{89388D3F-2BCA-4C00-A749-7A6F1E8794D6}" destId="{6A3C1C92-087D-4303-AF29-A3A853DE8B69}" srcOrd="0" destOrd="0" presId="urn:microsoft.com/office/officeart/2005/8/layout/hierarchy2"/>
    <dgm:cxn modelId="{2734DF1E-DD5C-41A7-8299-3457BD85215F}" type="presOf" srcId="{ADA0DB85-9819-4036-B1A4-327121553553}" destId="{88C4F092-CE61-4144-810A-C820391D2849}" srcOrd="1" destOrd="0" presId="urn:microsoft.com/office/officeart/2005/8/layout/hierarchy2"/>
    <dgm:cxn modelId="{4169A00F-61FB-45DE-8B5D-FFBA0B2E66A5}" srcId="{AA7A17EE-406A-4B38-BFF3-D01F9DF4D560}" destId="{848A0BC2-5D94-42AE-A3BF-CB6FCD9F9CF0}" srcOrd="1" destOrd="0" parTransId="{ADA0DB85-9819-4036-B1A4-327121553553}" sibTransId="{398712C4-D25D-4FF3-A92D-189FF3F046F3}"/>
    <dgm:cxn modelId="{A9246043-276C-425D-A773-B6DFB104D959}" type="presOf" srcId="{ADA0DB85-9819-4036-B1A4-327121553553}" destId="{88E74B31-D78D-4840-A711-9A9FEFE28526}" srcOrd="0" destOrd="0" presId="urn:microsoft.com/office/officeart/2005/8/layout/hierarchy2"/>
    <dgm:cxn modelId="{C47EAD69-40BD-4588-B825-58756509AD5D}" type="presOf" srcId="{848A0BC2-5D94-42AE-A3BF-CB6FCD9F9CF0}" destId="{2CE625CC-A773-4E00-BC7B-9390929E85A6}" srcOrd="0" destOrd="0" presId="urn:microsoft.com/office/officeart/2005/8/layout/hierarchy2"/>
    <dgm:cxn modelId="{D18B9BE5-C2D8-4EC0-B65A-FC77F59E3D67}" type="presOf" srcId="{195A207A-7348-40D7-937D-92239093AC5D}" destId="{76B45DFE-B3AC-4886-A9EB-6024E474B057}" srcOrd="0" destOrd="0" presId="urn:microsoft.com/office/officeart/2005/8/layout/hierarchy2"/>
    <dgm:cxn modelId="{E79BD44B-4E81-4969-B4ED-3952D554B440}" type="presOf" srcId="{F8717438-D15D-44C1-AA88-956193BF8148}" destId="{54AEEF0F-C7D1-4BCE-96C0-1AC72CF9F5E9}" srcOrd="0" destOrd="0" presId="urn:microsoft.com/office/officeart/2005/8/layout/hierarchy2"/>
    <dgm:cxn modelId="{9C802713-25EE-4E30-A0D0-C27270FFF086}" srcId="{336C8DC8-67E6-404D-8816-818FE81DB604}" destId="{195A207A-7348-40D7-937D-92239093AC5D}" srcOrd="1" destOrd="0" parTransId="{5B307E32-8999-4648-9DEB-5F1D607410F7}" sibTransId="{EA386817-CA00-4EDB-83DB-DDC86FE50159}"/>
    <dgm:cxn modelId="{82562EDB-99A0-47E1-8AF9-ECFCB07B9D41}" srcId="{336C8DC8-67E6-404D-8816-818FE81DB604}" destId="{F9FFACAC-DCEE-40BE-A7D2-28E496B57B7D}" srcOrd="0" destOrd="0" parTransId="{89388D3F-2BCA-4C00-A749-7A6F1E8794D6}" sibTransId="{C6C83CE6-2A4B-4330-B9A0-EB81670636E7}"/>
    <dgm:cxn modelId="{63566051-C030-4DE3-BDFD-B0BAA17ABFE9}" srcId="{DC1345E6-90F2-4A1A-8FE2-1D4DB69DCC51}" destId="{0602831F-CBAB-40A9-A3B1-6F99729E8E7B}" srcOrd="0" destOrd="0" parTransId="{891E1376-A29C-4836-AB3F-C8BFEE1373C8}" sibTransId="{D5898C0D-21B6-419C-8AB2-F7D0D403C374}"/>
    <dgm:cxn modelId="{1C1B53B2-79CC-45EC-8278-767B81E9C2F8}" type="presOf" srcId="{5B307E32-8999-4648-9DEB-5F1D607410F7}" destId="{F31E63B2-26F3-40DF-A870-FB1A0A052388}" srcOrd="0" destOrd="0" presId="urn:microsoft.com/office/officeart/2005/8/layout/hierarchy2"/>
    <dgm:cxn modelId="{2F3AF99C-1097-4CFD-BF9E-48557D75C866}" type="presOf" srcId="{F8717438-D15D-44C1-AA88-956193BF8148}" destId="{1292A129-1971-47AA-BF2B-D0B722CB42AD}" srcOrd="1" destOrd="0" presId="urn:microsoft.com/office/officeart/2005/8/layout/hierarchy2"/>
    <dgm:cxn modelId="{44D899FA-1CCB-4AE2-BDEE-212520AA8F0A}" srcId="{0602831F-CBAB-40A9-A3B1-6F99729E8E7B}" destId="{AA7A17EE-406A-4B38-BFF3-D01F9DF4D560}" srcOrd="1" destOrd="0" parTransId="{37A6EFDB-00E7-4D45-9982-43EBC6A9F612}" sibTransId="{39E6C9A2-FA2E-42D4-A325-05FA692D5FD3}"/>
    <dgm:cxn modelId="{65CB3608-8559-4E40-B629-7CCCBAB7D221}" type="presOf" srcId="{5B307E32-8999-4648-9DEB-5F1D607410F7}" destId="{F12413EE-9E66-4957-8532-0F6C735B3BB5}" srcOrd="1" destOrd="0" presId="urn:microsoft.com/office/officeart/2005/8/layout/hierarchy2"/>
    <dgm:cxn modelId="{1582BE11-074A-4AB6-9852-9F3C937BA4A6}" type="presOf" srcId="{DB847F9E-8532-497E-949A-B87F46719668}" destId="{24041F12-76ED-49C3-936F-79D86699B938}" srcOrd="0" destOrd="0" presId="urn:microsoft.com/office/officeart/2005/8/layout/hierarchy2"/>
    <dgm:cxn modelId="{12ABA289-3231-4447-A7A0-30E6CB7C469D}" type="presOf" srcId="{F9FFACAC-DCEE-40BE-A7D2-28E496B57B7D}" destId="{493436B9-BFAC-41DD-AFA0-06DEE2E4CCE1}" srcOrd="0" destOrd="0" presId="urn:microsoft.com/office/officeart/2005/8/layout/hierarchy2"/>
    <dgm:cxn modelId="{8DE67CD4-F519-4EA2-AC2C-4B613F2F460E}" type="presOf" srcId="{6382E817-D815-47B9-97B8-6BCBC8EC9628}" destId="{2EA9E860-1D5F-4709-9A77-F228646B4DA6}" srcOrd="0" destOrd="0" presId="urn:microsoft.com/office/officeart/2005/8/layout/hierarchy2"/>
    <dgm:cxn modelId="{40045724-1228-4E6D-A849-943ABC9AF1C0}" type="presParOf" srcId="{55C4F5CE-B3FA-4DB7-B4DE-62925FA53AE9}" destId="{19C4DDA4-4F26-455D-821B-3E7966DD687F}" srcOrd="0" destOrd="0" presId="urn:microsoft.com/office/officeart/2005/8/layout/hierarchy2"/>
    <dgm:cxn modelId="{48A03A7A-CAB2-4337-922B-C87D7A2E9F0A}" type="presParOf" srcId="{19C4DDA4-4F26-455D-821B-3E7966DD687F}" destId="{7C75DB78-8402-4527-88F3-AD078F8C35C9}" srcOrd="0" destOrd="0" presId="urn:microsoft.com/office/officeart/2005/8/layout/hierarchy2"/>
    <dgm:cxn modelId="{894BFDF4-C732-47F8-889A-800FC6F4084C}" type="presParOf" srcId="{19C4DDA4-4F26-455D-821B-3E7966DD687F}" destId="{D2808B75-AE8A-457D-A923-B0180B9BD47F}" srcOrd="1" destOrd="0" presId="urn:microsoft.com/office/officeart/2005/8/layout/hierarchy2"/>
    <dgm:cxn modelId="{E2363A98-145A-475F-8EF0-F80FFB832C8E}" type="presParOf" srcId="{D2808B75-AE8A-457D-A923-B0180B9BD47F}" destId="{54AEEF0F-C7D1-4BCE-96C0-1AC72CF9F5E9}" srcOrd="0" destOrd="0" presId="urn:microsoft.com/office/officeart/2005/8/layout/hierarchy2"/>
    <dgm:cxn modelId="{066F5EAB-1BB9-4A6E-8D65-BDAFB1432740}" type="presParOf" srcId="{54AEEF0F-C7D1-4BCE-96C0-1AC72CF9F5E9}" destId="{1292A129-1971-47AA-BF2B-D0B722CB42AD}" srcOrd="0" destOrd="0" presId="urn:microsoft.com/office/officeart/2005/8/layout/hierarchy2"/>
    <dgm:cxn modelId="{D481DB22-A4A0-4A73-8121-99C787851ED1}" type="presParOf" srcId="{D2808B75-AE8A-457D-A923-B0180B9BD47F}" destId="{6A88959C-1D8E-4AF8-9F6C-36D56C62A779}" srcOrd="1" destOrd="0" presId="urn:microsoft.com/office/officeart/2005/8/layout/hierarchy2"/>
    <dgm:cxn modelId="{C031B4DC-ACD1-4145-AA1E-1CAE159961F2}" type="presParOf" srcId="{6A88959C-1D8E-4AF8-9F6C-36D56C62A779}" destId="{39CCEA4F-43AF-4376-92C8-553896A9C720}" srcOrd="0" destOrd="0" presId="urn:microsoft.com/office/officeart/2005/8/layout/hierarchy2"/>
    <dgm:cxn modelId="{6EA22D59-C0D5-4C76-9C2A-7A52823F331E}" type="presParOf" srcId="{6A88959C-1D8E-4AF8-9F6C-36D56C62A779}" destId="{A80BB263-8CFA-4233-A901-34F202B022FB}" srcOrd="1" destOrd="0" presId="urn:microsoft.com/office/officeart/2005/8/layout/hierarchy2"/>
    <dgm:cxn modelId="{46E8F748-397F-497C-A91F-503A058B562C}" type="presParOf" srcId="{A80BB263-8CFA-4233-A901-34F202B022FB}" destId="{6A3C1C92-087D-4303-AF29-A3A853DE8B69}" srcOrd="0" destOrd="0" presId="urn:microsoft.com/office/officeart/2005/8/layout/hierarchy2"/>
    <dgm:cxn modelId="{50DC51DF-F97D-44A6-ACFC-1F9FC654D48A}" type="presParOf" srcId="{6A3C1C92-087D-4303-AF29-A3A853DE8B69}" destId="{E0374A54-C6C9-4BDE-8AA4-D3CDAB95B4C5}" srcOrd="0" destOrd="0" presId="urn:microsoft.com/office/officeart/2005/8/layout/hierarchy2"/>
    <dgm:cxn modelId="{85B804C5-DF12-4800-97FB-493239281795}" type="presParOf" srcId="{A80BB263-8CFA-4233-A901-34F202B022FB}" destId="{8E5155F7-88CF-4A8F-B986-363CBD00E87D}" srcOrd="1" destOrd="0" presId="urn:microsoft.com/office/officeart/2005/8/layout/hierarchy2"/>
    <dgm:cxn modelId="{62693744-41EA-42AF-9EAF-56F810A1F2B9}" type="presParOf" srcId="{8E5155F7-88CF-4A8F-B986-363CBD00E87D}" destId="{493436B9-BFAC-41DD-AFA0-06DEE2E4CCE1}" srcOrd="0" destOrd="0" presId="urn:microsoft.com/office/officeart/2005/8/layout/hierarchy2"/>
    <dgm:cxn modelId="{3FCCC13B-762C-491A-89C8-D9C7507BBD54}" type="presParOf" srcId="{8E5155F7-88CF-4A8F-B986-363CBD00E87D}" destId="{4A4E61F6-247E-4823-9F59-6FA45A0A3B6D}" srcOrd="1" destOrd="0" presId="urn:microsoft.com/office/officeart/2005/8/layout/hierarchy2"/>
    <dgm:cxn modelId="{FD3EE079-EBE5-4744-8904-27E91B26568E}" type="presParOf" srcId="{A80BB263-8CFA-4233-A901-34F202B022FB}" destId="{F31E63B2-26F3-40DF-A870-FB1A0A052388}" srcOrd="2" destOrd="0" presId="urn:microsoft.com/office/officeart/2005/8/layout/hierarchy2"/>
    <dgm:cxn modelId="{AA0239E1-26B0-4154-8D5B-C6BC43EABB3A}" type="presParOf" srcId="{F31E63B2-26F3-40DF-A870-FB1A0A052388}" destId="{F12413EE-9E66-4957-8532-0F6C735B3BB5}" srcOrd="0" destOrd="0" presId="urn:microsoft.com/office/officeart/2005/8/layout/hierarchy2"/>
    <dgm:cxn modelId="{CF5077D9-6790-41C0-9E4E-B3D22D86833F}" type="presParOf" srcId="{A80BB263-8CFA-4233-A901-34F202B022FB}" destId="{6B8DD17D-FDDD-4883-BE79-65DBB4F7371F}" srcOrd="3" destOrd="0" presId="urn:microsoft.com/office/officeart/2005/8/layout/hierarchy2"/>
    <dgm:cxn modelId="{3C29F959-9B8C-4728-8419-8FB04C275F0D}" type="presParOf" srcId="{6B8DD17D-FDDD-4883-BE79-65DBB4F7371F}" destId="{76B45DFE-B3AC-4886-A9EB-6024E474B057}" srcOrd="0" destOrd="0" presId="urn:microsoft.com/office/officeart/2005/8/layout/hierarchy2"/>
    <dgm:cxn modelId="{53FD9E39-9144-496F-8A3C-7F55AC8F93F2}" type="presParOf" srcId="{6B8DD17D-FDDD-4883-BE79-65DBB4F7371F}" destId="{D6B28364-7288-41E2-B719-68270E33D74E}" srcOrd="1" destOrd="0" presId="urn:microsoft.com/office/officeart/2005/8/layout/hierarchy2"/>
    <dgm:cxn modelId="{EE14A298-C7E3-4740-8B14-AD73439A4C6E}" type="presParOf" srcId="{D2808B75-AE8A-457D-A923-B0180B9BD47F}" destId="{D064161C-5B39-484E-8F3B-E15AA72901B1}" srcOrd="2" destOrd="0" presId="urn:microsoft.com/office/officeart/2005/8/layout/hierarchy2"/>
    <dgm:cxn modelId="{17B037A0-2055-4902-85A5-44C014D3B293}" type="presParOf" srcId="{D064161C-5B39-484E-8F3B-E15AA72901B1}" destId="{41082187-5D89-489D-A8A1-550E874667ED}" srcOrd="0" destOrd="0" presId="urn:microsoft.com/office/officeart/2005/8/layout/hierarchy2"/>
    <dgm:cxn modelId="{9FB190BB-0B59-41F7-9FCD-18E60F1320D7}" type="presParOf" srcId="{D2808B75-AE8A-457D-A923-B0180B9BD47F}" destId="{B90F87EF-42CC-4DA9-AB54-A881359EF9D3}" srcOrd="3" destOrd="0" presId="urn:microsoft.com/office/officeart/2005/8/layout/hierarchy2"/>
    <dgm:cxn modelId="{D04C3569-92B8-4D6D-9212-4C4D9C2E451A}" type="presParOf" srcId="{B90F87EF-42CC-4DA9-AB54-A881359EF9D3}" destId="{4F55C074-B584-4AAA-8E27-29BC553A8543}" srcOrd="0" destOrd="0" presId="urn:microsoft.com/office/officeart/2005/8/layout/hierarchy2"/>
    <dgm:cxn modelId="{1CEC635C-0E34-435E-9585-420A14E3769F}" type="presParOf" srcId="{B90F87EF-42CC-4DA9-AB54-A881359EF9D3}" destId="{C7F10EF8-6799-46AF-BC21-2D35E62D1657}" srcOrd="1" destOrd="0" presId="urn:microsoft.com/office/officeart/2005/8/layout/hierarchy2"/>
    <dgm:cxn modelId="{BCDA8364-3587-43CC-A418-17969F335EEF}" type="presParOf" srcId="{C7F10EF8-6799-46AF-BC21-2D35E62D1657}" destId="{24041F12-76ED-49C3-936F-79D86699B938}" srcOrd="0" destOrd="0" presId="urn:microsoft.com/office/officeart/2005/8/layout/hierarchy2"/>
    <dgm:cxn modelId="{8E3DF4DA-E39B-49C7-8078-F1EE884B847B}" type="presParOf" srcId="{24041F12-76ED-49C3-936F-79D86699B938}" destId="{534ED4D7-31AF-47C6-9FD6-ECE0596D3A62}" srcOrd="0" destOrd="0" presId="urn:microsoft.com/office/officeart/2005/8/layout/hierarchy2"/>
    <dgm:cxn modelId="{0E2B145C-EEB9-474A-AC8C-C2C1E9889225}" type="presParOf" srcId="{C7F10EF8-6799-46AF-BC21-2D35E62D1657}" destId="{44E538CC-810E-409F-8AE5-3C462A75BCAA}" srcOrd="1" destOrd="0" presId="urn:microsoft.com/office/officeart/2005/8/layout/hierarchy2"/>
    <dgm:cxn modelId="{923E6CEB-AADD-4AD4-94FA-D4C7BE61A7DD}" type="presParOf" srcId="{44E538CC-810E-409F-8AE5-3C462A75BCAA}" destId="{2EA9E860-1D5F-4709-9A77-F228646B4DA6}" srcOrd="0" destOrd="0" presId="urn:microsoft.com/office/officeart/2005/8/layout/hierarchy2"/>
    <dgm:cxn modelId="{F0603CD9-D645-4FB9-A678-33FE068D4E61}" type="presParOf" srcId="{44E538CC-810E-409F-8AE5-3C462A75BCAA}" destId="{DA5C5E98-5B04-47DA-8AD0-49BB5538EA8D}" srcOrd="1" destOrd="0" presId="urn:microsoft.com/office/officeart/2005/8/layout/hierarchy2"/>
    <dgm:cxn modelId="{AB3803FD-0218-473C-9FC2-992ED056333E}" type="presParOf" srcId="{C7F10EF8-6799-46AF-BC21-2D35E62D1657}" destId="{88E74B31-D78D-4840-A711-9A9FEFE28526}" srcOrd="2" destOrd="0" presId="urn:microsoft.com/office/officeart/2005/8/layout/hierarchy2"/>
    <dgm:cxn modelId="{42D9A97C-5E10-4662-9FE7-16C5FEEA7B76}" type="presParOf" srcId="{88E74B31-D78D-4840-A711-9A9FEFE28526}" destId="{88C4F092-CE61-4144-810A-C820391D2849}" srcOrd="0" destOrd="0" presId="urn:microsoft.com/office/officeart/2005/8/layout/hierarchy2"/>
    <dgm:cxn modelId="{F7E41179-FF76-475A-B1EA-2E67D1CEB544}" type="presParOf" srcId="{C7F10EF8-6799-46AF-BC21-2D35E62D1657}" destId="{1B41940D-31E3-4E44-9056-8B3ECEEE4214}" srcOrd="3" destOrd="0" presId="urn:microsoft.com/office/officeart/2005/8/layout/hierarchy2"/>
    <dgm:cxn modelId="{47A7FE1C-AA48-42BE-9030-418541CE088D}" type="presParOf" srcId="{1B41940D-31E3-4E44-9056-8B3ECEEE4214}" destId="{2CE625CC-A773-4E00-BC7B-9390929E85A6}" srcOrd="0" destOrd="0" presId="urn:microsoft.com/office/officeart/2005/8/layout/hierarchy2"/>
    <dgm:cxn modelId="{3AB8C008-FC74-4F67-90E0-B7CC999486DC}" type="presParOf" srcId="{1B41940D-31E3-4E44-9056-8B3ECEEE4214}" destId="{0B8F5384-812D-4DFC-A8D4-22D5D4B00D7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345E6-90F2-4A1A-8FE2-1D4DB69DCC51}" type="doc">
      <dgm:prSet loTypeId="urn:microsoft.com/office/officeart/2005/8/layout/hierarchy2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02831F-CBAB-40A9-A3B1-6F99729E8E7B}">
      <dgm:prSet phldrT="[Text]" custT="1"/>
      <dgm:spPr/>
      <dgm:t>
        <a:bodyPr lIns="182880"/>
        <a:lstStyle/>
        <a:p>
          <a:pPr algn="l"/>
          <a:r>
            <a:rPr lang="en-US" sz="1400" b="0" dirty="0" smtClean="0">
              <a:latin typeface="+mn-lt"/>
              <a:cs typeface="Arial" pitchFamily="34" charset="0"/>
            </a:rPr>
            <a:t>Does the response answer all the questions asked (satisfy the task)?</a:t>
          </a:r>
          <a:endParaRPr lang="en-US" sz="1400" dirty="0">
            <a:latin typeface="+mn-lt"/>
            <a:cs typeface="Arial" pitchFamily="34" charset="0"/>
          </a:endParaRPr>
        </a:p>
      </dgm:t>
    </dgm:pt>
    <dgm:pt modelId="{891E1376-A29C-4836-AB3F-C8BFEE1373C8}" type="parTrans" cxnId="{63566051-C030-4DE3-BDFD-B0BAA17ABFE9}">
      <dgm:prSet/>
      <dgm:spPr/>
      <dgm:t>
        <a:bodyPr/>
        <a:lstStyle/>
        <a:p>
          <a:endParaRPr lang="en-US"/>
        </a:p>
      </dgm:t>
    </dgm:pt>
    <dgm:pt modelId="{D5898C0D-21B6-419C-8AB2-F7D0D403C374}" type="sibTrans" cxnId="{63566051-C030-4DE3-BDFD-B0BAA17ABFE9}">
      <dgm:prSet/>
      <dgm:spPr/>
      <dgm:t>
        <a:bodyPr/>
        <a:lstStyle/>
        <a:p>
          <a:endParaRPr lang="en-US"/>
        </a:p>
      </dgm:t>
    </dgm:pt>
    <dgm:pt modelId="{336C8DC8-67E6-404D-8816-818FE81DB604}">
      <dgm:prSet phldrT="[Text]" custT="1"/>
      <dgm:spPr/>
      <dgm:t>
        <a:bodyPr/>
        <a:lstStyle/>
        <a:p>
          <a:r>
            <a:rPr lang="en-US" sz="1400" b="0" dirty="0" smtClean="0">
              <a:latin typeface="+mn-lt"/>
              <a:cs typeface="Arial" pitchFamily="34" charset="0"/>
            </a:rPr>
            <a:t>Yes = 4 or 3</a:t>
          </a:r>
          <a:endParaRPr lang="en-US" sz="1400" dirty="0">
            <a:latin typeface="+mn-lt"/>
            <a:cs typeface="Arial" pitchFamily="34" charset="0"/>
          </a:endParaRPr>
        </a:p>
      </dgm:t>
    </dgm:pt>
    <dgm:pt modelId="{F8717438-D15D-44C1-AA88-956193BF8148}" type="parTrans" cxnId="{479C0721-59E8-4C4F-A699-AA62F9CCA6B4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CA829B6E-C810-495F-97C2-9721B095028B}" type="sibTrans" cxnId="{479C0721-59E8-4C4F-A699-AA62F9CCA6B4}">
      <dgm:prSet/>
      <dgm:spPr/>
      <dgm:t>
        <a:bodyPr/>
        <a:lstStyle/>
        <a:p>
          <a:endParaRPr lang="en-US"/>
        </a:p>
      </dgm:t>
    </dgm:pt>
    <dgm:pt modelId="{AA7A17EE-406A-4B38-BFF3-D01F9DF4D560}">
      <dgm:prSet phldrT="[Text]" custT="1"/>
      <dgm:spPr/>
      <dgm:t>
        <a:bodyPr/>
        <a:lstStyle/>
        <a:p>
          <a:r>
            <a:rPr lang="en-US" sz="1400" b="0" dirty="0" smtClean="0">
              <a:latin typeface="+mn-lt"/>
              <a:cs typeface="Arial" pitchFamily="34" charset="0"/>
            </a:rPr>
            <a:t>No = 2, 1 or 0</a:t>
          </a:r>
          <a:endParaRPr lang="en-US" sz="1400" dirty="0">
            <a:latin typeface="+mn-lt"/>
            <a:cs typeface="Arial" pitchFamily="34" charset="0"/>
          </a:endParaRPr>
        </a:p>
      </dgm:t>
    </dgm:pt>
    <dgm:pt modelId="{37A6EFDB-00E7-4D45-9982-43EBC6A9F612}" type="parTrans" cxnId="{44D899FA-1CCB-4AE2-BDEE-212520AA8F0A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39E6C9A2-FA2E-42D4-A325-05FA692D5FD3}" type="sibTrans" cxnId="{44D899FA-1CCB-4AE2-BDEE-212520AA8F0A}">
      <dgm:prSet/>
      <dgm:spPr/>
      <dgm:t>
        <a:bodyPr/>
        <a:lstStyle/>
        <a:p>
          <a:endParaRPr lang="en-US"/>
        </a:p>
      </dgm:t>
    </dgm:pt>
    <dgm:pt modelId="{6382E817-D815-47B9-97B8-6BCBC8EC9628}">
      <dgm:prSet phldrT="[Text]" custT="1"/>
      <dgm:spPr/>
      <dgm:t>
        <a:bodyPr lIns="91440" tIns="91440" rIns="91440" bIns="91440"/>
        <a:lstStyle/>
        <a:p>
          <a:pPr marL="347663" marR="0" indent="-347663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dirty="0" smtClean="0">
              <a:latin typeface="+mn-lt"/>
              <a:cs typeface="Arial" pitchFamily="34" charset="0"/>
            </a:rPr>
            <a:t>= 2	Response contains at least one sentence that relates to the task</a:t>
          </a:r>
          <a:endParaRPr lang="en-US" sz="1200" dirty="0">
            <a:latin typeface="+mn-lt"/>
            <a:cs typeface="Arial" pitchFamily="34" charset="0"/>
          </a:endParaRPr>
        </a:p>
      </dgm:t>
    </dgm:pt>
    <dgm:pt modelId="{DB847F9E-8532-497E-949A-B87F46719668}" type="parTrans" cxnId="{8673DCB7-D39B-42D4-95BA-EE4C2B98FCAB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BBC1FCFA-349E-49CE-B532-81472F0BAD6F}" type="sibTrans" cxnId="{8673DCB7-D39B-42D4-95BA-EE4C2B98FCAB}">
      <dgm:prSet/>
      <dgm:spPr/>
      <dgm:t>
        <a:bodyPr/>
        <a:lstStyle/>
        <a:p>
          <a:endParaRPr lang="en-US"/>
        </a:p>
      </dgm:t>
    </dgm:pt>
    <dgm:pt modelId="{F9FFACAC-DCEE-40BE-A7D2-28E496B57B7D}">
      <dgm:prSet custT="1"/>
      <dgm:spPr/>
      <dgm:t>
        <a:bodyPr lIns="91440" tIns="91440" rIns="91440" bIns="91440"/>
        <a:lstStyle/>
        <a:p>
          <a:pPr marL="288925" indent="-288925" algn="l"/>
          <a:r>
            <a:rPr lang="en-US" sz="1200" b="0" dirty="0" smtClean="0">
              <a:latin typeface="+mn-lt"/>
              <a:cs typeface="Arial" pitchFamily="34" charset="0"/>
            </a:rPr>
            <a:t>= 4	Response is clear, complete, cohesive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 </a:t>
          </a:r>
        </a:p>
      </dgm:t>
    </dgm:pt>
    <dgm:pt modelId="{89388D3F-2BCA-4C00-A749-7A6F1E8794D6}" type="parTrans" cxnId="{82562EDB-99A0-47E1-8AF9-ECFCB07B9D41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C6C83CE6-2A4B-4330-B9A0-EB81670636E7}" type="sibTrans" cxnId="{82562EDB-99A0-47E1-8AF9-ECFCB07B9D41}">
      <dgm:prSet/>
      <dgm:spPr/>
      <dgm:t>
        <a:bodyPr/>
        <a:lstStyle/>
        <a:p>
          <a:endParaRPr lang="en-US"/>
        </a:p>
      </dgm:t>
    </dgm:pt>
    <dgm:pt modelId="{848A0BC2-5D94-42AE-A3BF-CB6FCD9F9CF0}">
      <dgm:prSet custT="1"/>
      <dgm:spPr/>
      <dgm:t>
        <a:bodyPr lIns="91440" tIns="91440" rIns="91440" bIns="91440"/>
        <a:lstStyle/>
        <a:p>
          <a:pPr marL="347663" indent="-347663" algn="l"/>
          <a:r>
            <a:rPr lang="en-US" sz="1200" b="0" dirty="0" smtClean="0">
              <a:latin typeface="+mn-lt"/>
              <a:cs typeface="Arial" pitchFamily="34" charset="0"/>
            </a:rPr>
            <a:t>= 0	Response does not relate to the prompt</a:t>
          </a:r>
          <a:endParaRPr lang="en-US" sz="1200" dirty="0" smtClean="0">
            <a:latin typeface="+mn-lt"/>
            <a:cs typeface="Arial" pitchFamily="34" charset="0"/>
          </a:endParaRPr>
        </a:p>
      </dgm:t>
    </dgm:pt>
    <dgm:pt modelId="{ADA0DB85-9819-4036-B1A4-327121553553}" type="parTrans" cxnId="{4169A00F-61FB-45DE-8B5D-FFBA0B2E66A5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398712C4-D25D-4FF3-A92D-189FF3F046F3}" type="sibTrans" cxnId="{4169A00F-61FB-45DE-8B5D-FFBA0B2E66A5}">
      <dgm:prSet/>
      <dgm:spPr/>
      <dgm:t>
        <a:bodyPr/>
        <a:lstStyle/>
        <a:p>
          <a:endParaRPr lang="en-US"/>
        </a:p>
      </dgm:t>
    </dgm:pt>
    <dgm:pt modelId="{FD36C460-749A-4990-AF35-AB5177F3D163}">
      <dgm:prSet custT="1"/>
      <dgm:spPr/>
      <dgm:t>
        <a:bodyPr/>
        <a:lstStyle/>
        <a:p>
          <a:r>
            <a:rPr lang="en-US" sz="1200" b="0" dirty="0" smtClean="0">
              <a:latin typeface="+mn-lt"/>
              <a:cs typeface="Arial" pitchFamily="34" charset="0"/>
            </a:rPr>
            <a:t>= 3 Response is somewhat clear, minor grammatical </a:t>
          </a:r>
          <a:br>
            <a:rPr lang="en-US" sz="1200" b="0" dirty="0" smtClean="0">
              <a:latin typeface="+mn-lt"/>
              <a:cs typeface="Arial" pitchFamily="34" charset="0"/>
            </a:rPr>
          </a:br>
          <a:r>
            <a:rPr lang="en-US" sz="1200" b="0" dirty="0" smtClean="0">
              <a:latin typeface="+mn-lt"/>
              <a:cs typeface="Arial" pitchFamily="34" charset="0"/>
            </a:rPr>
            <a:t>errors are okay</a:t>
          </a:r>
        </a:p>
      </dgm:t>
    </dgm:pt>
    <dgm:pt modelId="{BB2252B3-AAE8-4A1F-BD80-C016B158C843}" type="parTrans" cxnId="{33AB0805-A9E9-4837-A4FE-F71B194A52DE}">
      <dgm:prSet custT="1"/>
      <dgm:spPr/>
      <dgm:t>
        <a:bodyPr/>
        <a:lstStyle/>
        <a:p>
          <a:endParaRPr lang="en-US" sz="1000"/>
        </a:p>
      </dgm:t>
    </dgm:pt>
    <dgm:pt modelId="{D10321E1-7933-443F-BADD-EFB6342A4F39}" type="sibTrans" cxnId="{33AB0805-A9E9-4837-A4FE-F71B194A52DE}">
      <dgm:prSet/>
      <dgm:spPr/>
      <dgm:t>
        <a:bodyPr/>
        <a:lstStyle/>
        <a:p>
          <a:endParaRPr lang="en-US"/>
        </a:p>
      </dgm:t>
    </dgm:pt>
    <dgm:pt modelId="{D7D0A15D-DC47-4811-9680-00A73F84B0B1}">
      <dgm:prSet custT="1"/>
      <dgm:spPr/>
      <dgm:t>
        <a:bodyPr/>
        <a:lstStyle/>
        <a:p>
          <a:pPr algn="l"/>
          <a:r>
            <a:rPr lang="en-US" sz="1200" dirty="0" smtClean="0">
              <a:latin typeface="+mn-lt"/>
              <a:cs typeface="Arial" pitchFamily="34" charset="0"/>
            </a:rPr>
            <a:t>= 1 Response contains at least two correctly spelled substantive Spanish words that relate to the prompt</a:t>
          </a:r>
        </a:p>
      </dgm:t>
    </dgm:pt>
    <dgm:pt modelId="{222E0DDD-9426-4BF0-B953-DB972CBC6651}" type="sibTrans" cxnId="{EAFB2FCD-289B-4DDC-993F-1F4E37D82404}">
      <dgm:prSet/>
      <dgm:spPr/>
      <dgm:t>
        <a:bodyPr/>
        <a:lstStyle/>
        <a:p>
          <a:endParaRPr lang="en-US"/>
        </a:p>
      </dgm:t>
    </dgm:pt>
    <dgm:pt modelId="{9D61A966-A4FB-421A-9885-AB9FF1FB02B7}" type="parTrans" cxnId="{EAFB2FCD-289B-4DDC-993F-1F4E37D82404}">
      <dgm:prSet/>
      <dgm:spPr/>
      <dgm:t>
        <a:bodyPr/>
        <a:lstStyle/>
        <a:p>
          <a:endParaRPr lang="en-US"/>
        </a:p>
      </dgm:t>
    </dgm:pt>
    <dgm:pt modelId="{55C4F5CE-B3FA-4DB7-B4DE-62925FA53AE9}" type="pres">
      <dgm:prSet presAssocID="{DC1345E6-90F2-4A1A-8FE2-1D4DB69DCC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4DDA4-4F26-455D-821B-3E7966DD687F}" type="pres">
      <dgm:prSet presAssocID="{0602831F-CBAB-40A9-A3B1-6F99729E8E7B}" presName="root1" presStyleCnt="0"/>
      <dgm:spPr/>
    </dgm:pt>
    <dgm:pt modelId="{7C75DB78-8402-4527-88F3-AD078F8C35C9}" type="pres">
      <dgm:prSet presAssocID="{0602831F-CBAB-40A9-A3B1-6F99729E8E7B}" presName="LevelOneTextNode" presStyleLbl="node0" presStyleIdx="0" presStyleCnt="1" custScaleX="340823" custScaleY="404923" custLinFactNeighborX="1607" custLinFactNeighborY="-314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808B75-AE8A-457D-A923-B0180B9BD47F}" type="pres">
      <dgm:prSet presAssocID="{0602831F-CBAB-40A9-A3B1-6F99729E8E7B}" presName="level2hierChild" presStyleCnt="0"/>
      <dgm:spPr/>
    </dgm:pt>
    <dgm:pt modelId="{54AEEF0F-C7D1-4BCE-96C0-1AC72CF9F5E9}" type="pres">
      <dgm:prSet presAssocID="{F8717438-D15D-44C1-AA88-956193BF814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292A129-1971-47AA-BF2B-D0B722CB42AD}" type="pres">
      <dgm:prSet presAssocID="{F8717438-D15D-44C1-AA88-956193BF814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88959C-1D8E-4AF8-9F6C-36D56C62A779}" type="pres">
      <dgm:prSet presAssocID="{336C8DC8-67E6-404D-8816-818FE81DB604}" presName="root2" presStyleCnt="0"/>
      <dgm:spPr/>
    </dgm:pt>
    <dgm:pt modelId="{39CCEA4F-43AF-4376-92C8-553896A9C720}" type="pres">
      <dgm:prSet presAssocID="{336C8DC8-67E6-404D-8816-818FE81DB604}" presName="LevelTwoTextNode" presStyleLbl="node2" presStyleIdx="0" presStyleCnt="2" custScaleX="193280" custScaleY="173341" custLinFactNeighborX="3404" custLinFactNeighborY="96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BB263-8CFA-4233-A901-34F202B022FB}" type="pres">
      <dgm:prSet presAssocID="{336C8DC8-67E6-404D-8816-818FE81DB604}" presName="level3hierChild" presStyleCnt="0"/>
      <dgm:spPr/>
    </dgm:pt>
    <dgm:pt modelId="{6A3C1C92-087D-4303-AF29-A3A853DE8B69}" type="pres">
      <dgm:prSet presAssocID="{89388D3F-2BCA-4C00-A749-7A6F1E8794D6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E0374A54-C6C9-4BDE-8AA4-D3CDAB95B4C5}" type="pres">
      <dgm:prSet presAssocID="{89388D3F-2BCA-4C00-A749-7A6F1E8794D6}" presName="connTx" presStyleLbl="parChTrans1D3" presStyleIdx="0" presStyleCnt="5"/>
      <dgm:spPr/>
      <dgm:t>
        <a:bodyPr/>
        <a:lstStyle/>
        <a:p>
          <a:endParaRPr lang="en-US"/>
        </a:p>
      </dgm:t>
    </dgm:pt>
    <dgm:pt modelId="{8E5155F7-88CF-4A8F-B986-363CBD00E87D}" type="pres">
      <dgm:prSet presAssocID="{F9FFACAC-DCEE-40BE-A7D2-28E496B57B7D}" presName="root2" presStyleCnt="0"/>
      <dgm:spPr/>
    </dgm:pt>
    <dgm:pt modelId="{493436B9-BFAC-41DD-AFA0-06DEE2E4CCE1}" type="pres">
      <dgm:prSet presAssocID="{F9FFACAC-DCEE-40BE-A7D2-28E496B57B7D}" presName="LevelTwoTextNode" presStyleLbl="node3" presStyleIdx="0" presStyleCnt="5" custScaleX="346716" custScaleY="161235" custLinFactNeighborX="24055" custLinFactNeighborY="-704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E61F6-247E-4823-9F59-6FA45A0A3B6D}" type="pres">
      <dgm:prSet presAssocID="{F9FFACAC-DCEE-40BE-A7D2-28E496B57B7D}" presName="level3hierChild" presStyleCnt="0"/>
      <dgm:spPr/>
    </dgm:pt>
    <dgm:pt modelId="{35B4F847-4F84-4898-AED0-6C0FA0293C10}" type="pres">
      <dgm:prSet presAssocID="{BB2252B3-AAE8-4A1F-BD80-C016B158C843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35813AEE-800C-40D2-8F61-5188047ED4F9}" type="pres">
      <dgm:prSet presAssocID="{BB2252B3-AAE8-4A1F-BD80-C016B158C843}" presName="connTx" presStyleLbl="parChTrans1D3" presStyleIdx="1" presStyleCnt="5"/>
      <dgm:spPr/>
      <dgm:t>
        <a:bodyPr/>
        <a:lstStyle/>
        <a:p>
          <a:endParaRPr lang="en-US"/>
        </a:p>
      </dgm:t>
    </dgm:pt>
    <dgm:pt modelId="{0E122810-C487-4ECB-84CE-554B7A49D714}" type="pres">
      <dgm:prSet presAssocID="{FD36C460-749A-4990-AF35-AB5177F3D163}" presName="root2" presStyleCnt="0"/>
      <dgm:spPr/>
    </dgm:pt>
    <dgm:pt modelId="{5892FEF5-61E1-496B-96F6-EF779789C36B}" type="pres">
      <dgm:prSet presAssocID="{FD36C460-749A-4990-AF35-AB5177F3D163}" presName="LevelTwoTextNode" presStyleLbl="node3" presStyleIdx="1" presStyleCnt="5" custScaleX="335268" custScaleY="193693" custLinFactNeighborX="24972" custLinFactNeighborY="-51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161F0-A5EB-4D49-B476-7BA372780B52}" type="pres">
      <dgm:prSet presAssocID="{FD36C460-749A-4990-AF35-AB5177F3D163}" presName="level3hierChild" presStyleCnt="0"/>
      <dgm:spPr/>
    </dgm:pt>
    <dgm:pt modelId="{D064161C-5B39-484E-8F3B-E15AA72901B1}" type="pres">
      <dgm:prSet presAssocID="{37A6EFDB-00E7-4D45-9982-43EBC6A9F61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1082187-5D89-489D-A8A1-550E874667ED}" type="pres">
      <dgm:prSet presAssocID="{37A6EFDB-00E7-4D45-9982-43EBC6A9F61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0F87EF-42CC-4DA9-AB54-A881359EF9D3}" type="pres">
      <dgm:prSet presAssocID="{AA7A17EE-406A-4B38-BFF3-D01F9DF4D560}" presName="root2" presStyleCnt="0"/>
      <dgm:spPr/>
    </dgm:pt>
    <dgm:pt modelId="{4F55C074-B584-4AAA-8E27-29BC553A8543}" type="pres">
      <dgm:prSet presAssocID="{AA7A17EE-406A-4B38-BFF3-D01F9DF4D560}" presName="LevelTwoTextNode" presStyleLbl="node2" presStyleIdx="1" presStyleCnt="2" custScaleX="227321" custScaleY="201417" custLinFactNeighborX="-19198" custLinFactNeighborY="43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10EF8-6799-46AF-BC21-2D35E62D1657}" type="pres">
      <dgm:prSet presAssocID="{AA7A17EE-406A-4B38-BFF3-D01F9DF4D560}" presName="level3hierChild" presStyleCnt="0"/>
      <dgm:spPr/>
    </dgm:pt>
    <dgm:pt modelId="{24041F12-76ED-49C3-936F-79D86699B938}" type="pres">
      <dgm:prSet presAssocID="{DB847F9E-8532-497E-949A-B87F46719668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534ED4D7-31AF-47C6-9FD6-ECE0596D3A62}" type="pres">
      <dgm:prSet presAssocID="{DB847F9E-8532-497E-949A-B87F46719668}" presName="connTx" presStyleLbl="parChTrans1D3" presStyleIdx="2" presStyleCnt="5"/>
      <dgm:spPr/>
      <dgm:t>
        <a:bodyPr/>
        <a:lstStyle/>
        <a:p>
          <a:endParaRPr lang="en-US"/>
        </a:p>
      </dgm:t>
    </dgm:pt>
    <dgm:pt modelId="{44E538CC-810E-409F-8AE5-3C462A75BCAA}" type="pres">
      <dgm:prSet presAssocID="{6382E817-D815-47B9-97B8-6BCBC8EC9628}" presName="root2" presStyleCnt="0"/>
      <dgm:spPr/>
    </dgm:pt>
    <dgm:pt modelId="{2EA9E860-1D5F-4709-9A77-F228646B4DA6}" type="pres">
      <dgm:prSet presAssocID="{6382E817-D815-47B9-97B8-6BCBC8EC9628}" presName="LevelTwoTextNode" presStyleLbl="node3" presStyleIdx="2" presStyleCnt="5" custScaleX="359286" custScaleY="178467" custLinFactNeighborX="-11693" custLinFactNeighborY="21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5C5E98-5B04-47DA-8AD0-49BB5538EA8D}" type="pres">
      <dgm:prSet presAssocID="{6382E817-D815-47B9-97B8-6BCBC8EC9628}" presName="level3hierChild" presStyleCnt="0"/>
      <dgm:spPr/>
    </dgm:pt>
    <dgm:pt modelId="{8257EF83-5105-4338-B42E-45F1FCB6EA97}" type="pres">
      <dgm:prSet presAssocID="{9D61A966-A4FB-421A-9885-AB9FF1FB02B7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A62967D7-7372-4E99-B632-7C89C2A7C34F}" type="pres">
      <dgm:prSet presAssocID="{9D61A966-A4FB-421A-9885-AB9FF1FB02B7}" presName="connTx" presStyleLbl="parChTrans1D3" presStyleIdx="3" presStyleCnt="5"/>
      <dgm:spPr/>
      <dgm:t>
        <a:bodyPr/>
        <a:lstStyle/>
        <a:p>
          <a:endParaRPr lang="en-US"/>
        </a:p>
      </dgm:t>
    </dgm:pt>
    <dgm:pt modelId="{30782DBE-CDE5-4C4F-9A0A-00786D4A2AA3}" type="pres">
      <dgm:prSet presAssocID="{D7D0A15D-DC47-4811-9680-00A73F84B0B1}" presName="root2" presStyleCnt="0"/>
      <dgm:spPr/>
    </dgm:pt>
    <dgm:pt modelId="{7A207261-9E62-4703-A68E-7C5C65590779}" type="pres">
      <dgm:prSet presAssocID="{D7D0A15D-DC47-4811-9680-00A73F84B0B1}" presName="LevelTwoTextNode" presStyleLbl="node3" presStyleIdx="3" presStyleCnt="5" custScaleX="366183" custScaleY="285604" custLinFactNeighborX="-10815" custLinFactNeighborY="505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17E45C-667D-4B6F-B137-6412F984732A}" type="pres">
      <dgm:prSet presAssocID="{D7D0A15D-DC47-4811-9680-00A73F84B0B1}" presName="level3hierChild" presStyleCnt="0"/>
      <dgm:spPr/>
    </dgm:pt>
    <dgm:pt modelId="{88E74B31-D78D-4840-A711-9A9FEFE28526}" type="pres">
      <dgm:prSet presAssocID="{ADA0DB85-9819-4036-B1A4-327121553553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88C4F092-CE61-4144-810A-C820391D2849}" type="pres">
      <dgm:prSet presAssocID="{ADA0DB85-9819-4036-B1A4-327121553553}" presName="connTx" presStyleLbl="parChTrans1D3" presStyleIdx="4" presStyleCnt="5"/>
      <dgm:spPr/>
      <dgm:t>
        <a:bodyPr/>
        <a:lstStyle/>
        <a:p>
          <a:endParaRPr lang="en-US"/>
        </a:p>
      </dgm:t>
    </dgm:pt>
    <dgm:pt modelId="{1B41940D-31E3-4E44-9056-8B3ECEEE4214}" type="pres">
      <dgm:prSet presAssocID="{848A0BC2-5D94-42AE-A3BF-CB6FCD9F9CF0}" presName="root2" presStyleCnt="0"/>
      <dgm:spPr/>
    </dgm:pt>
    <dgm:pt modelId="{2CE625CC-A773-4E00-BC7B-9390929E85A6}" type="pres">
      <dgm:prSet presAssocID="{848A0BC2-5D94-42AE-A3BF-CB6FCD9F9CF0}" presName="LevelTwoTextNode" presStyleLbl="node3" presStyleIdx="4" presStyleCnt="5" custScaleX="366015" custScaleY="165786" custLinFactNeighborX="-10795" custLinFactNeighborY="69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F5384-812D-4DFC-A8D4-22D5D4B00D72}" type="pres">
      <dgm:prSet presAssocID="{848A0BC2-5D94-42AE-A3BF-CB6FCD9F9CF0}" presName="level3hierChild" presStyleCnt="0"/>
      <dgm:spPr/>
    </dgm:pt>
  </dgm:ptLst>
  <dgm:cxnLst>
    <dgm:cxn modelId="{55AF46C6-8BF1-4C12-BBB7-A5CF5E9122D6}" type="presOf" srcId="{848A0BC2-5D94-42AE-A3BF-CB6FCD9F9CF0}" destId="{2CE625CC-A773-4E00-BC7B-9390929E85A6}" srcOrd="0" destOrd="0" presId="urn:microsoft.com/office/officeart/2005/8/layout/hierarchy2"/>
    <dgm:cxn modelId="{EF020270-228E-4EAF-A320-506FEC34117D}" type="presOf" srcId="{F9FFACAC-DCEE-40BE-A7D2-28E496B57B7D}" destId="{493436B9-BFAC-41DD-AFA0-06DEE2E4CCE1}" srcOrd="0" destOrd="0" presId="urn:microsoft.com/office/officeart/2005/8/layout/hierarchy2"/>
    <dgm:cxn modelId="{EAFB2FCD-289B-4DDC-993F-1F4E37D82404}" srcId="{AA7A17EE-406A-4B38-BFF3-D01F9DF4D560}" destId="{D7D0A15D-DC47-4811-9680-00A73F84B0B1}" srcOrd="1" destOrd="0" parTransId="{9D61A966-A4FB-421A-9885-AB9FF1FB02B7}" sibTransId="{222E0DDD-9426-4BF0-B953-DB972CBC6651}"/>
    <dgm:cxn modelId="{8673DCB7-D39B-42D4-95BA-EE4C2B98FCAB}" srcId="{AA7A17EE-406A-4B38-BFF3-D01F9DF4D560}" destId="{6382E817-D815-47B9-97B8-6BCBC8EC9628}" srcOrd="0" destOrd="0" parTransId="{DB847F9E-8532-497E-949A-B87F46719668}" sibTransId="{BBC1FCFA-349E-49CE-B532-81472F0BAD6F}"/>
    <dgm:cxn modelId="{FD1A947C-9848-469E-A389-4C2E1B03F1C4}" type="presOf" srcId="{FD36C460-749A-4990-AF35-AB5177F3D163}" destId="{5892FEF5-61E1-496B-96F6-EF779789C36B}" srcOrd="0" destOrd="0" presId="urn:microsoft.com/office/officeart/2005/8/layout/hierarchy2"/>
    <dgm:cxn modelId="{2619BC9C-09D0-4C0F-95A7-EFBC99CCEFE8}" type="presOf" srcId="{ADA0DB85-9819-4036-B1A4-327121553553}" destId="{88C4F092-CE61-4144-810A-C820391D2849}" srcOrd="1" destOrd="0" presId="urn:microsoft.com/office/officeart/2005/8/layout/hierarchy2"/>
    <dgm:cxn modelId="{9A461A77-5867-40E6-972E-B4AE97D4DB2C}" type="presOf" srcId="{F8717438-D15D-44C1-AA88-956193BF8148}" destId="{1292A129-1971-47AA-BF2B-D0B722CB42AD}" srcOrd="1" destOrd="0" presId="urn:microsoft.com/office/officeart/2005/8/layout/hierarchy2"/>
    <dgm:cxn modelId="{F258EE31-AB3B-4DC3-9331-134C0B9DF759}" type="presOf" srcId="{37A6EFDB-00E7-4D45-9982-43EBC6A9F612}" destId="{41082187-5D89-489D-A8A1-550E874667ED}" srcOrd="1" destOrd="0" presId="urn:microsoft.com/office/officeart/2005/8/layout/hierarchy2"/>
    <dgm:cxn modelId="{AF402672-65E6-4006-9CC7-5B5F961DB1C7}" type="presOf" srcId="{6382E817-D815-47B9-97B8-6BCBC8EC9628}" destId="{2EA9E860-1D5F-4709-9A77-F228646B4DA6}" srcOrd="0" destOrd="0" presId="urn:microsoft.com/office/officeart/2005/8/layout/hierarchy2"/>
    <dgm:cxn modelId="{479C0721-59E8-4C4F-A699-AA62F9CCA6B4}" srcId="{0602831F-CBAB-40A9-A3B1-6F99729E8E7B}" destId="{336C8DC8-67E6-404D-8816-818FE81DB604}" srcOrd="0" destOrd="0" parTransId="{F8717438-D15D-44C1-AA88-956193BF8148}" sibTransId="{CA829B6E-C810-495F-97C2-9721B095028B}"/>
    <dgm:cxn modelId="{51838B66-D2B0-4646-B52D-9BC17A9DD693}" type="presOf" srcId="{F8717438-D15D-44C1-AA88-956193BF8148}" destId="{54AEEF0F-C7D1-4BCE-96C0-1AC72CF9F5E9}" srcOrd="0" destOrd="0" presId="urn:microsoft.com/office/officeart/2005/8/layout/hierarchy2"/>
    <dgm:cxn modelId="{61F24C3E-C819-4F44-9A35-0BC34C0F8E53}" type="presOf" srcId="{BB2252B3-AAE8-4A1F-BD80-C016B158C843}" destId="{35813AEE-800C-40D2-8F61-5188047ED4F9}" srcOrd="1" destOrd="0" presId="urn:microsoft.com/office/officeart/2005/8/layout/hierarchy2"/>
    <dgm:cxn modelId="{65E90AD3-96F4-4FEF-AFB3-B617AA139350}" type="presOf" srcId="{9D61A966-A4FB-421A-9885-AB9FF1FB02B7}" destId="{8257EF83-5105-4338-B42E-45F1FCB6EA97}" srcOrd="0" destOrd="0" presId="urn:microsoft.com/office/officeart/2005/8/layout/hierarchy2"/>
    <dgm:cxn modelId="{A74D0FBE-BD61-4735-AB63-B592AC926451}" type="presOf" srcId="{DB847F9E-8532-497E-949A-B87F46719668}" destId="{24041F12-76ED-49C3-936F-79D86699B938}" srcOrd="0" destOrd="0" presId="urn:microsoft.com/office/officeart/2005/8/layout/hierarchy2"/>
    <dgm:cxn modelId="{ED66CBFF-911A-42F3-9B47-824E31C11DDF}" type="presOf" srcId="{DC1345E6-90F2-4A1A-8FE2-1D4DB69DCC51}" destId="{55C4F5CE-B3FA-4DB7-B4DE-62925FA53AE9}" srcOrd="0" destOrd="0" presId="urn:microsoft.com/office/officeart/2005/8/layout/hierarchy2"/>
    <dgm:cxn modelId="{17E5C035-E02B-4052-90D4-F6A9C18439B0}" type="presOf" srcId="{BB2252B3-AAE8-4A1F-BD80-C016B158C843}" destId="{35B4F847-4F84-4898-AED0-6C0FA0293C10}" srcOrd="0" destOrd="0" presId="urn:microsoft.com/office/officeart/2005/8/layout/hierarchy2"/>
    <dgm:cxn modelId="{4BE3EC7D-F294-49E6-9358-1950668E102A}" type="presOf" srcId="{89388D3F-2BCA-4C00-A749-7A6F1E8794D6}" destId="{E0374A54-C6C9-4BDE-8AA4-D3CDAB95B4C5}" srcOrd="1" destOrd="0" presId="urn:microsoft.com/office/officeart/2005/8/layout/hierarchy2"/>
    <dgm:cxn modelId="{4169A00F-61FB-45DE-8B5D-FFBA0B2E66A5}" srcId="{AA7A17EE-406A-4B38-BFF3-D01F9DF4D560}" destId="{848A0BC2-5D94-42AE-A3BF-CB6FCD9F9CF0}" srcOrd="2" destOrd="0" parTransId="{ADA0DB85-9819-4036-B1A4-327121553553}" sibTransId="{398712C4-D25D-4FF3-A92D-189FF3F046F3}"/>
    <dgm:cxn modelId="{7AF76188-400B-4536-B961-D51C5FE8CA3A}" type="presOf" srcId="{ADA0DB85-9819-4036-B1A4-327121553553}" destId="{88E74B31-D78D-4840-A711-9A9FEFE28526}" srcOrd="0" destOrd="0" presId="urn:microsoft.com/office/officeart/2005/8/layout/hierarchy2"/>
    <dgm:cxn modelId="{82562EDB-99A0-47E1-8AF9-ECFCB07B9D41}" srcId="{336C8DC8-67E6-404D-8816-818FE81DB604}" destId="{F9FFACAC-DCEE-40BE-A7D2-28E496B57B7D}" srcOrd="0" destOrd="0" parTransId="{89388D3F-2BCA-4C00-A749-7A6F1E8794D6}" sibTransId="{C6C83CE6-2A4B-4330-B9A0-EB81670636E7}"/>
    <dgm:cxn modelId="{63566051-C030-4DE3-BDFD-B0BAA17ABFE9}" srcId="{DC1345E6-90F2-4A1A-8FE2-1D4DB69DCC51}" destId="{0602831F-CBAB-40A9-A3B1-6F99729E8E7B}" srcOrd="0" destOrd="0" parTransId="{891E1376-A29C-4836-AB3F-C8BFEE1373C8}" sibTransId="{D5898C0D-21B6-419C-8AB2-F7D0D403C374}"/>
    <dgm:cxn modelId="{C7BC3D18-9924-4AB0-B9E0-B6063735FEA6}" type="presOf" srcId="{37A6EFDB-00E7-4D45-9982-43EBC6A9F612}" destId="{D064161C-5B39-484E-8F3B-E15AA72901B1}" srcOrd="0" destOrd="0" presId="urn:microsoft.com/office/officeart/2005/8/layout/hierarchy2"/>
    <dgm:cxn modelId="{33AB0805-A9E9-4837-A4FE-F71B194A52DE}" srcId="{336C8DC8-67E6-404D-8816-818FE81DB604}" destId="{FD36C460-749A-4990-AF35-AB5177F3D163}" srcOrd="1" destOrd="0" parTransId="{BB2252B3-AAE8-4A1F-BD80-C016B158C843}" sibTransId="{D10321E1-7933-443F-BADD-EFB6342A4F39}"/>
    <dgm:cxn modelId="{0C723EBC-B595-4AA6-BC3E-863A86325BC9}" type="presOf" srcId="{DB847F9E-8532-497E-949A-B87F46719668}" destId="{534ED4D7-31AF-47C6-9FD6-ECE0596D3A62}" srcOrd="1" destOrd="0" presId="urn:microsoft.com/office/officeart/2005/8/layout/hierarchy2"/>
    <dgm:cxn modelId="{19E52F5A-E42D-421C-876C-4BB0E7FDDA7D}" type="presOf" srcId="{AA7A17EE-406A-4B38-BFF3-D01F9DF4D560}" destId="{4F55C074-B584-4AAA-8E27-29BC553A8543}" srcOrd="0" destOrd="0" presId="urn:microsoft.com/office/officeart/2005/8/layout/hierarchy2"/>
    <dgm:cxn modelId="{44D899FA-1CCB-4AE2-BDEE-212520AA8F0A}" srcId="{0602831F-CBAB-40A9-A3B1-6F99729E8E7B}" destId="{AA7A17EE-406A-4B38-BFF3-D01F9DF4D560}" srcOrd="1" destOrd="0" parTransId="{37A6EFDB-00E7-4D45-9982-43EBC6A9F612}" sibTransId="{39E6C9A2-FA2E-42D4-A325-05FA692D5FD3}"/>
    <dgm:cxn modelId="{7D92D49C-3B90-4D08-B0BC-4157398BBCD4}" type="presOf" srcId="{D7D0A15D-DC47-4811-9680-00A73F84B0B1}" destId="{7A207261-9E62-4703-A68E-7C5C65590779}" srcOrd="0" destOrd="0" presId="urn:microsoft.com/office/officeart/2005/8/layout/hierarchy2"/>
    <dgm:cxn modelId="{85B7580F-98D8-45FD-82E6-1341FA06D2A0}" type="presOf" srcId="{336C8DC8-67E6-404D-8816-818FE81DB604}" destId="{39CCEA4F-43AF-4376-92C8-553896A9C720}" srcOrd="0" destOrd="0" presId="urn:microsoft.com/office/officeart/2005/8/layout/hierarchy2"/>
    <dgm:cxn modelId="{F175BFAC-0D7B-41E7-ACBC-4E1A190A0F12}" type="presOf" srcId="{89388D3F-2BCA-4C00-A749-7A6F1E8794D6}" destId="{6A3C1C92-087D-4303-AF29-A3A853DE8B69}" srcOrd="0" destOrd="0" presId="urn:microsoft.com/office/officeart/2005/8/layout/hierarchy2"/>
    <dgm:cxn modelId="{86D88390-6768-48BA-9DF2-5E89BCCC7705}" type="presOf" srcId="{9D61A966-A4FB-421A-9885-AB9FF1FB02B7}" destId="{A62967D7-7372-4E99-B632-7C89C2A7C34F}" srcOrd="1" destOrd="0" presId="urn:microsoft.com/office/officeart/2005/8/layout/hierarchy2"/>
    <dgm:cxn modelId="{0736E017-55A8-418D-9554-3B30D4186862}" type="presOf" srcId="{0602831F-CBAB-40A9-A3B1-6F99729E8E7B}" destId="{7C75DB78-8402-4527-88F3-AD078F8C35C9}" srcOrd="0" destOrd="0" presId="urn:microsoft.com/office/officeart/2005/8/layout/hierarchy2"/>
    <dgm:cxn modelId="{A7158D25-66C7-4C67-A21B-8B58EB50A33C}" type="presParOf" srcId="{55C4F5CE-B3FA-4DB7-B4DE-62925FA53AE9}" destId="{19C4DDA4-4F26-455D-821B-3E7966DD687F}" srcOrd="0" destOrd="0" presId="urn:microsoft.com/office/officeart/2005/8/layout/hierarchy2"/>
    <dgm:cxn modelId="{7B9D5E30-4018-4219-B609-1080624B032E}" type="presParOf" srcId="{19C4DDA4-4F26-455D-821B-3E7966DD687F}" destId="{7C75DB78-8402-4527-88F3-AD078F8C35C9}" srcOrd="0" destOrd="0" presId="urn:microsoft.com/office/officeart/2005/8/layout/hierarchy2"/>
    <dgm:cxn modelId="{DA21F4CF-D588-4880-BC3A-5895929800BD}" type="presParOf" srcId="{19C4DDA4-4F26-455D-821B-3E7966DD687F}" destId="{D2808B75-AE8A-457D-A923-B0180B9BD47F}" srcOrd="1" destOrd="0" presId="urn:microsoft.com/office/officeart/2005/8/layout/hierarchy2"/>
    <dgm:cxn modelId="{FC183EE4-A662-4C3F-A6C3-ED4DDFF5236C}" type="presParOf" srcId="{D2808B75-AE8A-457D-A923-B0180B9BD47F}" destId="{54AEEF0F-C7D1-4BCE-96C0-1AC72CF9F5E9}" srcOrd="0" destOrd="0" presId="urn:microsoft.com/office/officeart/2005/8/layout/hierarchy2"/>
    <dgm:cxn modelId="{739D4885-BA00-4ED9-8EB4-D958A1D90D57}" type="presParOf" srcId="{54AEEF0F-C7D1-4BCE-96C0-1AC72CF9F5E9}" destId="{1292A129-1971-47AA-BF2B-D0B722CB42AD}" srcOrd="0" destOrd="0" presId="urn:microsoft.com/office/officeart/2005/8/layout/hierarchy2"/>
    <dgm:cxn modelId="{C52031D1-4C05-4942-85D2-ADDF6D14F65E}" type="presParOf" srcId="{D2808B75-AE8A-457D-A923-B0180B9BD47F}" destId="{6A88959C-1D8E-4AF8-9F6C-36D56C62A779}" srcOrd="1" destOrd="0" presId="urn:microsoft.com/office/officeart/2005/8/layout/hierarchy2"/>
    <dgm:cxn modelId="{427E5EF3-FDE0-4978-B428-B13835AA7958}" type="presParOf" srcId="{6A88959C-1D8E-4AF8-9F6C-36D56C62A779}" destId="{39CCEA4F-43AF-4376-92C8-553896A9C720}" srcOrd="0" destOrd="0" presId="urn:microsoft.com/office/officeart/2005/8/layout/hierarchy2"/>
    <dgm:cxn modelId="{2433EA62-2CE7-4BE0-8699-EBD2DC2D7603}" type="presParOf" srcId="{6A88959C-1D8E-4AF8-9F6C-36D56C62A779}" destId="{A80BB263-8CFA-4233-A901-34F202B022FB}" srcOrd="1" destOrd="0" presId="urn:microsoft.com/office/officeart/2005/8/layout/hierarchy2"/>
    <dgm:cxn modelId="{B4D3FCB6-E547-4407-8E66-B51BB6CCE860}" type="presParOf" srcId="{A80BB263-8CFA-4233-A901-34F202B022FB}" destId="{6A3C1C92-087D-4303-AF29-A3A853DE8B69}" srcOrd="0" destOrd="0" presId="urn:microsoft.com/office/officeart/2005/8/layout/hierarchy2"/>
    <dgm:cxn modelId="{D6F63F4C-FD62-425F-81A8-3589432D6430}" type="presParOf" srcId="{6A3C1C92-087D-4303-AF29-A3A853DE8B69}" destId="{E0374A54-C6C9-4BDE-8AA4-D3CDAB95B4C5}" srcOrd="0" destOrd="0" presId="urn:microsoft.com/office/officeart/2005/8/layout/hierarchy2"/>
    <dgm:cxn modelId="{9A5710CA-7A40-412B-A464-3AD105B5C6DD}" type="presParOf" srcId="{A80BB263-8CFA-4233-A901-34F202B022FB}" destId="{8E5155F7-88CF-4A8F-B986-363CBD00E87D}" srcOrd="1" destOrd="0" presId="urn:microsoft.com/office/officeart/2005/8/layout/hierarchy2"/>
    <dgm:cxn modelId="{FF81854C-A3F2-4696-9035-AF0D02927CFD}" type="presParOf" srcId="{8E5155F7-88CF-4A8F-B986-363CBD00E87D}" destId="{493436B9-BFAC-41DD-AFA0-06DEE2E4CCE1}" srcOrd="0" destOrd="0" presId="urn:microsoft.com/office/officeart/2005/8/layout/hierarchy2"/>
    <dgm:cxn modelId="{948852BC-8885-45BF-999C-17E46792F9AD}" type="presParOf" srcId="{8E5155F7-88CF-4A8F-B986-363CBD00E87D}" destId="{4A4E61F6-247E-4823-9F59-6FA45A0A3B6D}" srcOrd="1" destOrd="0" presId="urn:microsoft.com/office/officeart/2005/8/layout/hierarchy2"/>
    <dgm:cxn modelId="{EE3780CA-F645-49AE-8EEF-DF3886BDEB00}" type="presParOf" srcId="{A80BB263-8CFA-4233-A901-34F202B022FB}" destId="{35B4F847-4F84-4898-AED0-6C0FA0293C10}" srcOrd="2" destOrd="0" presId="urn:microsoft.com/office/officeart/2005/8/layout/hierarchy2"/>
    <dgm:cxn modelId="{3EAE6355-099D-4D04-B8EB-1F553B68D5EA}" type="presParOf" srcId="{35B4F847-4F84-4898-AED0-6C0FA0293C10}" destId="{35813AEE-800C-40D2-8F61-5188047ED4F9}" srcOrd="0" destOrd="0" presId="urn:microsoft.com/office/officeart/2005/8/layout/hierarchy2"/>
    <dgm:cxn modelId="{8B43B0BE-2602-4CC4-87BC-661DF32F59C6}" type="presParOf" srcId="{A80BB263-8CFA-4233-A901-34F202B022FB}" destId="{0E122810-C487-4ECB-84CE-554B7A49D714}" srcOrd="3" destOrd="0" presId="urn:microsoft.com/office/officeart/2005/8/layout/hierarchy2"/>
    <dgm:cxn modelId="{11025A2E-B89D-4469-B4F4-D0FCF48BDA67}" type="presParOf" srcId="{0E122810-C487-4ECB-84CE-554B7A49D714}" destId="{5892FEF5-61E1-496B-96F6-EF779789C36B}" srcOrd="0" destOrd="0" presId="urn:microsoft.com/office/officeart/2005/8/layout/hierarchy2"/>
    <dgm:cxn modelId="{458AD43E-41A5-455B-BB99-5C761F58FD63}" type="presParOf" srcId="{0E122810-C487-4ECB-84CE-554B7A49D714}" destId="{F06161F0-A5EB-4D49-B476-7BA372780B52}" srcOrd="1" destOrd="0" presId="urn:microsoft.com/office/officeart/2005/8/layout/hierarchy2"/>
    <dgm:cxn modelId="{14C35442-B715-4158-BAEC-153AF57C6F11}" type="presParOf" srcId="{D2808B75-AE8A-457D-A923-B0180B9BD47F}" destId="{D064161C-5B39-484E-8F3B-E15AA72901B1}" srcOrd="2" destOrd="0" presId="urn:microsoft.com/office/officeart/2005/8/layout/hierarchy2"/>
    <dgm:cxn modelId="{8AE8A252-7C84-49A5-AAA7-74A83A21BC31}" type="presParOf" srcId="{D064161C-5B39-484E-8F3B-E15AA72901B1}" destId="{41082187-5D89-489D-A8A1-550E874667ED}" srcOrd="0" destOrd="0" presId="urn:microsoft.com/office/officeart/2005/8/layout/hierarchy2"/>
    <dgm:cxn modelId="{59E2DF1A-689D-4C03-9E83-9EBAA96E5BB0}" type="presParOf" srcId="{D2808B75-AE8A-457D-A923-B0180B9BD47F}" destId="{B90F87EF-42CC-4DA9-AB54-A881359EF9D3}" srcOrd="3" destOrd="0" presId="urn:microsoft.com/office/officeart/2005/8/layout/hierarchy2"/>
    <dgm:cxn modelId="{4F2216AA-6323-4C05-A8D1-C6F1F095A595}" type="presParOf" srcId="{B90F87EF-42CC-4DA9-AB54-A881359EF9D3}" destId="{4F55C074-B584-4AAA-8E27-29BC553A8543}" srcOrd="0" destOrd="0" presId="urn:microsoft.com/office/officeart/2005/8/layout/hierarchy2"/>
    <dgm:cxn modelId="{EDAE0C31-911D-42CC-BAC6-F95395C87779}" type="presParOf" srcId="{B90F87EF-42CC-4DA9-AB54-A881359EF9D3}" destId="{C7F10EF8-6799-46AF-BC21-2D35E62D1657}" srcOrd="1" destOrd="0" presId="urn:microsoft.com/office/officeart/2005/8/layout/hierarchy2"/>
    <dgm:cxn modelId="{70058E4D-30A1-4C58-96AD-34482CB867AE}" type="presParOf" srcId="{C7F10EF8-6799-46AF-BC21-2D35E62D1657}" destId="{24041F12-76ED-49C3-936F-79D86699B938}" srcOrd="0" destOrd="0" presId="urn:microsoft.com/office/officeart/2005/8/layout/hierarchy2"/>
    <dgm:cxn modelId="{BCB97437-3214-40C5-B5BF-421945259F3B}" type="presParOf" srcId="{24041F12-76ED-49C3-936F-79D86699B938}" destId="{534ED4D7-31AF-47C6-9FD6-ECE0596D3A62}" srcOrd="0" destOrd="0" presId="urn:microsoft.com/office/officeart/2005/8/layout/hierarchy2"/>
    <dgm:cxn modelId="{36B21D20-41B2-4D77-9A72-1B8B92A2D239}" type="presParOf" srcId="{C7F10EF8-6799-46AF-BC21-2D35E62D1657}" destId="{44E538CC-810E-409F-8AE5-3C462A75BCAA}" srcOrd="1" destOrd="0" presId="urn:microsoft.com/office/officeart/2005/8/layout/hierarchy2"/>
    <dgm:cxn modelId="{0598D330-6ABB-4F85-9D60-1DF15ED4E4F7}" type="presParOf" srcId="{44E538CC-810E-409F-8AE5-3C462A75BCAA}" destId="{2EA9E860-1D5F-4709-9A77-F228646B4DA6}" srcOrd="0" destOrd="0" presId="urn:microsoft.com/office/officeart/2005/8/layout/hierarchy2"/>
    <dgm:cxn modelId="{A2327998-12BF-4992-A0B0-4CE5FE622B8E}" type="presParOf" srcId="{44E538CC-810E-409F-8AE5-3C462A75BCAA}" destId="{DA5C5E98-5B04-47DA-8AD0-49BB5538EA8D}" srcOrd="1" destOrd="0" presId="urn:microsoft.com/office/officeart/2005/8/layout/hierarchy2"/>
    <dgm:cxn modelId="{D7DAC206-3E15-4812-88E4-6E90F530BBAA}" type="presParOf" srcId="{C7F10EF8-6799-46AF-BC21-2D35E62D1657}" destId="{8257EF83-5105-4338-B42E-45F1FCB6EA97}" srcOrd="2" destOrd="0" presId="urn:microsoft.com/office/officeart/2005/8/layout/hierarchy2"/>
    <dgm:cxn modelId="{1EF20EFF-3DD6-4903-929C-A2EEA4A8B8F3}" type="presParOf" srcId="{8257EF83-5105-4338-B42E-45F1FCB6EA97}" destId="{A62967D7-7372-4E99-B632-7C89C2A7C34F}" srcOrd="0" destOrd="0" presId="urn:microsoft.com/office/officeart/2005/8/layout/hierarchy2"/>
    <dgm:cxn modelId="{DBE1668F-43AB-4B67-828C-A267F6CCFBE4}" type="presParOf" srcId="{C7F10EF8-6799-46AF-BC21-2D35E62D1657}" destId="{30782DBE-CDE5-4C4F-9A0A-00786D4A2AA3}" srcOrd="3" destOrd="0" presId="urn:microsoft.com/office/officeart/2005/8/layout/hierarchy2"/>
    <dgm:cxn modelId="{BA3D0304-DAEF-412F-8A08-C59EADB83012}" type="presParOf" srcId="{30782DBE-CDE5-4C4F-9A0A-00786D4A2AA3}" destId="{7A207261-9E62-4703-A68E-7C5C65590779}" srcOrd="0" destOrd="0" presId="urn:microsoft.com/office/officeart/2005/8/layout/hierarchy2"/>
    <dgm:cxn modelId="{AC6B271A-FA20-4544-AB22-2E6C1918337F}" type="presParOf" srcId="{30782DBE-CDE5-4C4F-9A0A-00786D4A2AA3}" destId="{5317E45C-667D-4B6F-B137-6412F984732A}" srcOrd="1" destOrd="0" presId="urn:microsoft.com/office/officeart/2005/8/layout/hierarchy2"/>
    <dgm:cxn modelId="{78F4B849-B91F-4C2A-972C-C7069DD100BD}" type="presParOf" srcId="{C7F10EF8-6799-46AF-BC21-2D35E62D1657}" destId="{88E74B31-D78D-4840-A711-9A9FEFE28526}" srcOrd="4" destOrd="0" presId="urn:microsoft.com/office/officeart/2005/8/layout/hierarchy2"/>
    <dgm:cxn modelId="{6DD41362-4B8C-4692-ABAE-D63AC8D7A016}" type="presParOf" srcId="{88E74B31-D78D-4840-A711-9A9FEFE28526}" destId="{88C4F092-CE61-4144-810A-C820391D2849}" srcOrd="0" destOrd="0" presId="urn:microsoft.com/office/officeart/2005/8/layout/hierarchy2"/>
    <dgm:cxn modelId="{B58BC864-B3FF-45D0-9FC5-95C58F2D1289}" type="presParOf" srcId="{C7F10EF8-6799-46AF-BC21-2D35E62D1657}" destId="{1B41940D-31E3-4E44-9056-8B3ECEEE4214}" srcOrd="5" destOrd="0" presId="urn:microsoft.com/office/officeart/2005/8/layout/hierarchy2"/>
    <dgm:cxn modelId="{B657DD5F-BA94-4CB3-8E55-1507B87C3D60}" type="presParOf" srcId="{1B41940D-31E3-4E44-9056-8B3ECEEE4214}" destId="{2CE625CC-A773-4E00-BC7B-9390929E85A6}" srcOrd="0" destOrd="0" presId="urn:microsoft.com/office/officeart/2005/8/layout/hierarchy2"/>
    <dgm:cxn modelId="{622E58E2-DB9B-46BC-A000-2431B5442EC9}" type="presParOf" srcId="{1B41940D-31E3-4E44-9056-8B3ECEEE4214}" destId="{0B8F5384-812D-4DFC-A8D4-22D5D4B00D7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345E6-90F2-4A1A-8FE2-1D4DB69DCC51}" type="doc">
      <dgm:prSet loTypeId="urn:microsoft.com/office/officeart/2005/8/layout/hierarchy2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02831F-CBAB-40A9-A3B1-6F99729E8E7B}">
      <dgm:prSet phldrT="[Text]" custT="1"/>
      <dgm:spPr/>
      <dgm:t>
        <a:bodyPr lIns="182880"/>
        <a:lstStyle/>
        <a:p>
          <a:pPr algn="l"/>
          <a:r>
            <a:rPr lang="en-US" sz="1400" dirty="0" smtClean="0">
              <a:latin typeface="+mn-lt"/>
              <a:cs typeface="Arial" pitchFamily="34" charset="0"/>
            </a:rPr>
            <a:t>Does the response have a subject and verb and relates to the prompt?</a:t>
          </a:r>
          <a:endParaRPr lang="en-US" sz="1400" dirty="0">
            <a:latin typeface="+mn-lt"/>
            <a:cs typeface="Arial" pitchFamily="34" charset="0"/>
          </a:endParaRPr>
        </a:p>
      </dgm:t>
    </dgm:pt>
    <dgm:pt modelId="{891E1376-A29C-4836-AB3F-C8BFEE1373C8}" type="parTrans" cxnId="{63566051-C030-4DE3-BDFD-B0BAA17ABFE9}">
      <dgm:prSet/>
      <dgm:spPr/>
      <dgm:t>
        <a:bodyPr/>
        <a:lstStyle/>
        <a:p>
          <a:endParaRPr lang="en-US"/>
        </a:p>
      </dgm:t>
    </dgm:pt>
    <dgm:pt modelId="{D5898C0D-21B6-419C-8AB2-F7D0D403C374}" type="sibTrans" cxnId="{63566051-C030-4DE3-BDFD-B0BAA17ABFE9}">
      <dgm:prSet/>
      <dgm:spPr/>
      <dgm:t>
        <a:bodyPr/>
        <a:lstStyle/>
        <a:p>
          <a:endParaRPr lang="en-US"/>
        </a:p>
      </dgm:t>
    </dgm:pt>
    <dgm:pt modelId="{336C8DC8-67E6-404D-8816-818FE81DB604}">
      <dgm:prSet phldrT="[Text]" custT="1"/>
      <dgm:spPr/>
      <dgm:t>
        <a:bodyPr/>
        <a:lstStyle/>
        <a:p>
          <a:r>
            <a:rPr lang="en-US" sz="1400" b="0" dirty="0" smtClean="0">
              <a:latin typeface="+mn-lt"/>
              <a:cs typeface="Arial" pitchFamily="34" charset="0"/>
            </a:rPr>
            <a:t>Yes = 3 or 2</a:t>
          </a:r>
          <a:endParaRPr lang="en-US" sz="1400" dirty="0">
            <a:latin typeface="+mn-lt"/>
            <a:cs typeface="Arial" pitchFamily="34" charset="0"/>
          </a:endParaRPr>
        </a:p>
      </dgm:t>
    </dgm:pt>
    <dgm:pt modelId="{F8717438-D15D-44C1-AA88-956193BF8148}" type="parTrans" cxnId="{479C0721-59E8-4C4F-A699-AA62F9CCA6B4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CA829B6E-C810-495F-97C2-9721B095028B}" type="sibTrans" cxnId="{479C0721-59E8-4C4F-A699-AA62F9CCA6B4}">
      <dgm:prSet/>
      <dgm:spPr/>
      <dgm:t>
        <a:bodyPr/>
        <a:lstStyle/>
        <a:p>
          <a:endParaRPr lang="en-US"/>
        </a:p>
      </dgm:t>
    </dgm:pt>
    <dgm:pt modelId="{AA7A17EE-406A-4B38-BFF3-D01F9DF4D560}">
      <dgm:prSet phldrT="[Text]" custT="1"/>
      <dgm:spPr/>
      <dgm:t>
        <a:bodyPr/>
        <a:lstStyle/>
        <a:p>
          <a:r>
            <a:rPr lang="en-US" sz="1400" b="0" dirty="0" smtClean="0">
              <a:latin typeface="+mn-lt"/>
              <a:cs typeface="Arial" pitchFamily="34" charset="0"/>
            </a:rPr>
            <a:t>No = 1 or 0</a:t>
          </a:r>
          <a:endParaRPr lang="en-US" sz="1400" dirty="0">
            <a:latin typeface="+mn-lt"/>
            <a:cs typeface="Arial" pitchFamily="34" charset="0"/>
          </a:endParaRPr>
        </a:p>
      </dgm:t>
    </dgm:pt>
    <dgm:pt modelId="{37A6EFDB-00E7-4D45-9982-43EBC6A9F612}" type="parTrans" cxnId="{44D899FA-1CCB-4AE2-BDEE-212520AA8F0A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39E6C9A2-FA2E-42D4-A325-05FA692D5FD3}" type="sibTrans" cxnId="{44D899FA-1CCB-4AE2-BDEE-212520AA8F0A}">
      <dgm:prSet/>
      <dgm:spPr/>
      <dgm:t>
        <a:bodyPr/>
        <a:lstStyle/>
        <a:p>
          <a:endParaRPr lang="en-US"/>
        </a:p>
      </dgm:t>
    </dgm:pt>
    <dgm:pt modelId="{848A0BC2-5D94-42AE-A3BF-CB6FCD9F9CF0}">
      <dgm:prSet custT="1"/>
      <dgm:spPr/>
      <dgm:t>
        <a:bodyPr lIns="91440" tIns="91440" rIns="91440" bIns="91440"/>
        <a:lstStyle/>
        <a:p>
          <a:pPr marL="347663" indent="-347663" algn="l"/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= 0 Response does not relate to the prompt or “no </a:t>
          </a:r>
          <a:r>
            <a:rPr lang="en-US" sz="1200" b="0" dirty="0" err="1" smtClean="0">
              <a:latin typeface="Arial" panose="020B0604020202020204" pitchFamily="34" charset="0"/>
              <a:cs typeface="Arial" panose="020B0604020202020204" pitchFamily="34" charset="0"/>
            </a:rPr>
            <a:t>sé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”	</a:t>
          </a:r>
          <a:endParaRPr lang="en-US" sz="1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A0DB85-9819-4036-B1A4-327121553553}" type="parTrans" cxnId="{4169A00F-61FB-45DE-8B5D-FFBA0B2E66A5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398712C4-D25D-4FF3-A92D-189FF3F046F3}" type="sibTrans" cxnId="{4169A00F-61FB-45DE-8B5D-FFBA0B2E66A5}">
      <dgm:prSet/>
      <dgm:spPr/>
      <dgm:t>
        <a:bodyPr/>
        <a:lstStyle/>
        <a:p>
          <a:endParaRPr lang="en-US"/>
        </a:p>
      </dgm:t>
    </dgm:pt>
    <dgm:pt modelId="{FD36C460-749A-4990-AF35-AB5177F3D163}">
      <dgm:prSet custT="1"/>
      <dgm:spPr/>
      <dgm:t>
        <a:bodyPr/>
        <a:lstStyle/>
        <a:p>
          <a:pPr algn="l"/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= 2  Has two or three of the listed</a:t>
          </a:r>
          <a:b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       features</a:t>
          </a:r>
        </a:p>
      </dgm:t>
    </dgm:pt>
    <dgm:pt modelId="{BB2252B3-AAE8-4A1F-BD80-C016B158C843}" type="parTrans" cxnId="{33AB0805-A9E9-4837-A4FE-F71B194A52DE}">
      <dgm:prSet custT="1"/>
      <dgm:spPr/>
      <dgm:t>
        <a:bodyPr/>
        <a:lstStyle/>
        <a:p>
          <a:endParaRPr lang="en-US" sz="1000"/>
        </a:p>
      </dgm:t>
    </dgm:pt>
    <dgm:pt modelId="{D10321E1-7933-443F-BADD-EFB6342A4F39}" type="sibTrans" cxnId="{33AB0805-A9E9-4837-A4FE-F71B194A52DE}">
      <dgm:prSet/>
      <dgm:spPr/>
      <dgm:t>
        <a:bodyPr/>
        <a:lstStyle/>
        <a:p>
          <a:endParaRPr lang="en-US"/>
        </a:p>
      </dgm:t>
    </dgm:pt>
    <dgm:pt modelId="{D7D0A15D-DC47-4811-9680-00A73F84B0B1}">
      <dgm:prSet custT="1"/>
      <dgm:spPr/>
      <dgm:t>
        <a:bodyPr/>
        <a:lstStyle/>
        <a:p>
          <a:pPr algn="l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 = 1  Has one or more of the</a:t>
          </a:r>
          <a:b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        listed ERRORS</a:t>
          </a:r>
        </a:p>
      </dgm:t>
    </dgm:pt>
    <dgm:pt modelId="{222E0DDD-9426-4BF0-B953-DB972CBC6651}" type="sibTrans" cxnId="{EAFB2FCD-289B-4DDC-993F-1F4E37D82404}">
      <dgm:prSet/>
      <dgm:spPr/>
      <dgm:t>
        <a:bodyPr/>
        <a:lstStyle/>
        <a:p>
          <a:endParaRPr lang="en-US"/>
        </a:p>
      </dgm:t>
    </dgm:pt>
    <dgm:pt modelId="{9D61A966-A4FB-421A-9885-AB9FF1FB02B7}" type="parTrans" cxnId="{EAFB2FCD-289B-4DDC-993F-1F4E37D82404}">
      <dgm:prSet/>
      <dgm:spPr/>
      <dgm:t>
        <a:bodyPr/>
        <a:lstStyle/>
        <a:p>
          <a:endParaRPr lang="en-US"/>
        </a:p>
      </dgm:t>
    </dgm:pt>
    <dgm:pt modelId="{F9FFACAC-DCEE-40BE-A7D2-28E496B57B7D}">
      <dgm:prSet custT="1"/>
      <dgm:spPr/>
      <dgm:t>
        <a:bodyPr lIns="91440" tIns="91440" rIns="91440" bIns="91440"/>
        <a:lstStyle/>
        <a:p>
          <a:pPr marL="288925" indent="-288925" algn="l"/>
          <a:r>
            <a:rPr lang="en-US" sz="1200" b="0" dirty="0" smtClean="0">
              <a:latin typeface="+mn-lt"/>
              <a:cs typeface="Arial" pitchFamily="34" charset="0"/>
            </a:rPr>
            <a:t>= 3	</a:t>
          </a:r>
          <a:r>
            <a:rPr lang="en-US" sz="1200" b="0" dirty="0" smtClean="0">
              <a:latin typeface="Arial" pitchFamily="34" charset="0"/>
              <a:cs typeface="Arial" pitchFamily="34" charset="0"/>
            </a:rPr>
            <a:t>Has four or more listed features</a:t>
          </a:r>
        </a:p>
      </dgm:t>
    </dgm:pt>
    <dgm:pt modelId="{C6C83CE6-2A4B-4330-B9A0-EB81670636E7}" type="sibTrans" cxnId="{82562EDB-99A0-47E1-8AF9-ECFCB07B9D41}">
      <dgm:prSet/>
      <dgm:spPr/>
      <dgm:t>
        <a:bodyPr/>
        <a:lstStyle/>
        <a:p>
          <a:endParaRPr lang="en-US"/>
        </a:p>
      </dgm:t>
    </dgm:pt>
    <dgm:pt modelId="{89388D3F-2BCA-4C00-A749-7A6F1E8794D6}" type="parTrans" cxnId="{82562EDB-99A0-47E1-8AF9-ECFCB07B9D41}">
      <dgm:prSet custT="1"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55C4F5CE-B3FA-4DB7-B4DE-62925FA53AE9}" type="pres">
      <dgm:prSet presAssocID="{DC1345E6-90F2-4A1A-8FE2-1D4DB69DCC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4DDA4-4F26-455D-821B-3E7966DD687F}" type="pres">
      <dgm:prSet presAssocID="{0602831F-CBAB-40A9-A3B1-6F99729E8E7B}" presName="root1" presStyleCnt="0"/>
      <dgm:spPr/>
    </dgm:pt>
    <dgm:pt modelId="{7C75DB78-8402-4527-88F3-AD078F8C35C9}" type="pres">
      <dgm:prSet presAssocID="{0602831F-CBAB-40A9-A3B1-6F99729E8E7B}" presName="LevelOneTextNode" presStyleLbl="node0" presStyleIdx="0" presStyleCnt="1" custScaleX="340823" custScaleY="404923" custLinFactNeighborX="1607" custLinFactNeighborY="-314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808B75-AE8A-457D-A923-B0180B9BD47F}" type="pres">
      <dgm:prSet presAssocID="{0602831F-CBAB-40A9-A3B1-6F99729E8E7B}" presName="level2hierChild" presStyleCnt="0"/>
      <dgm:spPr/>
    </dgm:pt>
    <dgm:pt modelId="{54AEEF0F-C7D1-4BCE-96C0-1AC72CF9F5E9}" type="pres">
      <dgm:prSet presAssocID="{F8717438-D15D-44C1-AA88-956193BF814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292A129-1971-47AA-BF2B-D0B722CB42AD}" type="pres">
      <dgm:prSet presAssocID="{F8717438-D15D-44C1-AA88-956193BF814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88959C-1D8E-4AF8-9F6C-36D56C62A779}" type="pres">
      <dgm:prSet presAssocID="{336C8DC8-67E6-404D-8816-818FE81DB604}" presName="root2" presStyleCnt="0"/>
      <dgm:spPr/>
    </dgm:pt>
    <dgm:pt modelId="{39CCEA4F-43AF-4376-92C8-553896A9C720}" type="pres">
      <dgm:prSet presAssocID="{336C8DC8-67E6-404D-8816-818FE81DB604}" presName="LevelTwoTextNode" presStyleLbl="node2" presStyleIdx="0" presStyleCnt="2" custScaleX="127317" custScaleY="186065" custLinFactNeighborX="3404" custLinFactNeighborY="96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BB263-8CFA-4233-A901-34F202B022FB}" type="pres">
      <dgm:prSet presAssocID="{336C8DC8-67E6-404D-8816-818FE81DB604}" presName="level3hierChild" presStyleCnt="0"/>
      <dgm:spPr/>
    </dgm:pt>
    <dgm:pt modelId="{6A3C1C92-087D-4303-AF29-A3A853DE8B69}" type="pres">
      <dgm:prSet presAssocID="{89388D3F-2BCA-4C00-A749-7A6F1E8794D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E0374A54-C6C9-4BDE-8AA4-D3CDAB95B4C5}" type="pres">
      <dgm:prSet presAssocID="{89388D3F-2BCA-4C00-A749-7A6F1E8794D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E5155F7-88CF-4A8F-B986-363CBD00E87D}" type="pres">
      <dgm:prSet presAssocID="{F9FFACAC-DCEE-40BE-A7D2-28E496B57B7D}" presName="root2" presStyleCnt="0"/>
      <dgm:spPr/>
    </dgm:pt>
    <dgm:pt modelId="{493436B9-BFAC-41DD-AFA0-06DEE2E4CCE1}" type="pres">
      <dgm:prSet presAssocID="{F9FFACAC-DCEE-40BE-A7D2-28E496B57B7D}" presName="LevelTwoTextNode" presStyleLbl="node3" presStyleIdx="0" presStyleCnt="4" custScaleX="346716" custScaleY="161235" custLinFactNeighborX="24055" custLinFactNeighborY="-704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E61F6-247E-4823-9F59-6FA45A0A3B6D}" type="pres">
      <dgm:prSet presAssocID="{F9FFACAC-DCEE-40BE-A7D2-28E496B57B7D}" presName="level3hierChild" presStyleCnt="0"/>
      <dgm:spPr/>
    </dgm:pt>
    <dgm:pt modelId="{35B4F847-4F84-4898-AED0-6C0FA0293C10}" type="pres">
      <dgm:prSet presAssocID="{BB2252B3-AAE8-4A1F-BD80-C016B158C843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35813AEE-800C-40D2-8F61-5188047ED4F9}" type="pres">
      <dgm:prSet presAssocID="{BB2252B3-AAE8-4A1F-BD80-C016B158C843}" presName="connTx" presStyleLbl="parChTrans1D3" presStyleIdx="1" presStyleCnt="4"/>
      <dgm:spPr/>
      <dgm:t>
        <a:bodyPr/>
        <a:lstStyle/>
        <a:p>
          <a:endParaRPr lang="en-US"/>
        </a:p>
      </dgm:t>
    </dgm:pt>
    <dgm:pt modelId="{0E122810-C487-4ECB-84CE-554B7A49D714}" type="pres">
      <dgm:prSet presAssocID="{FD36C460-749A-4990-AF35-AB5177F3D163}" presName="root2" presStyleCnt="0"/>
      <dgm:spPr/>
    </dgm:pt>
    <dgm:pt modelId="{5892FEF5-61E1-496B-96F6-EF779789C36B}" type="pres">
      <dgm:prSet presAssocID="{FD36C460-749A-4990-AF35-AB5177F3D163}" presName="LevelTwoTextNode" presStyleLbl="node3" presStyleIdx="1" presStyleCnt="4" custScaleX="335268" custScaleY="193693" custLinFactNeighborX="24972" custLinFactNeighborY="-51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161F0-A5EB-4D49-B476-7BA372780B52}" type="pres">
      <dgm:prSet presAssocID="{FD36C460-749A-4990-AF35-AB5177F3D163}" presName="level3hierChild" presStyleCnt="0"/>
      <dgm:spPr/>
    </dgm:pt>
    <dgm:pt modelId="{D064161C-5B39-484E-8F3B-E15AA72901B1}" type="pres">
      <dgm:prSet presAssocID="{37A6EFDB-00E7-4D45-9982-43EBC6A9F61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1082187-5D89-489D-A8A1-550E874667ED}" type="pres">
      <dgm:prSet presAssocID="{37A6EFDB-00E7-4D45-9982-43EBC6A9F61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0F87EF-42CC-4DA9-AB54-A881359EF9D3}" type="pres">
      <dgm:prSet presAssocID="{AA7A17EE-406A-4B38-BFF3-D01F9DF4D560}" presName="root2" presStyleCnt="0"/>
      <dgm:spPr/>
    </dgm:pt>
    <dgm:pt modelId="{4F55C074-B584-4AAA-8E27-29BC553A8543}" type="pres">
      <dgm:prSet presAssocID="{AA7A17EE-406A-4B38-BFF3-D01F9DF4D560}" presName="LevelTwoTextNode" presStyleLbl="node2" presStyleIdx="1" presStyleCnt="2" custScaleX="147292" custScaleY="146094" custLinFactNeighborX="14235" custLinFactNeighborY="-420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10EF8-6799-46AF-BC21-2D35E62D1657}" type="pres">
      <dgm:prSet presAssocID="{AA7A17EE-406A-4B38-BFF3-D01F9DF4D560}" presName="level3hierChild" presStyleCnt="0"/>
      <dgm:spPr/>
    </dgm:pt>
    <dgm:pt modelId="{8257EF83-5105-4338-B42E-45F1FCB6EA97}" type="pres">
      <dgm:prSet presAssocID="{9D61A966-A4FB-421A-9885-AB9FF1FB02B7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A62967D7-7372-4E99-B632-7C89C2A7C34F}" type="pres">
      <dgm:prSet presAssocID="{9D61A966-A4FB-421A-9885-AB9FF1FB02B7}" presName="connTx" presStyleLbl="parChTrans1D3" presStyleIdx="2" presStyleCnt="4"/>
      <dgm:spPr/>
      <dgm:t>
        <a:bodyPr/>
        <a:lstStyle/>
        <a:p>
          <a:endParaRPr lang="en-US"/>
        </a:p>
      </dgm:t>
    </dgm:pt>
    <dgm:pt modelId="{30782DBE-CDE5-4C4F-9A0A-00786D4A2AA3}" type="pres">
      <dgm:prSet presAssocID="{D7D0A15D-DC47-4811-9680-00A73F84B0B1}" presName="root2" presStyleCnt="0"/>
      <dgm:spPr/>
    </dgm:pt>
    <dgm:pt modelId="{7A207261-9E62-4703-A68E-7C5C65590779}" type="pres">
      <dgm:prSet presAssocID="{D7D0A15D-DC47-4811-9680-00A73F84B0B1}" presName="LevelTwoTextNode" presStyleLbl="node3" presStyleIdx="2" presStyleCnt="4" custScaleX="294868" custScaleY="197686" custLinFactNeighborX="-8145" custLinFactNeighborY="280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17E45C-667D-4B6F-B137-6412F984732A}" type="pres">
      <dgm:prSet presAssocID="{D7D0A15D-DC47-4811-9680-00A73F84B0B1}" presName="level3hierChild" presStyleCnt="0"/>
      <dgm:spPr/>
    </dgm:pt>
    <dgm:pt modelId="{88E74B31-D78D-4840-A711-9A9FEFE28526}" type="pres">
      <dgm:prSet presAssocID="{ADA0DB85-9819-4036-B1A4-327121553553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88C4F092-CE61-4144-810A-C820391D2849}" type="pres">
      <dgm:prSet presAssocID="{ADA0DB85-9819-4036-B1A4-32712155355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1B41940D-31E3-4E44-9056-8B3ECEEE4214}" type="pres">
      <dgm:prSet presAssocID="{848A0BC2-5D94-42AE-A3BF-CB6FCD9F9CF0}" presName="root2" presStyleCnt="0"/>
      <dgm:spPr/>
    </dgm:pt>
    <dgm:pt modelId="{2CE625CC-A773-4E00-BC7B-9390929E85A6}" type="pres">
      <dgm:prSet presAssocID="{848A0BC2-5D94-42AE-A3BF-CB6FCD9F9CF0}" presName="LevelTwoTextNode" presStyleLbl="node3" presStyleIdx="3" presStyleCnt="4" custScaleX="298687" custScaleY="171644" custLinFactNeighborX="-9060" custLinFactNeighborY="571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F5384-812D-4DFC-A8D4-22D5D4B00D72}" type="pres">
      <dgm:prSet presAssocID="{848A0BC2-5D94-42AE-A3BF-CB6FCD9F9CF0}" presName="level3hierChild" presStyleCnt="0"/>
      <dgm:spPr/>
    </dgm:pt>
  </dgm:ptLst>
  <dgm:cxnLst>
    <dgm:cxn modelId="{8132EBE3-ACE4-4155-84FF-7CE36D528771}" type="presOf" srcId="{D7D0A15D-DC47-4811-9680-00A73F84B0B1}" destId="{7A207261-9E62-4703-A68E-7C5C65590779}" srcOrd="0" destOrd="0" presId="urn:microsoft.com/office/officeart/2005/8/layout/hierarchy2"/>
    <dgm:cxn modelId="{0137F45D-4648-4925-BD28-1955F004C113}" type="presOf" srcId="{336C8DC8-67E6-404D-8816-818FE81DB604}" destId="{39CCEA4F-43AF-4376-92C8-553896A9C720}" srcOrd="0" destOrd="0" presId="urn:microsoft.com/office/officeart/2005/8/layout/hierarchy2"/>
    <dgm:cxn modelId="{E26DD62A-6CB5-4913-9D4B-6BCF56CD01C7}" type="presOf" srcId="{89388D3F-2BCA-4C00-A749-7A6F1E8794D6}" destId="{E0374A54-C6C9-4BDE-8AA4-D3CDAB95B4C5}" srcOrd="1" destOrd="0" presId="urn:microsoft.com/office/officeart/2005/8/layout/hierarchy2"/>
    <dgm:cxn modelId="{40A5EDBE-049A-40A4-9E7F-92CD746E6F94}" type="presOf" srcId="{F8717438-D15D-44C1-AA88-956193BF8148}" destId="{54AEEF0F-C7D1-4BCE-96C0-1AC72CF9F5E9}" srcOrd="0" destOrd="0" presId="urn:microsoft.com/office/officeart/2005/8/layout/hierarchy2"/>
    <dgm:cxn modelId="{AF3BC6E3-A4B7-4B8C-856C-5F5757AA01FE}" type="presOf" srcId="{848A0BC2-5D94-42AE-A3BF-CB6FCD9F9CF0}" destId="{2CE625CC-A773-4E00-BC7B-9390929E85A6}" srcOrd="0" destOrd="0" presId="urn:microsoft.com/office/officeart/2005/8/layout/hierarchy2"/>
    <dgm:cxn modelId="{987C8D2A-40EA-473E-A6B3-0F77C7A5898B}" type="presOf" srcId="{DC1345E6-90F2-4A1A-8FE2-1D4DB69DCC51}" destId="{55C4F5CE-B3FA-4DB7-B4DE-62925FA53AE9}" srcOrd="0" destOrd="0" presId="urn:microsoft.com/office/officeart/2005/8/layout/hierarchy2"/>
    <dgm:cxn modelId="{9BD7059E-6321-42AE-B24E-F5C337421898}" type="presOf" srcId="{F9FFACAC-DCEE-40BE-A7D2-28E496B57B7D}" destId="{493436B9-BFAC-41DD-AFA0-06DEE2E4CCE1}" srcOrd="0" destOrd="0" presId="urn:microsoft.com/office/officeart/2005/8/layout/hierarchy2"/>
    <dgm:cxn modelId="{085B0F19-6281-4D18-99ED-17668E73F145}" type="presOf" srcId="{BB2252B3-AAE8-4A1F-BD80-C016B158C843}" destId="{35813AEE-800C-40D2-8F61-5188047ED4F9}" srcOrd="1" destOrd="0" presId="urn:microsoft.com/office/officeart/2005/8/layout/hierarchy2"/>
    <dgm:cxn modelId="{33AB0805-A9E9-4837-A4FE-F71B194A52DE}" srcId="{336C8DC8-67E6-404D-8816-818FE81DB604}" destId="{FD36C460-749A-4990-AF35-AB5177F3D163}" srcOrd="1" destOrd="0" parTransId="{BB2252B3-AAE8-4A1F-BD80-C016B158C843}" sibTransId="{D10321E1-7933-443F-BADD-EFB6342A4F39}"/>
    <dgm:cxn modelId="{4DDE93AE-7E9F-4C2B-A860-0EA6C54A507B}" type="presOf" srcId="{ADA0DB85-9819-4036-B1A4-327121553553}" destId="{88C4F092-CE61-4144-810A-C820391D2849}" srcOrd="1" destOrd="0" presId="urn:microsoft.com/office/officeart/2005/8/layout/hierarchy2"/>
    <dgm:cxn modelId="{479C0721-59E8-4C4F-A699-AA62F9CCA6B4}" srcId="{0602831F-CBAB-40A9-A3B1-6F99729E8E7B}" destId="{336C8DC8-67E6-404D-8816-818FE81DB604}" srcOrd="0" destOrd="0" parTransId="{F8717438-D15D-44C1-AA88-956193BF8148}" sibTransId="{CA829B6E-C810-495F-97C2-9721B095028B}"/>
    <dgm:cxn modelId="{A782E004-5F79-41F0-A7E2-42A34316FD24}" type="presOf" srcId="{37A6EFDB-00E7-4D45-9982-43EBC6A9F612}" destId="{41082187-5D89-489D-A8A1-550E874667ED}" srcOrd="1" destOrd="0" presId="urn:microsoft.com/office/officeart/2005/8/layout/hierarchy2"/>
    <dgm:cxn modelId="{EAFB2FCD-289B-4DDC-993F-1F4E37D82404}" srcId="{AA7A17EE-406A-4B38-BFF3-D01F9DF4D560}" destId="{D7D0A15D-DC47-4811-9680-00A73F84B0B1}" srcOrd="0" destOrd="0" parTransId="{9D61A966-A4FB-421A-9885-AB9FF1FB02B7}" sibTransId="{222E0DDD-9426-4BF0-B953-DB972CBC6651}"/>
    <dgm:cxn modelId="{B895E016-F75E-43DF-AA44-0793D59AC857}" type="presOf" srcId="{37A6EFDB-00E7-4D45-9982-43EBC6A9F612}" destId="{D064161C-5B39-484E-8F3B-E15AA72901B1}" srcOrd="0" destOrd="0" presId="urn:microsoft.com/office/officeart/2005/8/layout/hierarchy2"/>
    <dgm:cxn modelId="{6FFD2692-A94A-4FE3-9C7F-FA2ECCE8BAE4}" type="presOf" srcId="{F8717438-D15D-44C1-AA88-956193BF8148}" destId="{1292A129-1971-47AA-BF2B-D0B722CB42AD}" srcOrd="1" destOrd="0" presId="urn:microsoft.com/office/officeart/2005/8/layout/hierarchy2"/>
    <dgm:cxn modelId="{6A0D3156-08C8-4E55-B98A-53563558650D}" type="presOf" srcId="{BB2252B3-AAE8-4A1F-BD80-C016B158C843}" destId="{35B4F847-4F84-4898-AED0-6C0FA0293C10}" srcOrd="0" destOrd="0" presId="urn:microsoft.com/office/officeart/2005/8/layout/hierarchy2"/>
    <dgm:cxn modelId="{182492AB-B99C-4A85-BE1F-BB17CEA817A8}" type="presOf" srcId="{0602831F-CBAB-40A9-A3B1-6F99729E8E7B}" destId="{7C75DB78-8402-4527-88F3-AD078F8C35C9}" srcOrd="0" destOrd="0" presId="urn:microsoft.com/office/officeart/2005/8/layout/hierarchy2"/>
    <dgm:cxn modelId="{63566051-C030-4DE3-BDFD-B0BAA17ABFE9}" srcId="{DC1345E6-90F2-4A1A-8FE2-1D4DB69DCC51}" destId="{0602831F-CBAB-40A9-A3B1-6F99729E8E7B}" srcOrd="0" destOrd="0" parTransId="{891E1376-A29C-4836-AB3F-C8BFEE1373C8}" sibTransId="{D5898C0D-21B6-419C-8AB2-F7D0D403C374}"/>
    <dgm:cxn modelId="{B50F3F52-0438-4D2C-B050-101E44331FAD}" type="presOf" srcId="{9D61A966-A4FB-421A-9885-AB9FF1FB02B7}" destId="{8257EF83-5105-4338-B42E-45F1FCB6EA97}" srcOrd="0" destOrd="0" presId="urn:microsoft.com/office/officeart/2005/8/layout/hierarchy2"/>
    <dgm:cxn modelId="{2316010B-53B1-4741-B959-9A0294DD2A54}" type="presOf" srcId="{FD36C460-749A-4990-AF35-AB5177F3D163}" destId="{5892FEF5-61E1-496B-96F6-EF779789C36B}" srcOrd="0" destOrd="0" presId="urn:microsoft.com/office/officeart/2005/8/layout/hierarchy2"/>
    <dgm:cxn modelId="{58D13F09-B91E-4A1A-B056-4E3B58A44348}" type="presOf" srcId="{9D61A966-A4FB-421A-9885-AB9FF1FB02B7}" destId="{A62967D7-7372-4E99-B632-7C89C2A7C34F}" srcOrd="1" destOrd="0" presId="urn:microsoft.com/office/officeart/2005/8/layout/hierarchy2"/>
    <dgm:cxn modelId="{88EF218C-E6F7-4741-A032-610D30312B2F}" type="presOf" srcId="{89388D3F-2BCA-4C00-A749-7A6F1E8794D6}" destId="{6A3C1C92-087D-4303-AF29-A3A853DE8B69}" srcOrd="0" destOrd="0" presId="urn:microsoft.com/office/officeart/2005/8/layout/hierarchy2"/>
    <dgm:cxn modelId="{82562EDB-99A0-47E1-8AF9-ECFCB07B9D41}" srcId="{336C8DC8-67E6-404D-8816-818FE81DB604}" destId="{F9FFACAC-DCEE-40BE-A7D2-28E496B57B7D}" srcOrd="0" destOrd="0" parTransId="{89388D3F-2BCA-4C00-A749-7A6F1E8794D6}" sibTransId="{C6C83CE6-2A4B-4330-B9A0-EB81670636E7}"/>
    <dgm:cxn modelId="{617FA900-BD13-4FCA-86F7-571B883E2447}" type="presOf" srcId="{AA7A17EE-406A-4B38-BFF3-D01F9DF4D560}" destId="{4F55C074-B584-4AAA-8E27-29BC553A8543}" srcOrd="0" destOrd="0" presId="urn:microsoft.com/office/officeart/2005/8/layout/hierarchy2"/>
    <dgm:cxn modelId="{E3D3DC9E-6158-4758-9A97-0F18005B5684}" type="presOf" srcId="{ADA0DB85-9819-4036-B1A4-327121553553}" destId="{88E74B31-D78D-4840-A711-9A9FEFE28526}" srcOrd="0" destOrd="0" presId="urn:microsoft.com/office/officeart/2005/8/layout/hierarchy2"/>
    <dgm:cxn modelId="{44D899FA-1CCB-4AE2-BDEE-212520AA8F0A}" srcId="{0602831F-CBAB-40A9-A3B1-6F99729E8E7B}" destId="{AA7A17EE-406A-4B38-BFF3-D01F9DF4D560}" srcOrd="1" destOrd="0" parTransId="{37A6EFDB-00E7-4D45-9982-43EBC6A9F612}" sibTransId="{39E6C9A2-FA2E-42D4-A325-05FA692D5FD3}"/>
    <dgm:cxn modelId="{4169A00F-61FB-45DE-8B5D-FFBA0B2E66A5}" srcId="{AA7A17EE-406A-4B38-BFF3-D01F9DF4D560}" destId="{848A0BC2-5D94-42AE-A3BF-CB6FCD9F9CF0}" srcOrd="1" destOrd="0" parTransId="{ADA0DB85-9819-4036-B1A4-327121553553}" sibTransId="{398712C4-D25D-4FF3-A92D-189FF3F046F3}"/>
    <dgm:cxn modelId="{F5EBCA32-8C46-42BC-AC14-C3548680FA05}" type="presParOf" srcId="{55C4F5CE-B3FA-4DB7-B4DE-62925FA53AE9}" destId="{19C4DDA4-4F26-455D-821B-3E7966DD687F}" srcOrd="0" destOrd="0" presId="urn:microsoft.com/office/officeart/2005/8/layout/hierarchy2"/>
    <dgm:cxn modelId="{0F46ED65-3943-4A73-9561-CD35EAED3995}" type="presParOf" srcId="{19C4DDA4-4F26-455D-821B-3E7966DD687F}" destId="{7C75DB78-8402-4527-88F3-AD078F8C35C9}" srcOrd="0" destOrd="0" presId="urn:microsoft.com/office/officeart/2005/8/layout/hierarchy2"/>
    <dgm:cxn modelId="{44BC3BE3-A02C-44BF-8531-186FB105A844}" type="presParOf" srcId="{19C4DDA4-4F26-455D-821B-3E7966DD687F}" destId="{D2808B75-AE8A-457D-A923-B0180B9BD47F}" srcOrd="1" destOrd="0" presId="urn:microsoft.com/office/officeart/2005/8/layout/hierarchy2"/>
    <dgm:cxn modelId="{5B878142-BCC1-4EA4-9C75-3A3E250A2497}" type="presParOf" srcId="{D2808B75-AE8A-457D-A923-B0180B9BD47F}" destId="{54AEEF0F-C7D1-4BCE-96C0-1AC72CF9F5E9}" srcOrd="0" destOrd="0" presId="urn:microsoft.com/office/officeart/2005/8/layout/hierarchy2"/>
    <dgm:cxn modelId="{9BC2A079-5268-4596-97A8-79F3EEA3714A}" type="presParOf" srcId="{54AEEF0F-C7D1-4BCE-96C0-1AC72CF9F5E9}" destId="{1292A129-1971-47AA-BF2B-D0B722CB42AD}" srcOrd="0" destOrd="0" presId="urn:microsoft.com/office/officeart/2005/8/layout/hierarchy2"/>
    <dgm:cxn modelId="{B6CDFD79-92D8-42A5-BBAA-2FDB0F821599}" type="presParOf" srcId="{D2808B75-AE8A-457D-A923-B0180B9BD47F}" destId="{6A88959C-1D8E-4AF8-9F6C-36D56C62A779}" srcOrd="1" destOrd="0" presId="urn:microsoft.com/office/officeart/2005/8/layout/hierarchy2"/>
    <dgm:cxn modelId="{06284D96-D259-44F7-9402-F24F86191FE5}" type="presParOf" srcId="{6A88959C-1D8E-4AF8-9F6C-36D56C62A779}" destId="{39CCEA4F-43AF-4376-92C8-553896A9C720}" srcOrd="0" destOrd="0" presId="urn:microsoft.com/office/officeart/2005/8/layout/hierarchy2"/>
    <dgm:cxn modelId="{02BCEECC-F8FA-4685-B141-44065C354B20}" type="presParOf" srcId="{6A88959C-1D8E-4AF8-9F6C-36D56C62A779}" destId="{A80BB263-8CFA-4233-A901-34F202B022FB}" srcOrd="1" destOrd="0" presId="urn:microsoft.com/office/officeart/2005/8/layout/hierarchy2"/>
    <dgm:cxn modelId="{7C0D77CD-A7F3-4128-B2F3-1FBDC9514757}" type="presParOf" srcId="{A80BB263-8CFA-4233-A901-34F202B022FB}" destId="{6A3C1C92-087D-4303-AF29-A3A853DE8B69}" srcOrd="0" destOrd="0" presId="urn:microsoft.com/office/officeart/2005/8/layout/hierarchy2"/>
    <dgm:cxn modelId="{66195E92-4EB2-4EE3-A396-B1D46D2C95F1}" type="presParOf" srcId="{6A3C1C92-087D-4303-AF29-A3A853DE8B69}" destId="{E0374A54-C6C9-4BDE-8AA4-D3CDAB95B4C5}" srcOrd="0" destOrd="0" presId="urn:microsoft.com/office/officeart/2005/8/layout/hierarchy2"/>
    <dgm:cxn modelId="{1E269A2A-66D1-4934-8DCE-0B313B16E7B2}" type="presParOf" srcId="{A80BB263-8CFA-4233-A901-34F202B022FB}" destId="{8E5155F7-88CF-4A8F-B986-363CBD00E87D}" srcOrd="1" destOrd="0" presId="urn:microsoft.com/office/officeart/2005/8/layout/hierarchy2"/>
    <dgm:cxn modelId="{2B74D87C-9062-457D-99FA-0F03FCD8825A}" type="presParOf" srcId="{8E5155F7-88CF-4A8F-B986-363CBD00E87D}" destId="{493436B9-BFAC-41DD-AFA0-06DEE2E4CCE1}" srcOrd="0" destOrd="0" presId="urn:microsoft.com/office/officeart/2005/8/layout/hierarchy2"/>
    <dgm:cxn modelId="{5AC3B31A-53E4-4A61-8A80-696790FF8469}" type="presParOf" srcId="{8E5155F7-88CF-4A8F-B986-363CBD00E87D}" destId="{4A4E61F6-247E-4823-9F59-6FA45A0A3B6D}" srcOrd="1" destOrd="0" presId="urn:microsoft.com/office/officeart/2005/8/layout/hierarchy2"/>
    <dgm:cxn modelId="{E69E12FA-4612-443C-AB41-A7B7DAFB59A9}" type="presParOf" srcId="{A80BB263-8CFA-4233-A901-34F202B022FB}" destId="{35B4F847-4F84-4898-AED0-6C0FA0293C10}" srcOrd="2" destOrd="0" presId="urn:microsoft.com/office/officeart/2005/8/layout/hierarchy2"/>
    <dgm:cxn modelId="{E67F185A-3A3D-408F-BE89-7245AA43332B}" type="presParOf" srcId="{35B4F847-4F84-4898-AED0-6C0FA0293C10}" destId="{35813AEE-800C-40D2-8F61-5188047ED4F9}" srcOrd="0" destOrd="0" presId="urn:microsoft.com/office/officeart/2005/8/layout/hierarchy2"/>
    <dgm:cxn modelId="{D6140BB2-D905-4090-9BD8-5AB9B76BE935}" type="presParOf" srcId="{A80BB263-8CFA-4233-A901-34F202B022FB}" destId="{0E122810-C487-4ECB-84CE-554B7A49D714}" srcOrd="3" destOrd="0" presId="urn:microsoft.com/office/officeart/2005/8/layout/hierarchy2"/>
    <dgm:cxn modelId="{CD14D612-445D-4EDB-830A-73C9B97953FA}" type="presParOf" srcId="{0E122810-C487-4ECB-84CE-554B7A49D714}" destId="{5892FEF5-61E1-496B-96F6-EF779789C36B}" srcOrd="0" destOrd="0" presId="urn:microsoft.com/office/officeart/2005/8/layout/hierarchy2"/>
    <dgm:cxn modelId="{90BBBD56-CAA4-44E6-9827-431353F9E276}" type="presParOf" srcId="{0E122810-C487-4ECB-84CE-554B7A49D714}" destId="{F06161F0-A5EB-4D49-B476-7BA372780B52}" srcOrd="1" destOrd="0" presId="urn:microsoft.com/office/officeart/2005/8/layout/hierarchy2"/>
    <dgm:cxn modelId="{51DFBCDF-A014-4FC0-9446-8B440E1845CA}" type="presParOf" srcId="{D2808B75-AE8A-457D-A923-B0180B9BD47F}" destId="{D064161C-5B39-484E-8F3B-E15AA72901B1}" srcOrd="2" destOrd="0" presId="urn:microsoft.com/office/officeart/2005/8/layout/hierarchy2"/>
    <dgm:cxn modelId="{0D68B6C7-C031-46AC-BDDD-A56F661FB218}" type="presParOf" srcId="{D064161C-5B39-484E-8F3B-E15AA72901B1}" destId="{41082187-5D89-489D-A8A1-550E874667ED}" srcOrd="0" destOrd="0" presId="urn:microsoft.com/office/officeart/2005/8/layout/hierarchy2"/>
    <dgm:cxn modelId="{F1D12563-6EF2-49A5-83E6-932269E1FC35}" type="presParOf" srcId="{D2808B75-AE8A-457D-A923-B0180B9BD47F}" destId="{B90F87EF-42CC-4DA9-AB54-A881359EF9D3}" srcOrd="3" destOrd="0" presId="urn:microsoft.com/office/officeart/2005/8/layout/hierarchy2"/>
    <dgm:cxn modelId="{CCD12594-B2E8-4349-9909-FFBCC7AC14B0}" type="presParOf" srcId="{B90F87EF-42CC-4DA9-AB54-A881359EF9D3}" destId="{4F55C074-B584-4AAA-8E27-29BC553A8543}" srcOrd="0" destOrd="0" presId="urn:microsoft.com/office/officeart/2005/8/layout/hierarchy2"/>
    <dgm:cxn modelId="{7D86412D-A281-49C7-A7ED-631C463C0200}" type="presParOf" srcId="{B90F87EF-42CC-4DA9-AB54-A881359EF9D3}" destId="{C7F10EF8-6799-46AF-BC21-2D35E62D1657}" srcOrd="1" destOrd="0" presId="urn:microsoft.com/office/officeart/2005/8/layout/hierarchy2"/>
    <dgm:cxn modelId="{F636F2FC-685B-472E-A26E-345EA7669A89}" type="presParOf" srcId="{C7F10EF8-6799-46AF-BC21-2D35E62D1657}" destId="{8257EF83-5105-4338-B42E-45F1FCB6EA97}" srcOrd="0" destOrd="0" presId="urn:microsoft.com/office/officeart/2005/8/layout/hierarchy2"/>
    <dgm:cxn modelId="{9FCB8A7C-4820-4E88-958F-5DD568F21563}" type="presParOf" srcId="{8257EF83-5105-4338-B42E-45F1FCB6EA97}" destId="{A62967D7-7372-4E99-B632-7C89C2A7C34F}" srcOrd="0" destOrd="0" presId="urn:microsoft.com/office/officeart/2005/8/layout/hierarchy2"/>
    <dgm:cxn modelId="{CC938387-4EF4-4F44-8CEE-8F3569DE525A}" type="presParOf" srcId="{C7F10EF8-6799-46AF-BC21-2D35E62D1657}" destId="{30782DBE-CDE5-4C4F-9A0A-00786D4A2AA3}" srcOrd="1" destOrd="0" presId="urn:microsoft.com/office/officeart/2005/8/layout/hierarchy2"/>
    <dgm:cxn modelId="{F7A21F85-EE8C-4F99-A821-0F854658F0E5}" type="presParOf" srcId="{30782DBE-CDE5-4C4F-9A0A-00786D4A2AA3}" destId="{7A207261-9E62-4703-A68E-7C5C65590779}" srcOrd="0" destOrd="0" presId="urn:microsoft.com/office/officeart/2005/8/layout/hierarchy2"/>
    <dgm:cxn modelId="{C042F1AD-330F-43F9-AAF4-32BA76B84F35}" type="presParOf" srcId="{30782DBE-CDE5-4C4F-9A0A-00786D4A2AA3}" destId="{5317E45C-667D-4B6F-B137-6412F984732A}" srcOrd="1" destOrd="0" presId="urn:microsoft.com/office/officeart/2005/8/layout/hierarchy2"/>
    <dgm:cxn modelId="{2DC6FC35-7FC3-4EEB-938E-0FEF25D98105}" type="presParOf" srcId="{C7F10EF8-6799-46AF-BC21-2D35E62D1657}" destId="{88E74B31-D78D-4840-A711-9A9FEFE28526}" srcOrd="2" destOrd="0" presId="urn:microsoft.com/office/officeart/2005/8/layout/hierarchy2"/>
    <dgm:cxn modelId="{F652EF7E-9CF3-46D2-B406-1B92707A6689}" type="presParOf" srcId="{88E74B31-D78D-4840-A711-9A9FEFE28526}" destId="{88C4F092-CE61-4144-810A-C820391D2849}" srcOrd="0" destOrd="0" presId="urn:microsoft.com/office/officeart/2005/8/layout/hierarchy2"/>
    <dgm:cxn modelId="{2B37CB17-EEBD-4635-B3EF-3B08F61280D1}" type="presParOf" srcId="{C7F10EF8-6799-46AF-BC21-2D35E62D1657}" destId="{1B41940D-31E3-4E44-9056-8B3ECEEE4214}" srcOrd="3" destOrd="0" presId="urn:microsoft.com/office/officeart/2005/8/layout/hierarchy2"/>
    <dgm:cxn modelId="{DEE18A7B-EEE7-461B-87B3-70E35C88D012}" type="presParOf" srcId="{1B41940D-31E3-4E44-9056-8B3ECEEE4214}" destId="{2CE625CC-A773-4E00-BC7B-9390929E85A6}" srcOrd="0" destOrd="0" presId="urn:microsoft.com/office/officeart/2005/8/layout/hierarchy2"/>
    <dgm:cxn modelId="{0B67DAE8-6163-41EB-954D-E851415F6853}" type="presParOf" srcId="{1B41940D-31E3-4E44-9056-8B3ECEEE4214}" destId="{0B8F5384-812D-4DFC-A8D4-22D5D4B00D7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1345E6-90F2-4A1A-8FE2-1D4DB69DCC51}" type="doc">
      <dgm:prSet loTypeId="urn:microsoft.com/office/officeart/2005/8/layout/hierarchy2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02831F-CBAB-40A9-A3B1-6F99729E8E7B}">
      <dgm:prSet phldrT="[Text]" custT="1"/>
      <dgm:spPr/>
      <dgm:t>
        <a:bodyPr lIns="182880"/>
        <a:lstStyle/>
        <a:p>
          <a:pPr algn="l"/>
          <a:r>
            <a:rPr lang="en-US" sz="900" b="0" dirty="0" smtClean="0">
              <a:latin typeface="Arial" pitchFamily="34" charset="0"/>
              <a:cs typeface="Arial" pitchFamily="34" charset="0"/>
            </a:rPr>
            <a:t>Does the response answer all the questions asked (satisfy the task in sentence format)?</a:t>
          </a:r>
          <a:endParaRPr lang="en-US" sz="900" dirty="0">
            <a:latin typeface="Arial" pitchFamily="34" charset="0"/>
            <a:cs typeface="Arial" pitchFamily="34" charset="0"/>
          </a:endParaRPr>
        </a:p>
      </dgm:t>
    </dgm:pt>
    <dgm:pt modelId="{891E1376-A29C-4836-AB3F-C8BFEE1373C8}" type="parTrans" cxnId="{63566051-C030-4DE3-BDFD-B0BAA17ABFE9}">
      <dgm:prSet/>
      <dgm:spPr/>
      <dgm:t>
        <a:bodyPr/>
        <a:lstStyle/>
        <a:p>
          <a:endParaRPr lang="en-US"/>
        </a:p>
      </dgm:t>
    </dgm:pt>
    <dgm:pt modelId="{D5898C0D-21B6-419C-8AB2-F7D0D403C374}" type="sibTrans" cxnId="{63566051-C030-4DE3-BDFD-B0BAA17ABFE9}">
      <dgm:prSet/>
      <dgm:spPr/>
      <dgm:t>
        <a:bodyPr/>
        <a:lstStyle/>
        <a:p>
          <a:endParaRPr lang="en-US"/>
        </a:p>
      </dgm:t>
    </dgm:pt>
    <dgm:pt modelId="{336C8DC8-67E6-404D-8816-818FE81DB604}">
      <dgm:prSet phldrT="[Text]" custT="1"/>
      <dgm:spPr/>
      <dgm:t>
        <a:bodyPr/>
        <a:lstStyle/>
        <a:p>
          <a:r>
            <a:rPr lang="en-US" sz="900" b="0" dirty="0" smtClean="0">
              <a:latin typeface="Arial" pitchFamily="34" charset="0"/>
              <a:cs typeface="Arial" pitchFamily="34" charset="0"/>
            </a:rPr>
            <a:t>Yes = 3 or 2</a:t>
          </a:r>
          <a:endParaRPr lang="en-US" sz="900" dirty="0">
            <a:latin typeface="Arial" pitchFamily="34" charset="0"/>
            <a:cs typeface="Arial" pitchFamily="34" charset="0"/>
          </a:endParaRPr>
        </a:p>
      </dgm:t>
    </dgm:pt>
    <dgm:pt modelId="{F8717438-D15D-44C1-AA88-956193BF8148}" type="parTrans" cxnId="{479C0721-59E8-4C4F-A699-AA62F9CCA6B4}">
      <dgm:prSet custT="1"/>
      <dgm:spPr/>
      <dgm:t>
        <a:bodyPr/>
        <a:lstStyle/>
        <a:p>
          <a:endParaRPr lang="en-US" sz="900">
            <a:latin typeface="Arial" pitchFamily="34" charset="0"/>
            <a:cs typeface="Arial" pitchFamily="34" charset="0"/>
          </a:endParaRPr>
        </a:p>
      </dgm:t>
    </dgm:pt>
    <dgm:pt modelId="{CA829B6E-C810-495F-97C2-9721B095028B}" type="sibTrans" cxnId="{479C0721-59E8-4C4F-A699-AA62F9CCA6B4}">
      <dgm:prSet/>
      <dgm:spPr/>
      <dgm:t>
        <a:bodyPr/>
        <a:lstStyle/>
        <a:p>
          <a:endParaRPr lang="en-US"/>
        </a:p>
      </dgm:t>
    </dgm:pt>
    <dgm:pt modelId="{AA7A17EE-406A-4B38-BFF3-D01F9DF4D560}">
      <dgm:prSet phldrT="[Text]" custT="1"/>
      <dgm:spPr/>
      <dgm:t>
        <a:bodyPr/>
        <a:lstStyle/>
        <a:p>
          <a:r>
            <a:rPr lang="en-US" sz="900" b="0" dirty="0" smtClean="0">
              <a:latin typeface="Arial" pitchFamily="34" charset="0"/>
              <a:cs typeface="Arial" pitchFamily="34" charset="0"/>
            </a:rPr>
            <a:t>No = 1 or 0</a:t>
          </a:r>
          <a:endParaRPr lang="en-US" sz="900" dirty="0">
            <a:latin typeface="Arial" pitchFamily="34" charset="0"/>
            <a:cs typeface="Arial" pitchFamily="34" charset="0"/>
          </a:endParaRPr>
        </a:p>
      </dgm:t>
    </dgm:pt>
    <dgm:pt modelId="{37A6EFDB-00E7-4D45-9982-43EBC6A9F612}" type="parTrans" cxnId="{44D899FA-1CCB-4AE2-BDEE-212520AA8F0A}">
      <dgm:prSet custT="1"/>
      <dgm:spPr/>
      <dgm:t>
        <a:bodyPr/>
        <a:lstStyle/>
        <a:p>
          <a:endParaRPr lang="en-US" sz="900">
            <a:latin typeface="Arial" pitchFamily="34" charset="0"/>
            <a:cs typeface="Arial" pitchFamily="34" charset="0"/>
          </a:endParaRPr>
        </a:p>
      </dgm:t>
    </dgm:pt>
    <dgm:pt modelId="{39E6C9A2-FA2E-42D4-A325-05FA692D5FD3}" type="sibTrans" cxnId="{44D899FA-1CCB-4AE2-BDEE-212520AA8F0A}">
      <dgm:prSet/>
      <dgm:spPr/>
      <dgm:t>
        <a:bodyPr/>
        <a:lstStyle/>
        <a:p>
          <a:endParaRPr lang="en-US"/>
        </a:p>
      </dgm:t>
    </dgm:pt>
    <dgm:pt modelId="{6382E817-D815-47B9-97B8-6BCBC8EC9628}">
      <dgm:prSet phldrT="[Text]" custT="1"/>
      <dgm:spPr/>
      <dgm:t>
        <a:bodyPr lIns="91440" tIns="91440" rIns="91440" bIns="91440"/>
        <a:lstStyle/>
        <a:p>
          <a:pPr marL="347663" marR="0" indent="-347663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0" dirty="0" smtClean="0">
              <a:latin typeface="Arial" pitchFamily="34" charset="0"/>
              <a:cs typeface="Arial" pitchFamily="34" charset="0"/>
            </a:rPr>
            <a:t>= 1	Contains subject and predicate</a:t>
          </a:r>
          <a:endParaRPr lang="en-US" sz="900" dirty="0">
            <a:latin typeface="Arial" pitchFamily="34" charset="0"/>
            <a:cs typeface="Arial" pitchFamily="34" charset="0"/>
          </a:endParaRPr>
        </a:p>
      </dgm:t>
    </dgm:pt>
    <dgm:pt modelId="{DB847F9E-8532-497E-949A-B87F46719668}" type="parTrans" cxnId="{8673DCB7-D39B-42D4-95BA-EE4C2B98FCAB}">
      <dgm:prSet custT="1"/>
      <dgm:spPr/>
      <dgm:t>
        <a:bodyPr/>
        <a:lstStyle/>
        <a:p>
          <a:endParaRPr lang="en-US" sz="900">
            <a:latin typeface="Arial" pitchFamily="34" charset="0"/>
            <a:cs typeface="Arial" pitchFamily="34" charset="0"/>
          </a:endParaRPr>
        </a:p>
      </dgm:t>
    </dgm:pt>
    <dgm:pt modelId="{BBC1FCFA-349E-49CE-B532-81472F0BAD6F}" type="sibTrans" cxnId="{8673DCB7-D39B-42D4-95BA-EE4C2B98FCAB}">
      <dgm:prSet/>
      <dgm:spPr/>
      <dgm:t>
        <a:bodyPr/>
        <a:lstStyle/>
        <a:p>
          <a:endParaRPr lang="en-US"/>
        </a:p>
      </dgm:t>
    </dgm:pt>
    <dgm:pt modelId="{F9FFACAC-DCEE-40BE-A7D2-28E496B57B7D}">
      <dgm:prSet custT="1"/>
      <dgm:spPr/>
      <dgm:t>
        <a:bodyPr lIns="91440" tIns="91440" rIns="91440" bIns="91440"/>
        <a:lstStyle/>
        <a:p>
          <a:pPr marL="288925" indent="-288925" algn="l"/>
          <a:r>
            <a:rPr lang="en-US" sz="900" b="0" dirty="0" smtClean="0">
              <a:latin typeface="Arial" pitchFamily="34" charset="0"/>
              <a:cs typeface="Arial" pitchFamily="34" charset="0"/>
            </a:rPr>
            <a:t>= 3	Meaning is communicated</a:t>
          </a:r>
        </a:p>
      </dgm:t>
    </dgm:pt>
    <dgm:pt modelId="{89388D3F-2BCA-4C00-A749-7A6F1E8794D6}" type="parTrans" cxnId="{82562EDB-99A0-47E1-8AF9-ECFCB07B9D41}">
      <dgm:prSet custT="1"/>
      <dgm:spPr/>
      <dgm:t>
        <a:bodyPr/>
        <a:lstStyle/>
        <a:p>
          <a:endParaRPr lang="en-US" sz="900">
            <a:latin typeface="Arial" pitchFamily="34" charset="0"/>
            <a:cs typeface="Arial" pitchFamily="34" charset="0"/>
          </a:endParaRPr>
        </a:p>
      </dgm:t>
    </dgm:pt>
    <dgm:pt modelId="{C6C83CE6-2A4B-4330-B9A0-EB81670636E7}" type="sibTrans" cxnId="{82562EDB-99A0-47E1-8AF9-ECFCB07B9D41}">
      <dgm:prSet/>
      <dgm:spPr/>
      <dgm:t>
        <a:bodyPr/>
        <a:lstStyle/>
        <a:p>
          <a:endParaRPr lang="en-US"/>
        </a:p>
      </dgm:t>
    </dgm:pt>
    <dgm:pt modelId="{848A0BC2-5D94-42AE-A3BF-CB6FCD9F9CF0}">
      <dgm:prSet custT="1"/>
      <dgm:spPr/>
      <dgm:t>
        <a:bodyPr lIns="91440" tIns="91440" rIns="91440" bIns="91440"/>
        <a:lstStyle/>
        <a:p>
          <a:pPr marL="347663" indent="-347663" algn="l"/>
          <a:r>
            <a:rPr lang="en-US" sz="900" b="0" dirty="0" smtClean="0">
              <a:latin typeface="Arial" pitchFamily="34" charset="0"/>
              <a:cs typeface="Arial" pitchFamily="34" charset="0"/>
            </a:rPr>
            <a:t>= 0	If response does not relate to the prompt, quotes the prompt, or has single Spanish word(s)</a:t>
          </a:r>
          <a:endParaRPr lang="en-US" sz="900" dirty="0" smtClean="0">
            <a:latin typeface="Arial" pitchFamily="34" charset="0"/>
            <a:cs typeface="Arial" pitchFamily="34" charset="0"/>
          </a:endParaRPr>
        </a:p>
      </dgm:t>
    </dgm:pt>
    <dgm:pt modelId="{ADA0DB85-9819-4036-B1A4-327121553553}" type="parTrans" cxnId="{4169A00F-61FB-45DE-8B5D-FFBA0B2E66A5}">
      <dgm:prSet custT="1"/>
      <dgm:spPr/>
      <dgm:t>
        <a:bodyPr/>
        <a:lstStyle/>
        <a:p>
          <a:endParaRPr lang="en-US" sz="900">
            <a:latin typeface="Arial" pitchFamily="34" charset="0"/>
            <a:cs typeface="Arial" pitchFamily="34" charset="0"/>
          </a:endParaRPr>
        </a:p>
      </dgm:t>
    </dgm:pt>
    <dgm:pt modelId="{398712C4-D25D-4FF3-A92D-189FF3F046F3}" type="sibTrans" cxnId="{4169A00F-61FB-45DE-8B5D-FFBA0B2E66A5}">
      <dgm:prSet/>
      <dgm:spPr/>
      <dgm:t>
        <a:bodyPr/>
        <a:lstStyle/>
        <a:p>
          <a:endParaRPr lang="en-US"/>
        </a:p>
      </dgm:t>
    </dgm:pt>
    <dgm:pt modelId="{195A207A-7348-40D7-937D-92239093AC5D}">
      <dgm:prSet custT="1"/>
      <dgm:spPr/>
      <dgm:t>
        <a:bodyPr lIns="91440" tIns="91440" rIns="91440" bIns="91440"/>
        <a:lstStyle/>
        <a:p>
          <a:pPr marL="350838" indent="-350838" algn="l"/>
          <a:r>
            <a:rPr lang="en-US" sz="900" b="0" dirty="0" smtClean="0">
              <a:latin typeface="Arial" pitchFamily="34" charset="0"/>
              <a:cs typeface="Arial" pitchFamily="34" charset="0"/>
            </a:rPr>
            <a:t>= 2	Meaning is somewhat clear, errors in grammar</a:t>
          </a:r>
          <a:endParaRPr lang="en-US" sz="900" dirty="0">
            <a:latin typeface="Arial" pitchFamily="34" charset="0"/>
            <a:cs typeface="Arial" pitchFamily="34" charset="0"/>
          </a:endParaRPr>
        </a:p>
      </dgm:t>
    </dgm:pt>
    <dgm:pt modelId="{5B307E32-8999-4648-9DEB-5F1D607410F7}" type="parTrans" cxnId="{9C802713-25EE-4E30-A0D0-C27270FFF086}">
      <dgm:prSet custT="1"/>
      <dgm:spPr/>
      <dgm:t>
        <a:bodyPr/>
        <a:lstStyle/>
        <a:p>
          <a:endParaRPr lang="en-US" sz="900">
            <a:latin typeface="Arial" pitchFamily="34" charset="0"/>
            <a:cs typeface="Arial" pitchFamily="34" charset="0"/>
          </a:endParaRPr>
        </a:p>
      </dgm:t>
    </dgm:pt>
    <dgm:pt modelId="{EA386817-CA00-4EDB-83DB-DDC86FE50159}" type="sibTrans" cxnId="{9C802713-25EE-4E30-A0D0-C27270FFF086}">
      <dgm:prSet/>
      <dgm:spPr/>
      <dgm:t>
        <a:bodyPr/>
        <a:lstStyle/>
        <a:p>
          <a:endParaRPr lang="en-US"/>
        </a:p>
      </dgm:t>
    </dgm:pt>
    <dgm:pt modelId="{55C4F5CE-B3FA-4DB7-B4DE-62925FA53AE9}" type="pres">
      <dgm:prSet presAssocID="{DC1345E6-90F2-4A1A-8FE2-1D4DB69DCC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4DDA4-4F26-455D-821B-3E7966DD687F}" type="pres">
      <dgm:prSet presAssocID="{0602831F-CBAB-40A9-A3B1-6F99729E8E7B}" presName="root1" presStyleCnt="0"/>
      <dgm:spPr/>
    </dgm:pt>
    <dgm:pt modelId="{7C75DB78-8402-4527-88F3-AD078F8C35C9}" type="pres">
      <dgm:prSet presAssocID="{0602831F-CBAB-40A9-A3B1-6F99729E8E7B}" presName="LevelOneTextNode" presStyleLbl="node0" presStyleIdx="0" presStyleCnt="1" custScaleX="192312" custScaleY="382682" custLinFactY="-36180" custLinFactNeighborX="-1916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808B75-AE8A-457D-A923-B0180B9BD47F}" type="pres">
      <dgm:prSet presAssocID="{0602831F-CBAB-40A9-A3B1-6F99729E8E7B}" presName="level2hierChild" presStyleCnt="0"/>
      <dgm:spPr/>
    </dgm:pt>
    <dgm:pt modelId="{54AEEF0F-C7D1-4BCE-96C0-1AC72CF9F5E9}" type="pres">
      <dgm:prSet presAssocID="{F8717438-D15D-44C1-AA88-956193BF814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292A129-1971-47AA-BF2B-D0B722CB42AD}" type="pres">
      <dgm:prSet presAssocID="{F8717438-D15D-44C1-AA88-956193BF814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88959C-1D8E-4AF8-9F6C-36D56C62A779}" type="pres">
      <dgm:prSet presAssocID="{336C8DC8-67E6-404D-8816-818FE81DB604}" presName="root2" presStyleCnt="0"/>
      <dgm:spPr/>
    </dgm:pt>
    <dgm:pt modelId="{39CCEA4F-43AF-4376-92C8-553896A9C720}" type="pres">
      <dgm:prSet presAssocID="{336C8DC8-67E6-404D-8816-818FE81DB604}" presName="LevelTwoTextNode" presStyleLbl="node2" presStyleIdx="0" presStyleCnt="2" custScaleX="193280" custScaleY="173341" custLinFactNeighborX="-14751" custLinFactNeighborY="-776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BB263-8CFA-4233-A901-34F202B022FB}" type="pres">
      <dgm:prSet presAssocID="{336C8DC8-67E6-404D-8816-818FE81DB604}" presName="level3hierChild" presStyleCnt="0"/>
      <dgm:spPr/>
    </dgm:pt>
    <dgm:pt modelId="{6A3C1C92-087D-4303-AF29-A3A853DE8B69}" type="pres">
      <dgm:prSet presAssocID="{89388D3F-2BCA-4C00-A749-7A6F1E8794D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E0374A54-C6C9-4BDE-8AA4-D3CDAB95B4C5}" type="pres">
      <dgm:prSet presAssocID="{89388D3F-2BCA-4C00-A749-7A6F1E8794D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E5155F7-88CF-4A8F-B986-363CBD00E87D}" type="pres">
      <dgm:prSet presAssocID="{F9FFACAC-DCEE-40BE-A7D2-28E496B57B7D}" presName="root2" presStyleCnt="0"/>
      <dgm:spPr/>
    </dgm:pt>
    <dgm:pt modelId="{493436B9-BFAC-41DD-AFA0-06DEE2E4CCE1}" type="pres">
      <dgm:prSet presAssocID="{F9FFACAC-DCEE-40BE-A7D2-28E496B57B7D}" presName="LevelTwoTextNode" presStyleLbl="node3" presStyleIdx="0" presStyleCnt="4" custScaleX="346716" custScaleY="199288" custLinFactY="-78388" custLinFactNeighborX="111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E61F6-247E-4823-9F59-6FA45A0A3B6D}" type="pres">
      <dgm:prSet presAssocID="{F9FFACAC-DCEE-40BE-A7D2-28E496B57B7D}" presName="level3hierChild" presStyleCnt="0"/>
      <dgm:spPr/>
    </dgm:pt>
    <dgm:pt modelId="{F31E63B2-26F3-40DF-A870-FB1A0A052388}" type="pres">
      <dgm:prSet presAssocID="{5B307E32-8999-4648-9DEB-5F1D607410F7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F12413EE-9E66-4957-8532-0F6C735B3BB5}" type="pres">
      <dgm:prSet presAssocID="{5B307E32-8999-4648-9DEB-5F1D607410F7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B8DD17D-FDDD-4883-BE79-65DBB4F7371F}" type="pres">
      <dgm:prSet presAssocID="{195A207A-7348-40D7-937D-92239093AC5D}" presName="root2" presStyleCnt="0"/>
      <dgm:spPr/>
    </dgm:pt>
    <dgm:pt modelId="{76B45DFE-B3AC-4886-A9EB-6024E474B057}" type="pres">
      <dgm:prSet presAssocID="{195A207A-7348-40D7-937D-92239093AC5D}" presName="LevelTwoTextNode" presStyleLbl="node3" presStyleIdx="1" presStyleCnt="4" custScaleX="350849" custScaleY="202028" custLinFactNeighborX="-713" custLinFactNeighborY="-982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B28364-7288-41E2-B719-68270E33D74E}" type="pres">
      <dgm:prSet presAssocID="{195A207A-7348-40D7-937D-92239093AC5D}" presName="level3hierChild" presStyleCnt="0"/>
      <dgm:spPr/>
    </dgm:pt>
    <dgm:pt modelId="{D064161C-5B39-484E-8F3B-E15AA72901B1}" type="pres">
      <dgm:prSet presAssocID="{37A6EFDB-00E7-4D45-9982-43EBC6A9F61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1082187-5D89-489D-A8A1-550E874667ED}" type="pres">
      <dgm:prSet presAssocID="{37A6EFDB-00E7-4D45-9982-43EBC6A9F61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0F87EF-42CC-4DA9-AB54-A881359EF9D3}" type="pres">
      <dgm:prSet presAssocID="{AA7A17EE-406A-4B38-BFF3-D01F9DF4D560}" presName="root2" presStyleCnt="0"/>
      <dgm:spPr/>
    </dgm:pt>
    <dgm:pt modelId="{4F55C074-B584-4AAA-8E27-29BC553A8543}" type="pres">
      <dgm:prSet presAssocID="{AA7A17EE-406A-4B38-BFF3-D01F9DF4D560}" presName="LevelTwoTextNode" presStyleLbl="node2" presStyleIdx="1" presStyleCnt="2" custScaleX="208324" custScaleY="190359" custLinFactY="-100000" custLinFactNeighborX="-17053" custLinFactNeighborY="-143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10EF8-6799-46AF-BC21-2D35E62D1657}" type="pres">
      <dgm:prSet presAssocID="{AA7A17EE-406A-4B38-BFF3-D01F9DF4D560}" presName="level3hierChild" presStyleCnt="0"/>
      <dgm:spPr/>
    </dgm:pt>
    <dgm:pt modelId="{24041F12-76ED-49C3-936F-79D86699B938}" type="pres">
      <dgm:prSet presAssocID="{DB847F9E-8532-497E-949A-B87F46719668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34ED4D7-31AF-47C6-9FD6-ECE0596D3A62}" type="pres">
      <dgm:prSet presAssocID="{DB847F9E-8532-497E-949A-B87F46719668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4E538CC-810E-409F-8AE5-3C462A75BCAA}" type="pres">
      <dgm:prSet presAssocID="{6382E817-D815-47B9-97B8-6BCBC8EC9628}" presName="root2" presStyleCnt="0"/>
      <dgm:spPr/>
    </dgm:pt>
    <dgm:pt modelId="{2EA9E860-1D5F-4709-9A77-F228646B4DA6}" type="pres">
      <dgm:prSet presAssocID="{6382E817-D815-47B9-97B8-6BCBC8EC9628}" presName="LevelTwoTextNode" presStyleLbl="node3" presStyleIdx="2" presStyleCnt="4" custScaleX="359286" custScaleY="187447" custLinFactNeighborX="-26115" custLinFactNeighborY="-28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5C5E98-5B04-47DA-8AD0-49BB5538EA8D}" type="pres">
      <dgm:prSet presAssocID="{6382E817-D815-47B9-97B8-6BCBC8EC9628}" presName="level3hierChild" presStyleCnt="0"/>
      <dgm:spPr/>
    </dgm:pt>
    <dgm:pt modelId="{88E74B31-D78D-4840-A711-9A9FEFE28526}" type="pres">
      <dgm:prSet presAssocID="{ADA0DB85-9819-4036-B1A4-327121553553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88C4F092-CE61-4144-810A-C820391D2849}" type="pres">
      <dgm:prSet presAssocID="{ADA0DB85-9819-4036-B1A4-32712155355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1B41940D-31E3-4E44-9056-8B3ECEEE4214}" type="pres">
      <dgm:prSet presAssocID="{848A0BC2-5D94-42AE-A3BF-CB6FCD9F9CF0}" presName="root2" presStyleCnt="0"/>
      <dgm:spPr/>
    </dgm:pt>
    <dgm:pt modelId="{2CE625CC-A773-4E00-BC7B-9390929E85A6}" type="pres">
      <dgm:prSet presAssocID="{848A0BC2-5D94-42AE-A3BF-CB6FCD9F9CF0}" presName="LevelTwoTextNode" presStyleLbl="node3" presStyleIdx="3" presStyleCnt="4" custScaleX="366015" custScaleY="185899" custLinFactNeighborX="-25939" custLinFactNeighborY="-241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F5384-812D-4DFC-A8D4-22D5D4B00D72}" type="pres">
      <dgm:prSet presAssocID="{848A0BC2-5D94-42AE-A3BF-CB6FCD9F9CF0}" presName="level3hierChild" presStyleCnt="0"/>
      <dgm:spPr/>
    </dgm:pt>
  </dgm:ptLst>
  <dgm:cxnLst>
    <dgm:cxn modelId="{51ECE31E-3989-476F-89B7-78B3A676D4A1}" type="presOf" srcId="{195A207A-7348-40D7-937D-92239093AC5D}" destId="{76B45DFE-B3AC-4886-A9EB-6024E474B057}" srcOrd="0" destOrd="0" presId="urn:microsoft.com/office/officeart/2005/8/layout/hierarchy2"/>
    <dgm:cxn modelId="{907078D6-C18C-44D3-94B6-889B368325DC}" type="presOf" srcId="{ADA0DB85-9819-4036-B1A4-327121553553}" destId="{88C4F092-CE61-4144-810A-C820391D2849}" srcOrd="1" destOrd="0" presId="urn:microsoft.com/office/officeart/2005/8/layout/hierarchy2"/>
    <dgm:cxn modelId="{8D5193AC-0130-445E-8C17-7D214B9EA60A}" type="presOf" srcId="{6382E817-D815-47B9-97B8-6BCBC8EC9628}" destId="{2EA9E860-1D5F-4709-9A77-F228646B4DA6}" srcOrd="0" destOrd="0" presId="urn:microsoft.com/office/officeart/2005/8/layout/hierarchy2"/>
    <dgm:cxn modelId="{25ACDA29-889B-43A5-8225-B695593F7D23}" type="presOf" srcId="{AA7A17EE-406A-4B38-BFF3-D01F9DF4D560}" destId="{4F55C074-B584-4AAA-8E27-29BC553A8543}" srcOrd="0" destOrd="0" presId="urn:microsoft.com/office/officeart/2005/8/layout/hierarchy2"/>
    <dgm:cxn modelId="{89561467-D015-4CC7-AE0F-CBD0DD6A1939}" type="presOf" srcId="{37A6EFDB-00E7-4D45-9982-43EBC6A9F612}" destId="{D064161C-5B39-484E-8F3B-E15AA72901B1}" srcOrd="0" destOrd="0" presId="urn:microsoft.com/office/officeart/2005/8/layout/hierarchy2"/>
    <dgm:cxn modelId="{6DB153ED-0896-4D06-A767-7EC6C9007E6F}" type="presOf" srcId="{336C8DC8-67E6-404D-8816-818FE81DB604}" destId="{39CCEA4F-43AF-4376-92C8-553896A9C720}" srcOrd="0" destOrd="0" presId="urn:microsoft.com/office/officeart/2005/8/layout/hierarchy2"/>
    <dgm:cxn modelId="{8673DCB7-D39B-42D4-95BA-EE4C2B98FCAB}" srcId="{AA7A17EE-406A-4B38-BFF3-D01F9DF4D560}" destId="{6382E817-D815-47B9-97B8-6BCBC8EC9628}" srcOrd="0" destOrd="0" parTransId="{DB847F9E-8532-497E-949A-B87F46719668}" sibTransId="{BBC1FCFA-349E-49CE-B532-81472F0BAD6F}"/>
    <dgm:cxn modelId="{5BADD37D-067B-4176-9242-165E546DE816}" type="presOf" srcId="{0602831F-CBAB-40A9-A3B1-6F99729E8E7B}" destId="{7C75DB78-8402-4527-88F3-AD078F8C35C9}" srcOrd="0" destOrd="0" presId="urn:microsoft.com/office/officeart/2005/8/layout/hierarchy2"/>
    <dgm:cxn modelId="{39A90218-8739-4855-B530-911E6B6CA9B5}" type="presOf" srcId="{DB847F9E-8532-497E-949A-B87F46719668}" destId="{534ED4D7-31AF-47C6-9FD6-ECE0596D3A62}" srcOrd="1" destOrd="0" presId="urn:microsoft.com/office/officeart/2005/8/layout/hierarchy2"/>
    <dgm:cxn modelId="{38E72255-5291-451C-9E0A-1235C4EC4B19}" type="presOf" srcId="{ADA0DB85-9819-4036-B1A4-327121553553}" destId="{88E74B31-D78D-4840-A711-9A9FEFE28526}" srcOrd="0" destOrd="0" presId="urn:microsoft.com/office/officeart/2005/8/layout/hierarchy2"/>
    <dgm:cxn modelId="{479C0721-59E8-4C4F-A699-AA62F9CCA6B4}" srcId="{0602831F-CBAB-40A9-A3B1-6F99729E8E7B}" destId="{336C8DC8-67E6-404D-8816-818FE81DB604}" srcOrd="0" destOrd="0" parTransId="{F8717438-D15D-44C1-AA88-956193BF8148}" sibTransId="{CA829B6E-C810-495F-97C2-9721B095028B}"/>
    <dgm:cxn modelId="{241588BF-F06B-4C5B-8EDC-C9164110C39A}" type="presOf" srcId="{DB847F9E-8532-497E-949A-B87F46719668}" destId="{24041F12-76ED-49C3-936F-79D86699B938}" srcOrd="0" destOrd="0" presId="urn:microsoft.com/office/officeart/2005/8/layout/hierarchy2"/>
    <dgm:cxn modelId="{46DD952B-7DB1-409D-8B06-6456541918DA}" type="presOf" srcId="{848A0BC2-5D94-42AE-A3BF-CB6FCD9F9CF0}" destId="{2CE625CC-A773-4E00-BC7B-9390929E85A6}" srcOrd="0" destOrd="0" presId="urn:microsoft.com/office/officeart/2005/8/layout/hierarchy2"/>
    <dgm:cxn modelId="{1865DA2B-BF09-48CB-A609-3CFFC27ED0AA}" type="presOf" srcId="{F8717438-D15D-44C1-AA88-956193BF8148}" destId="{54AEEF0F-C7D1-4BCE-96C0-1AC72CF9F5E9}" srcOrd="0" destOrd="0" presId="urn:microsoft.com/office/officeart/2005/8/layout/hierarchy2"/>
    <dgm:cxn modelId="{076BF1F0-5714-4B8A-A693-0901EAE5BD8E}" type="presOf" srcId="{89388D3F-2BCA-4C00-A749-7A6F1E8794D6}" destId="{6A3C1C92-087D-4303-AF29-A3A853DE8B69}" srcOrd="0" destOrd="0" presId="urn:microsoft.com/office/officeart/2005/8/layout/hierarchy2"/>
    <dgm:cxn modelId="{A80BF5B5-1D07-434D-B3F6-20193CDCE3E0}" type="presOf" srcId="{5B307E32-8999-4648-9DEB-5F1D607410F7}" destId="{F31E63B2-26F3-40DF-A870-FB1A0A052388}" srcOrd="0" destOrd="0" presId="urn:microsoft.com/office/officeart/2005/8/layout/hierarchy2"/>
    <dgm:cxn modelId="{74EB1AE4-ED7E-477A-8B87-934D47A59AA4}" type="presOf" srcId="{89388D3F-2BCA-4C00-A749-7A6F1E8794D6}" destId="{E0374A54-C6C9-4BDE-8AA4-D3CDAB95B4C5}" srcOrd="1" destOrd="0" presId="urn:microsoft.com/office/officeart/2005/8/layout/hierarchy2"/>
    <dgm:cxn modelId="{4169A00F-61FB-45DE-8B5D-FFBA0B2E66A5}" srcId="{AA7A17EE-406A-4B38-BFF3-D01F9DF4D560}" destId="{848A0BC2-5D94-42AE-A3BF-CB6FCD9F9CF0}" srcOrd="1" destOrd="0" parTransId="{ADA0DB85-9819-4036-B1A4-327121553553}" sibTransId="{398712C4-D25D-4FF3-A92D-189FF3F046F3}"/>
    <dgm:cxn modelId="{9C802713-25EE-4E30-A0D0-C27270FFF086}" srcId="{336C8DC8-67E6-404D-8816-818FE81DB604}" destId="{195A207A-7348-40D7-937D-92239093AC5D}" srcOrd="1" destOrd="0" parTransId="{5B307E32-8999-4648-9DEB-5F1D607410F7}" sibTransId="{EA386817-CA00-4EDB-83DB-DDC86FE50159}"/>
    <dgm:cxn modelId="{7B60814E-398B-4DB1-8740-9E51D32592AC}" type="presOf" srcId="{37A6EFDB-00E7-4D45-9982-43EBC6A9F612}" destId="{41082187-5D89-489D-A8A1-550E874667ED}" srcOrd="1" destOrd="0" presId="urn:microsoft.com/office/officeart/2005/8/layout/hierarchy2"/>
    <dgm:cxn modelId="{82562EDB-99A0-47E1-8AF9-ECFCB07B9D41}" srcId="{336C8DC8-67E6-404D-8816-818FE81DB604}" destId="{F9FFACAC-DCEE-40BE-A7D2-28E496B57B7D}" srcOrd="0" destOrd="0" parTransId="{89388D3F-2BCA-4C00-A749-7A6F1E8794D6}" sibTransId="{C6C83CE6-2A4B-4330-B9A0-EB81670636E7}"/>
    <dgm:cxn modelId="{63566051-C030-4DE3-BDFD-B0BAA17ABFE9}" srcId="{DC1345E6-90F2-4A1A-8FE2-1D4DB69DCC51}" destId="{0602831F-CBAB-40A9-A3B1-6F99729E8E7B}" srcOrd="0" destOrd="0" parTransId="{891E1376-A29C-4836-AB3F-C8BFEE1373C8}" sibTransId="{D5898C0D-21B6-419C-8AB2-F7D0D403C374}"/>
    <dgm:cxn modelId="{44D899FA-1CCB-4AE2-BDEE-212520AA8F0A}" srcId="{0602831F-CBAB-40A9-A3B1-6F99729E8E7B}" destId="{AA7A17EE-406A-4B38-BFF3-D01F9DF4D560}" srcOrd="1" destOrd="0" parTransId="{37A6EFDB-00E7-4D45-9982-43EBC6A9F612}" sibTransId="{39E6C9A2-FA2E-42D4-A325-05FA692D5FD3}"/>
    <dgm:cxn modelId="{4B32617D-6C99-4665-926C-7F74A011BBA9}" type="presOf" srcId="{DC1345E6-90F2-4A1A-8FE2-1D4DB69DCC51}" destId="{55C4F5CE-B3FA-4DB7-B4DE-62925FA53AE9}" srcOrd="0" destOrd="0" presId="urn:microsoft.com/office/officeart/2005/8/layout/hierarchy2"/>
    <dgm:cxn modelId="{47D7CF23-DFA2-46E9-8932-9AB5AB51C5AF}" type="presOf" srcId="{F8717438-D15D-44C1-AA88-956193BF8148}" destId="{1292A129-1971-47AA-BF2B-D0B722CB42AD}" srcOrd="1" destOrd="0" presId="urn:microsoft.com/office/officeart/2005/8/layout/hierarchy2"/>
    <dgm:cxn modelId="{0AA99E8B-0F87-48EB-9EC6-AF437E5F38D0}" type="presOf" srcId="{5B307E32-8999-4648-9DEB-5F1D607410F7}" destId="{F12413EE-9E66-4957-8532-0F6C735B3BB5}" srcOrd="1" destOrd="0" presId="urn:microsoft.com/office/officeart/2005/8/layout/hierarchy2"/>
    <dgm:cxn modelId="{2A42D279-0AFB-4108-8C73-A0A1E5CC7A3F}" type="presOf" srcId="{F9FFACAC-DCEE-40BE-A7D2-28E496B57B7D}" destId="{493436B9-BFAC-41DD-AFA0-06DEE2E4CCE1}" srcOrd="0" destOrd="0" presId="urn:microsoft.com/office/officeart/2005/8/layout/hierarchy2"/>
    <dgm:cxn modelId="{57C8C6D1-F469-4A62-B00A-383C3AA20902}" type="presParOf" srcId="{55C4F5CE-B3FA-4DB7-B4DE-62925FA53AE9}" destId="{19C4DDA4-4F26-455D-821B-3E7966DD687F}" srcOrd="0" destOrd="0" presId="urn:microsoft.com/office/officeart/2005/8/layout/hierarchy2"/>
    <dgm:cxn modelId="{E06384D4-D089-4953-9FA4-CDD1F01EE0D3}" type="presParOf" srcId="{19C4DDA4-4F26-455D-821B-3E7966DD687F}" destId="{7C75DB78-8402-4527-88F3-AD078F8C35C9}" srcOrd="0" destOrd="0" presId="urn:microsoft.com/office/officeart/2005/8/layout/hierarchy2"/>
    <dgm:cxn modelId="{39DD23B0-D9EC-488E-BDB8-4835FC78EF05}" type="presParOf" srcId="{19C4DDA4-4F26-455D-821B-3E7966DD687F}" destId="{D2808B75-AE8A-457D-A923-B0180B9BD47F}" srcOrd="1" destOrd="0" presId="urn:microsoft.com/office/officeart/2005/8/layout/hierarchy2"/>
    <dgm:cxn modelId="{D5F0DD3E-38C7-4913-945E-23F631A9D173}" type="presParOf" srcId="{D2808B75-AE8A-457D-A923-B0180B9BD47F}" destId="{54AEEF0F-C7D1-4BCE-96C0-1AC72CF9F5E9}" srcOrd="0" destOrd="0" presId="urn:microsoft.com/office/officeart/2005/8/layout/hierarchy2"/>
    <dgm:cxn modelId="{4A8AD371-F0F6-401E-ACCC-7236F62BC153}" type="presParOf" srcId="{54AEEF0F-C7D1-4BCE-96C0-1AC72CF9F5E9}" destId="{1292A129-1971-47AA-BF2B-D0B722CB42AD}" srcOrd="0" destOrd="0" presId="urn:microsoft.com/office/officeart/2005/8/layout/hierarchy2"/>
    <dgm:cxn modelId="{5BED81B1-29C9-45CB-9EC8-129B103F8415}" type="presParOf" srcId="{D2808B75-AE8A-457D-A923-B0180B9BD47F}" destId="{6A88959C-1D8E-4AF8-9F6C-36D56C62A779}" srcOrd="1" destOrd="0" presId="urn:microsoft.com/office/officeart/2005/8/layout/hierarchy2"/>
    <dgm:cxn modelId="{F18FE1AC-098B-40AE-9F7E-CE47945D8F04}" type="presParOf" srcId="{6A88959C-1D8E-4AF8-9F6C-36D56C62A779}" destId="{39CCEA4F-43AF-4376-92C8-553896A9C720}" srcOrd="0" destOrd="0" presId="urn:microsoft.com/office/officeart/2005/8/layout/hierarchy2"/>
    <dgm:cxn modelId="{230B1B5B-95A4-49A9-9FCE-90902AC0E0AF}" type="presParOf" srcId="{6A88959C-1D8E-4AF8-9F6C-36D56C62A779}" destId="{A80BB263-8CFA-4233-A901-34F202B022FB}" srcOrd="1" destOrd="0" presId="urn:microsoft.com/office/officeart/2005/8/layout/hierarchy2"/>
    <dgm:cxn modelId="{2ED23D82-64C4-41FA-9EA3-002122DC2176}" type="presParOf" srcId="{A80BB263-8CFA-4233-A901-34F202B022FB}" destId="{6A3C1C92-087D-4303-AF29-A3A853DE8B69}" srcOrd="0" destOrd="0" presId="urn:microsoft.com/office/officeart/2005/8/layout/hierarchy2"/>
    <dgm:cxn modelId="{721D8E3F-180A-4EA9-9C8A-157D12C8ECA8}" type="presParOf" srcId="{6A3C1C92-087D-4303-AF29-A3A853DE8B69}" destId="{E0374A54-C6C9-4BDE-8AA4-D3CDAB95B4C5}" srcOrd="0" destOrd="0" presId="urn:microsoft.com/office/officeart/2005/8/layout/hierarchy2"/>
    <dgm:cxn modelId="{EE01E8FE-1CAF-4C9C-ABB5-0E6AFA7004BC}" type="presParOf" srcId="{A80BB263-8CFA-4233-A901-34F202B022FB}" destId="{8E5155F7-88CF-4A8F-B986-363CBD00E87D}" srcOrd="1" destOrd="0" presId="urn:microsoft.com/office/officeart/2005/8/layout/hierarchy2"/>
    <dgm:cxn modelId="{F12E3604-4B64-4419-BD8C-367AACBE59B5}" type="presParOf" srcId="{8E5155F7-88CF-4A8F-B986-363CBD00E87D}" destId="{493436B9-BFAC-41DD-AFA0-06DEE2E4CCE1}" srcOrd="0" destOrd="0" presId="urn:microsoft.com/office/officeart/2005/8/layout/hierarchy2"/>
    <dgm:cxn modelId="{ECC0AC25-FE6C-49E2-9F61-DEC48124649E}" type="presParOf" srcId="{8E5155F7-88CF-4A8F-B986-363CBD00E87D}" destId="{4A4E61F6-247E-4823-9F59-6FA45A0A3B6D}" srcOrd="1" destOrd="0" presId="urn:microsoft.com/office/officeart/2005/8/layout/hierarchy2"/>
    <dgm:cxn modelId="{B9F27ABA-B6A0-43CF-B709-08F56364320B}" type="presParOf" srcId="{A80BB263-8CFA-4233-A901-34F202B022FB}" destId="{F31E63B2-26F3-40DF-A870-FB1A0A052388}" srcOrd="2" destOrd="0" presId="urn:microsoft.com/office/officeart/2005/8/layout/hierarchy2"/>
    <dgm:cxn modelId="{793EF204-F922-40A8-A163-DA6621BF6F6B}" type="presParOf" srcId="{F31E63B2-26F3-40DF-A870-FB1A0A052388}" destId="{F12413EE-9E66-4957-8532-0F6C735B3BB5}" srcOrd="0" destOrd="0" presId="urn:microsoft.com/office/officeart/2005/8/layout/hierarchy2"/>
    <dgm:cxn modelId="{93269A9E-60EC-4A24-9C7B-33288929D78F}" type="presParOf" srcId="{A80BB263-8CFA-4233-A901-34F202B022FB}" destId="{6B8DD17D-FDDD-4883-BE79-65DBB4F7371F}" srcOrd="3" destOrd="0" presId="urn:microsoft.com/office/officeart/2005/8/layout/hierarchy2"/>
    <dgm:cxn modelId="{C5F0A8BD-5B7D-4B7F-AE39-635868A5DAE6}" type="presParOf" srcId="{6B8DD17D-FDDD-4883-BE79-65DBB4F7371F}" destId="{76B45DFE-B3AC-4886-A9EB-6024E474B057}" srcOrd="0" destOrd="0" presId="urn:microsoft.com/office/officeart/2005/8/layout/hierarchy2"/>
    <dgm:cxn modelId="{997BDCBF-EC11-42FA-B02C-1DDAAA4F4CA6}" type="presParOf" srcId="{6B8DD17D-FDDD-4883-BE79-65DBB4F7371F}" destId="{D6B28364-7288-41E2-B719-68270E33D74E}" srcOrd="1" destOrd="0" presId="urn:microsoft.com/office/officeart/2005/8/layout/hierarchy2"/>
    <dgm:cxn modelId="{6F472C4C-DB4D-455C-A4B6-56BDB86B37FA}" type="presParOf" srcId="{D2808B75-AE8A-457D-A923-B0180B9BD47F}" destId="{D064161C-5B39-484E-8F3B-E15AA72901B1}" srcOrd="2" destOrd="0" presId="urn:microsoft.com/office/officeart/2005/8/layout/hierarchy2"/>
    <dgm:cxn modelId="{41139639-C403-41CB-ABD3-AC2DEF8A9B8B}" type="presParOf" srcId="{D064161C-5B39-484E-8F3B-E15AA72901B1}" destId="{41082187-5D89-489D-A8A1-550E874667ED}" srcOrd="0" destOrd="0" presId="urn:microsoft.com/office/officeart/2005/8/layout/hierarchy2"/>
    <dgm:cxn modelId="{07D67878-2386-4C1C-8832-1A8F3E4FE371}" type="presParOf" srcId="{D2808B75-AE8A-457D-A923-B0180B9BD47F}" destId="{B90F87EF-42CC-4DA9-AB54-A881359EF9D3}" srcOrd="3" destOrd="0" presId="urn:microsoft.com/office/officeart/2005/8/layout/hierarchy2"/>
    <dgm:cxn modelId="{BBDA98A2-4CA2-43C5-9907-7F12D5404DB8}" type="presParOf" srcId="{B90F87EF-42CC-4DA9-AB54-A881359EF9D3}" destId="{4F55C074-B584-4AAA-8E27-29BC553A8543}" srcOrd="0" destOrd="0" presId="urn:microsoft.com/office/officeart/2005/8/layout/hierarchy2"/>
    <dgm:cxn modelId="{7021A071-27BB-4982-B1CA-6F96DF96ED12}" type="presParOf" srcId="{B90F87EF-42CC-4DA9-AB54-A881359EF9D3}" destId="{C7F10EF8-6799-46AF-BC21-2D35E62D1657}" srcOrd="1" destOrd="0" presId="urn:microsoft.com/office/officeart/2005/8/layout/hierarchy2"/>
    <dgm:cxn modelId="{52B67F6B-F955-4836-BB94-E5C74D590AB5}" type="presParOf" srcId="{C7F10EF8-6799-46AF-BC21-2D35E62D1657}" destId="{24041F12-76ED-49C3-936F-79D86699B938}" srcOrd="0" destOrd="0" presId="urn:microsoft.com/office/officeart/2005/8/layout/hierarchy2"/>
    <dgm:cxn modelId="{088269D2-37B7-4726-89DA-E59745B0D3BF}" type="presParOf" srcId="{24041F12-76ED-49C3-936F-79D86699B938}" destId="{534ED4D7-31AF-47C6-9FD6-ECE0596D3A62}" srcOrd="0" destOrd="0" presId="urn:microsoft.com/office/officeart/2005/8/layout/hierarchy2"/>
    <dgm:cxn modelId="{8ED4F917-3CF7-4F2F-81FA-07F73D1A2AAC}" type="presParOf" srcId="{C7F10EF8-6799-46AF-BC21-2D35E62D1657}" destId="{44E538CC-810E-409F-8AE5-3C462A75BCAA}" srcOrd="1" destOrd="0" presId="urn:microsoft.com/office/officeart/2005/8/layout/hierarchy2"/>
    <dgm:cxn modelId="{E8E4C0FA-98C4-4B1C-A5A0-C5ACF463129E}" type="presParOf" srcId="{44E538CC-810E-409F-8AE5-3C462A75BCAA}" destId="{2EA9E860-1D5F-4709-9A77-F228646B4DA6}" srcOrd="0" destOrd="0" presId="urn:microsoft.com/office/officeart/2005/8/layout/hierarchy2"/>
    <dgm:cxn modelId="{3ACEA05B-4721-44B5-8022-A55692FC2D9B}" type="presParOf" srcId="{44E538CC-810E-409F-8AE5-3C462A75BCAA}" destId="{DA5C5E98-5B04-47DA-8AD0-49BB5538EA8D}" srcOrd="1" destOrd="0" presId="urn:microsoft.com/office/officeart/2005/8/layout/hierarchy2"/>
    <dgm:cxn modelId="{E7D4446D-7B19-4BC9-A576-1014A1B42CD1}" type="presParOf" srcId="{C7F10EF8-6799-46AF-BC21-2D35E62D1657}" destId="{88E74B31-D78D-4840-A711-9A9FEFE28526}" srcOrd="2" destOrd="0" presId="urn:microsoft.com/office/officeart/2005/8/layout/hierarchy2"/>
    <dgm:cxn modelId="{6680D954-13D8-48D9-B724-9F452704535C}" type="presParOf" srcId="{88E74B31-D78D-4840-A711-9A9FEFE28526}" destId="{88C4F092-CE61-4144-810A-C820391D2849}" srcOrd="0" destOrd="0" presId="urn:microsoft.com/office/officeart/2005/8/layout/hierarchy2"/>
    <dgm:cxn modelId="{4365DF7C-E205-4C26-B8FC-412456EA440E}" type="presParOf" srcId="{C7F10EF8-6799-46AF-BC21-2D35E62D1657}" destId="{1B41940D-31E3-4E44-9056-8B3ECEEE4214}" srcOrd="3" destOrd="0" presId="urn:microsoft.com/office/officeart/2005/8/layout/hierarchy2"/>
    <dgm:cxn modelId="{7BC9F9FF-8F8F-4F72-93E6-D4006E6D4207}" type="presParOf" srcId="{1B41940D-31E3-4E44-9056-8B3ECEEE4214}" destId="{2CE625CC-A773-4E00-BC7B-9390929E85A6}" srcOrd="0" destOrd="0" presId="urn:microsoft.com/office/officeart/2005/8/layout/hierarchy2"/>
    <dgm:cxn modelId="{2648FDDA-4D3F-47E1-9926-9D8D4AA95D23}" type="presParOf" srcId="{1B41940D-31E3-4E44-9056-8B3ECEEE4214}" destId="{0B8F5384-812D-4DFC-A8D4-22D5D4B00D7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1345E6-90F2-4A1A-8FE2-1D4DB69DCC51}" type="doc">
      <dgm:prSet loTypeId="urn:microsoft.com/office/officeart/2005/8/layout/hierarchy2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02831F-CBAB-40A9-A3B1-6F99729E8E7B}">
      <dgm:prSet phldrT="[Text]" custT="1"/>
      <dgm:spPr/>
      <dgm:t>
        <a:bodyPr lIns="182880"/>
        <a:lstStyle/>
        <a:p>
          <a:pPr algn="l"/>
          <a:r>
            <a:rPr lang="en-US" sz="900" b="0" dirty="0" smtClean="0">
              <a:latin typeface="Arial" pitchFamily="34" charset="0"/>
              <a:cs typeface="Arial" pitchFamily="34" charset="0"/>
            </a:rPr>
            <a:t>Does the response provide an answer to the question with satisfactory sentence structure and include most of the Required Major Information?</a:t>
          </a:r>
          <a:endParaRPr lang="en-US" sz="900" dirty="0">
            <a:latin typeface="Arial" pitchFamily="34" charset="0"/>
            <a:cs typeface="Arial" pitchFamily="34" charset="0"/>
          </a:endParaRPr>
        </a:p>
      </dgm:t>
    </dgm:pt>
    <dgm:pt modelId="{891E1376-A29C-4836-AB3F-C8BFEE1373C8}" type="parTrans" cxnId="{63566051-C030-4DE3-BDFD-B0BAA17ABFE9}">
      <dgm:prSet/>
      <dgm:spPr/>
      <dgm:t>
        <a:bodyPr/>
        <a:lstStyle/>
        <a:p>
          <a:endParaRPr lang="en-US"/>
        </a:p>
      </dgm:t>
    </dgm:pt>
    <dgm:pt modelId="{D5898C0D-21B6-419C-8AB2-F7D0D403C374}" type="sibTrans" cxnId="{63566051-C030-4DE3-BDFD-B0BAA17ABFE9}">
      <dgm:prSet/>
      <dgm:spPr/>
      <dgm:t>
        <a:bodyPr/>
        <a:lstStyle/>
        <a:p>
          <a:endParaRPr lang="en-US"/>
        </a:p>
      </dgm:t>
    </dgm:pt>
    <dgm:pt modelId="{336C8DC8-67E6-404D-8816-818FE81DB604}">
      <dgm:prSet phldrT="[Text]" custT="1"/>
      <dgm:spPr/>
      <dgm:t>
        <a:bodyPr/>
        <a:lstStyle/>
        <a:p>
          <a:r>
            <a:rPr lang="en-US" sz="900" b="0" dirty="0" smtClean="0">
              <a:latin typeface="Arial" pitchFamily="34" charset="0"/>
              <a:cs typeface="Arial" pitchFamily="34" charset="0"/>
            </a:rPr>
            <a:t>Yes = 3 or 2</a:t>
          </a:r>
          <a:endParaRPr lang="en-US" sz="900" dirty="0">
            <a:latin typeface="Arial" pitchFamily="34" charset="0"/>
            <a:cs typeface="Arial" pitchFamily="34" charset="0"/>
          </a:endParaRPr>
        </a:p>
      </dgm:t>
    </dgm:pt>
    <dgm:pt modelId="{F8717438-D15D-44C1-AA88-956193BF8148}" type="parTrans" cxnId="{479C0721-59E8-4C4F-A699-AA62F9CCA6B4}">
      <dgm:prSet custT="1"/>
      <dgm:spPr/>
      <dgm:t>
        <a:bodyPr/>
        <a:lstStyle/>
        <a:p>
          <a:endParaRPr lang="en-US" sz="900">
            <a:latin typeface="Arial" pitchFamily="34" charset="0"/>
            <a:cs typeface="Arial" pitchFamily="34" charset="0"/>
          </a:endParaRPr>
        </a:p>
      </dgm:t>
    </dgm:pt>
    <dgm:pt modelId="{CA829B6E-C810-495F-97C2-9721B095028B}" type="sibTrans" cxnId="{479C0721-59E8-4C4F-A699-AA62F9CCA6B4}">
      <dgm:prSet/>
      <dgm:spPr/>
      <dgm:t>
        <a:bodyPr/>
        <a:lstStyle/>
        <a:p>
          <a:endParaRPr lang="en-US"/>
        </a:p>
      </dgm:t>
    </dgm:pt>
    <dgm:pt modelId="{AA7A17EE-406A-4B38-BFF3-D01F9DF4D560}">
      <dgm:prSet phldrT="[Text]" custT="1"/>
      <dgm:spPr/>
      <dgm:t>
        <a:bodyPr/>
        <a:lstStyle/>
        <a:p>
          <a:r>
            <a:rPr lang="en-US" sz="900" b="0" dirty="0" smtClean="0">
              <a:latin typeface="Arial" pitchFamily="34" charset="0"/>
              <a:cs typeface="Arial" pitchFamily="34" charset="0"/>
            </a:rPr>
            <a:t>No = 1 or 0</a:t>
          </a:r>
          <a:endParaRPr lang="en-US" sz="900" dirty="0">
            <a:latin typeface="Arial" pitchFamily="34" charset="0"/>
            <a:cs typeface="Arial" pitchFamily="34" charset="0"/>
          </a:endParaRPr>
        </a:p>
      </dgm:t>
    </dgm:pt>
    <dgm:pt modelId="{37A6EFDB-00E7-4D45-9982-43EBC6A9F612}" type="parTrans" cxnId="{44D899FA-1CCB-4AE2-BDEE-212520AA8F0A}">
      <dgm:prSet custT="1"/>
      <dgm:spPr/>
      <dgm:t>
        <a:bodyPr/>
        <a:lstStyle/>
        <a:p>
          <a:endParaRPr lang="en-US" sz="900">
            <a:latin typeface="Arial" pitchFamily="34" charset="0"/>
            <a:cs typeface="Arial" pitchFamily="34" charset="0"/>
          </a:endParaRPr>
        </a:p>
      </dgm:t>
    </dgm:pt>
    <dgm:pt modelId="{39E6C9A2-FA2E-42D4-A325-05FA692D5FD3}" type="sibTrans" cxnId="{44D899FA-1CCB-4AE2-BDEE-212520AA8F0A}">
      <dgm:prSet/>
      <dgm:spPr/>
      <dgm:t>
        <a:bodyPr/>
        <a:lstStyle/>
        <a:p>
          <a:endParaRPr lang="en-US"/>
        </a:p>
      </dgm:t>
    </dgm:pt>
    <dgm:pt modelId="{6382E817-D815-47B9-97B8-6BCBC8EC9628}">
      <dgm:prSet phldrT="[Text]" custT="1"/>
      <dgm:spPr/>
      <dgm:t>
        <a:bodyPr lIns="91440" tIns="91440" rIns="91440" bIns="91440"/>
        <a:lstStyle/>
        <a:p>
          <a:pPr marL="347663" marR="0" indent="-347663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0" dirty="0" smtClean="0">
              <a:latin typeface="Arial" pitchFamily="34" charset="0"/>
              <a:cs typeface="Arial" pitchFamily="34" charset="0"/>
            </a:rPr>
            <a:t>= 1	if response relates to the prompt</a:t>
          </a:r>
          <a:endParaRPr lang="en-US" sz="900" dirty="0">
            <a:latin typeface="Arial" pitchFamily="34" charset="0"/>
            <a:cs typeface="Arial" pitchFamily="34" charset="0"/>
          </a:endParaRPr>
        </a:p>
      </dgm:t>
    </dgm:pt>
    <dgm:pt modelId="{DB847F9E-8532-497E-949A-B87F46719668}" type="parTrans" cxnId="{8673DCB7-D39B-42D4-95BA-EE4C2B98FCAB}">
      <dgm:prSet custT="1"/>
      <dgm:spPr/>
      <dgm:t>
        <a:bodyPr/>
        <a:lstStyle/>
        <a:p>
          <a:endParaRPr lang="en-US" sz="900">
            <a:latin typeface="Arial" pitchFamily="34" charset="0"/>
            <a:cs typeface="Arial" pitchFamily="34" charset="0"/>
          </a:endParaRPr>
        </a:p>
      </dgm:t>
    </dgm:pt>
    <dgm:pt modelId="{BBC1FCFA-349E-49CE-B532-81472F0BAD6F}" type="sibTrans" cxnId="{8673DCB7-D39B-42D4-95BA-EE4C2B98FCAB}">
      <dgm:prSet/>
      <dgm:spPr/>
      <dgm:t>
        <a:bodyPr/>
        <a:lstStyle/>
        <a:p>
          <a:endParaRPr lang="en-US"/>
        </a:p>
      </dgm:t>
    </dgm:pt>
    <dgm:pt modelId="{F9FFACAC-DCEE-40BE-A7D2-28E496B57B7D}">
      <dgm:prSet custT="1"/>
      <dgm:spPr/>
      <dgm:t>
        <a:bodyPr lIns="91440" tIns="91440" rIns="91440" bIns="91440"/>
        <a:lstStyle/>
        <a:p>
          <a:pPr marL="288925" indent="-288925" algn="l"/>
          <a:r>
            <a:rPr lang="en-US" sz="900" b="0" dirty="0" smtClean="0">
              <a:latin typeface="Arial" pitchFamily="34" charset="0"/>
              <a:cs typeface="Arial" pitchFamily="34" charset="0"/>
            </a:rPr>
            <a:t>= 3	Response is Understood </a:t>
          </a:r>
        </a:p>
      </dgm:t>
    </dgm:pt>
    <dgm:pt modelId="{89388D3F-2BCA-4C00-A749-7A6F1E8794D6}" type="parTrans" cxnId="{82562EDB-99A0-47E1-8AF9-ECFCB07B9D41}">
      <dgm:prSet custT="1"/>
      <dgm:spPr/>
      <dgm:t>
        <a:bodyPr/>
        <a:lstStyle/>
        <a:p>
          <a:endParaRPr lang="en-US" sz="900">
            <a:latin typeface="Arial" pitchFamily="34" charset="0"/>
            <a:cs typeface="Arial" pitchFamily="34" charset="0"/>
          </a:endParaRPr>
        </a:p>
      </dgm:t>
    </dgm:pt>
    <dgm:pt modelId="{C6C83CE6-2A4B-4330-B9A0-EB81670636E7}" type="sibTrans" cxnId="{82562EDB-99A0-47E1-8AF9-ECFCB07B9D41}">
      <dgm:prSet/>
      <dgm:spPr/>
      <dgm:t>
        <a:bodyPr/>
        <a:lstStyle/>
        <a:p>
          <a:endParaRPr lang="en-US"/>
        </a:p>
      </dgm:t>
    </dgm:pt>
    <dgm:pt modelId="{848A0BC2-5D94-42AE-A3BF-CB6FCD9F9CF0}">
      <dgm:prSet custT="1"/>
      <dgm:spPr/>
      <dgm:t>
        <a:bodyPr lIns="91440" tIns="91440" rIns="91440" bIns="91440"/>
        <a:lstStyle/>
        <a:p>
          <a:pPr marL="347663" indent="-347663" algn="l"/>
          <a:r>
            <a:rPr lang="en-US" sz="900" b="0" dirty="0" smtClean="0">
              <a:latin typeface="Arial" pitchFamily="34" charset="0"/>
              <a:cs typeface="Arial" pitchFamily="34" charset="0"/>
            </a:rPr>
            <a:t>= 0	if response does not relate to the prompt</a:t>
          </a:r>
          <a:endParaRPr lang="en-US" sz="900" dirty="0" smtClean="0">
            <a:latin typeface="Arial" pitchFamily="34" charset="0"/>
            <a:cs typeface="Arial" pitchFamily="34" charset="0"/>
          </a:endParaRPr>
        </a:p>
      </dgm:t>
    </dgm:pt>
    <dgm:pt modelId="{ADA0DB85-9819-4036-B1A4-327121553553}" type="parTrans" cxnId="{4169A00F-61FB-45DE-8B5D-FFBA0B2E66A5}">
      <dgm:prSet custT="1"/>
      <dgm:spPr/>
      <dgm:t>
        <a:bodyPr/>
        <a:lstStyle/>
        <a:p>
          <a:endParaRPr lang="en-US" sz="900">
            <a:latin typeface="Arial" pitchFamily="34" charset="0"/>
            <a:cs typeface="Arial" pitchFamily="34" charset="0"/>
          </a:endParaRPr>
        </a:p>
      </dgm:t>
    </dgm:pt>
    <dgm:pt modelId="{398712C4-D25D-4FF3-A92D-189FF3F046F3}" type="sibTrans" cxnId="{4169A00F-61FB-45DE-8B5D-FFBA0B2E66A5}">
      <dgm:prSet/>
      <dgm:spPr/>
      <dgm:t>
        <a:bodyPr/>
        <a:lstStyle/>
        <a:p>
          <a:endParaRPr lang="en-US"/>
        </a:p>
      </dgm:t>
    </dgm:pt>
    <dgm:pt modelId="{195A207A-7348-40D7-937D-92239093AC5D}">
      <dgm:prSet custT="1"/>
      <dgm:spPr/>
      <dgm:t>
        <a:bodyPr lIns="91440" tIns="91440" rIns="91440" bIns="91440"/>
        <a:lstStyle/>
        <a:p>
          <a:pPr marL="350838" indent="-350838" algn="l"/>
          <a:r>
            <a:rPr lang="en-US" sz="900" b="0" dirty="0" smtClean="0">
              <a:latin typeface="Arial" pitchFamily="34" charset="0"/>
              <a:cs typeface="Arial" pitchFamily="34" charset="0"/>
            </a:rPr>
            <a:t>= 2	Response is somewhat clear? </a:t>
          </a:r>
          <a:endParaRPr lang="en-US" sz="900" dirty="0">
            <a:latin typeface="Arial" pitchFamily="34" charset="0"/>
            <a:cs typeface="Arial" pitchFamily="34" charset="0"/>
          </a:endParaRPr>
        </a:p>
      </dgm:t>
    </dgm:pt>
    <dgm:pt modelId="{5B307E32-8999-4648-9DEB-5F1D607410F7}" type="parTrans" cxnId="{9C802713-25EE-4E30-A0D0-C27270FFF086}">
      <dgm:prSet custT="1"/>
      <dgm:spPr/>
      <dgm:t>
        <a:bodyPr/>
        <a:lstStyle/>
        <a:p>
          <a:endParaRPr lang="en-US" sz="900">
            <a:latin typeface="Arial" pitchFamily="34" charset="0"/>
            <a:cs typeface="Arial" pitchFamily="34" charset="0"/>
          </a:endParaRPr>
        </a:p>
      </dgm:t>
    </dgm:pt>
    <dgm:pt modelId="{EA386817-CA00-4EDB-83DB-DDC86FE50159}" type="sibTrans" cxnId="{9C802713-25EE-4E30-A0D0-C27270FFF086}">
      <dgm:prSet/>
      <dgm:spPr/>
      <dgm:t>
        <a:bodyPr/>
        <a:lstStyle/>
        <a:p>
          <a:endParaRPr lang="en-US"/>
        </a:p>
      </dgm:t>
    </dgm:pt>
    <dgm:pt modelId="{51C5F1C2-EDD2-48DE-A0B2-975473D5CB77}">
      <dgm:prSet custT="1"/>
      <dgm:spPr/>
      <dgm:t>
        <a:bodyPr lIns="91440" tIns="91440" rIns="91440" bIns="91440"/>
        <a:lstStyle/>
        <a:p>
          <a:pPr algn="l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Minor</a:t>
          </a:r>
          <a:r>
            <a:rPr lang="en-US" sz="9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Grammatical errors do not adversely impact meaning or interfere with effective communication (e.g., omissions of prepositions, auxiliary verbs, articles, and errors in their usage). </a:t>
          </a:r>
        </a:p>
        <a:p>
          <a:pPr algn="l"/>
          <a:r>
            <a:rPr lang="en-US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Serious</a:t>
          </a:r>
          <a:r>
            <a:rPr lang="en-US" sz="9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Grammatical errors affect meaning and could interfere with communication (e.g., omission of a main verb).</a:t>
          </a:r>
        </a:p>
      </dgm:t>
    </dgm:pt>
    <dgm:pt modelId="{C37416C4-3D92-47FF-AACA-5A2825D654C6}" type="parTrans" cxnId="{B10663BF-C46A-4A90-BE79-06A4FB65347C}">
      <dgm:prSet/>
      <dgm:spPr/>
      <dgm:t>
        <a:bodyPr/>
        <a:lstStyle/>
        <a:p>
          <a:endParaRPr lang="en-US"/>
        </a:p>
      </dgm:t>
    </dgm:pt>
    <dgm:pt modelId="{FDFF6D14-F115-415C-85FD-C92E498EB1E5}" type="sibTrans" cxnId="{B10663BF-C46A-4A90-BE79-06A4FB65347C}">
      <dgm:prSet/>
      <dgm:spPr/>
      <dgm:t>
        <a:bodyPr/>
        <a:lstStyle/>
        <a:p>
          <a:endParaRPr lang="en-US"/>
        </a:p>
      </dgm:t>
    </dgm:pt>
    <dgm:pt modelId="{B131D27B-BCFC-4DE4-A491-466D37FA14EE}">
      <dgm:prSet custT="1"/>
      <dgm:spPr/>
      <dgm:t>
        <a:bodyPr lIns="91440" tIns="91440" rIns="91440" bIns="91440"/>
        <a:lstStyle/>
        <a:p>
          <a:pPr algn="l"/>
          <a:r>
            <a:rPr lang="en-US" sz="9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Note:  May include minor errors that do not interfere with the meaning.  Or can be natural speech.</a:t>
          </a:r>
        </a:p>
      </dgm:t>
    </dgm:pt>
    <dgm:pt modelId="{6CEEE4DB-3432-4D6E-8340-A2672EABA078}" type="sibTrans" cxnId="{573163D5-A1E7-4758-9CA6-C28373D1825B}">
      <dgm:prSet/>
      <dgm:spPr/>
      <dgm:t>
        <a:bodyPr/>
        <a:lstStyle/>
        <a:p>
          <a:endParaRPr lang="en-US"/>
        </a:p>
      </dgm:t>
    </dgm:pt>
    <dgm:pt modelId="{F480640C-AFC1-4933-9427-426AB03026E2}" type="parTrans" cxnId="{573163D5-A1E7-4758-9CA6-C28373D1825B}">
      <dgm:prSet custT="1"/>
      <dgm:spPr/>
      <dgm:t>
        <a:bodyPr/>
        <a:lstStyle/>
        <a:p>
          <a:endParaRPr lang="en-US" sz="900">
            <a:latin typeface="Arial" pitchFamily="34" charset="0"/>
            <a:cs typeface="Arial" pitchFamily="34" charset="0"/>
          </a:endParaRPr>
        </a:p>
      </dgm:t>
    </dgm:pt>
    <dgm:pt modelId="{55C4F5CE-B3FA-4DB7-B4DE-62925FA53AE9}" type="pres">
      <dgm:prSet presAssocID="{DC1345E6-90F2-4A1A-8FE2-1D4DB69DCC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4DDA4-4F26-455D-821B-3E7966DD687F}" type="pres">
      <dgm:prSet presAssocID="{0602831F-CBAB-40A9-A3B1-6F99729E8E7B}" presName="root1" presStyleCnt="0"/>
      <dgm:spPr/>
    </dgm:pt>
    <dgm:pt modelId="{7C75DB78-8402-4527-88F3-AD078F8C35C9}" type="pres">
      <dgm:prSet presAssocID="{0602831F-CBAB-40A9-A3B1-6F99729E8E7B}" presName="LevelOneTextNode" presStyleLbl="node0" presStyleIdx="0" presStyleCnt="2" custScaleX="340823" custScaleY="881455" custLinFactX="-100000" custLinFactY="100000" custLinFactNeighborX="-114080" custLinFactNeighborY="1584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808B75-AE8A-457D-A923-B0180B9BD47F}" type="pres">
      <dgm:prSet presAssocID="{0602831F-CBAB-40A9-A3B1-6F99729E8E7B}" presName="level2hierChild" presStyleCnt="0"/>
      <dgm:spPr/>
    </dgm:pt>
    <dgm:pt modelId="{54AEEF0F-C7D1-4BCE-96C0-1AC72CF9F5E9}" type="pres">
      <dgm:prSet presAssocID="{F8717438-D15D-44C1-AA88-956193BF814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292A129-1971-47AA-BF2B-D0B722CB42AD}" type="pres">
      <dgm:prSet presAssocID="{F8717438-D15D-44C1-AA88-956193BF814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88959C-1D8E-4AF8-9F6C-36D56C62A779}" type="pres">
      <dgm:prSet presAssocID="{336C8DC8-67E6-404D-8816-818FE81DB604}" presName="root2" presStyleCnt="0"/>
      <dgm:spPr/>
    </dgm:pt>
    <dgm:pt modelId="{39CCEA4F-43AF-4376-92C8-553896A9C720}" type="pres">
      <dgm:prSet presAssocID="{336C8DC8-67E6-404D-8816-818FE81DB604}" presName="LevelTwoTextNode" presStyleLbl="node2" presStyleIdx="0" presStyleCnt="2" custScaleX="193280" custScaleY="173341" custLinFactY="68812" custLinFactNeighborX="-3746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BB263-8CFA-4233-A901-34F202B022FB}" type="pres">
      <dgm:prSet presAssocID="{336C8DC8-67E6-404D-8816-818FE81DB604}" presName="level3hierChild" presStyleCnt="0"/>
      <dgm:spPr/>
    </dgm:pt>
    <dgm:pt modelId="{6A3C1C92-087D-4303-AF29-A3A853DE8B69}" type="pres">
      <dgm:prSet presAssocID="{89388D3F-2BCA-4C00-A749-7A6F1E8794D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E0374A54-C6C9-4BDE-8AA4-D3CDAB95B4C5}" type="pres">
      <dgm:prSet presAssocID="{89388D3F-2BCA-4C00-A749-7A6F1E8794D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E5155F7-88CF-4A8F-B986-363CBD00E87D}" type="pres">
      <dgm:prSet presAssocID="{F9FFACAC-DCEE-40BE-A7D2-28E496B57B7D}" presName="root2" presStyleCnt="0"/>
      <dgm:spPr/>
    </dgm:pt>
    <dgm:pt modelId="{493436B9-BFAC-41DD-AFA0-06DEE2E4CCE1}" type="pres">
      <dgm:prSet presAssocID="{F9FFACAC-DCEE-40BE-A7D2-28E496B57B7D}" presName="LevelTwoTextNode" presStyleLbl="node3" presStyleIdx="0" presStyleCnt="4" custScaleX="346716" custScaleY="311727" custLinFactY="28982" custLinFactNeighborX="111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E61F6-247E-4823-9F59-6FA45A0A3B6D}" type="pres">
      <dgm:prSet presAssocID="{F9FFACAC-DCEE-40BE-A7D2-28E496B57B7D}" presName="level3hierChild" presStyleCnt="0"/>
      <dgm:spPr/>
    </dgm:pt>
    <dgm:pt modelId="{F0C93A68-F4D2-4E81-9904-4EA171A0447A}" type="pres">
      <dgm:prSet presAssocID="{F480640C-AFC1-4933-9427-426AB03026E2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6884CC1D-514D-4115-811C-B138EF9DE8AC}" type="pres">
      <dgm:prSet presAssocID="{F480640C-AFC1-4933-9427-426AB03026E2}" presName="connTx" presStyleLbl="parChTrans1D4" presStyleIdx="0" presStyleCnt="1"/>
      <dgm:spPr/>
      <dgm:t>
        <a:bodyPr/>
        <a:lstStyle/>
        <a:p>
          <a:endParaRPr lang="en-US"/>
        </a:p>
      </dgm:t>
    </dgm:pt>
    <dgm:pt modelId="{71DDCADD-9A19-4919-A8D4-38E7967F92C0}" type="pres">
      <dgm:prSet presAssocID="{B131D27B-BCFC-4DE4-A491-466D37FA14EE}" presName="root2" presStyleCnt="0"/>
      <dgm:spPr/>
    </dgm:pt>
    <dgm:pt modelId="{DF6A7D04-A053-4E72-8D29-06133A2B020D}" type="pres">
      <dgm:prSet presAssocID="{B131D27B-BCFC-4DE4-A491-466D37FA14EE}" presName="LevelTwoTextNode" presStyleLbl="node4" presStyleIdx="0" presStyleCnt="1" custScaleX="553111" custScaleY="390903" custLinFactY="30378" custLinFactNeighborX="2015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1609A2-8C8B-446C-9739-A38526720A12}" type="pres">
      <dgm:prSet presAssocID="{B131D27B-BCFC-4DE4-A491-466D37FA14EE}" presName="level3hierChild" presStyleCnt="0"/>
      <dgm:spPr/>
    </dgm:pt>
    <dgm:pt modelId="{F31E63B2-26F3-40DF-A870-FB1A0A052388}" type="pres">
      <dgm:prSet presAssocID="{5B307E32-8999-4648-9DEB-5F1D607410F7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F12413EE-9E66-4957-8532-0F6C735B3BB5}" type="pres">
      <dgm:prSet presAssocID="{5B307E32-8999-4648-9DEB-5F1D607410F7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B8DD17D-FDDD-4883-BE79-65DBB4F7371F}" type="pres">
      <dgm:prSet presAssocID="{195A207A-7348-40D7-937D-92239093AC5D}" presName="root2" presStyleCnt="0"/>
      <dgm:spPr/>
    </dgm:pt>
    <dgm:pt modelId="{76B45DFE-B3AC-4886-A9EB-6024E474B057}" type="pres">
      <dgm:prSet presAssocID="{195A207A-7348-40D7-937D-92239093AC5D}" presName="LevelTwoTextNode" presStyleLbl="node3" presStyleIdx="1" presStyleCnt="4" custScaleX="350849" custScaleY="316014" custLinFactY="100000" custLinFactNeighborX="-713" custLinFactNeighborY="1091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B28364-7288-41E2-B719-68270E33D74E}" type="pres">
      <dgm:prSet presAssocID="{195A207A-7348-40D7-937D-92239093AC5D}" presName="level3hierChild" presStyleCnt="0"/>
      <dgm:spPr/>
    </dgm:pt>
    <dgm:pt modelId="{D064161C-5B39-484E-8F3B-E15AA72901B1}" type="pres">
      <dgm:prSet presAssocID="{37A6EFDB-00E7-4D45-9982-43EBC6A9F61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1082187-5D89-489D-A8A1-550E874667ED}" type="pres">
      <dgm:prSet presAssocID="{37A6EFDB-00E7-4D45-9982-43EBC6A9F61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0F87EF-42CC-4DA9-AB54-A881359EF9D3}" type="pres">
      <dgm:prSet presAssocID="{AA7A17EE-406A-4B38-BFF3-D01F9DF4D560}" presName="root2" presStyleCnt="0"/>
      <dgm:spPr/>
    </dgm:pt>
    <dgm:pt modelId="{4F55C074-B584-4AAA-8E27-29BC553A8543}" type="pres">
      <dgm:prSet presAssocID="{AA7A17EE-406A-4B38-BFF3-D01F9DF4D560}" presName="LevelTwoTextNode" presStyleLbl="node2" presStyleIdx="1" presStyleCnt="2" custScaleX="213944" custScaleY="190359" custLinFactY="105194" custLinFactNeighborX="-4564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10EF8-6799-46AF-BC21-2D35E62D1657}" type="pres">
      <dgm:prSet presAssocID="{AA7A17EE-406A-4B38-BFF3-D01F9DF4D560}" presName="level3hierChild" presStyleCnt="0"/>
      <dgm:spPr/>
    </dgm:pt>
    <dgm:pt modelId="{24041F12-76ED-49C3-936F-79D86699B938}" type="pres">
      <dgm:prSet presAssocID="{DB847F9E-8532-497E-949A-B87F46719668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34ED4D7-31AF-47C6-9FD6-ECE0596D3A62}" type="pres">
      <dgm:prSet presAssocID="{DB847F9E-8532-497E-949A-B87F46719668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4E538CC-810E-409F-8AE5-3C462A75BCAA}" type="pres">
      <dgm:prSet presAssocID="{6382E817-D815-47B9-97B8-6BCBC8EC9628}" presName="root2" presStyleCnt="0"/>
      <dgm:spPr/>
    </dgm:pt>
    <dgm:pt modelId="{2EA9E860-1D5F-4709-9A77-F228646B4DA6}" type="pres">
      <dgm:prSet presAssocID="{6382E817-D815-47B9-97B8-6BCBC8EC9628}" presName="LevelTwoTextNode" presStyleLbl="node3" presStyleIdx="2" presStyleCnt="4" custScaleX="359286" custScaleY="293204" custLinFactY="100000" custLinFactNeighborX="-26115" custLinFactNeighborY="1930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5C5E98-5B04-47DA-8AD0-49BB5538EA8D}" type="pres">
      <dgm:prSet presAssocID="{6382E817-D815-47B9-97B8-6BCBC8EC9628}" presName="level3hierChild" presStyleCnt="0"/>
      <dgm:spPr/>
    </dgm:pt>
    <dgm:pt modelId="{88E74B31-D78D-4840-A711-9A9FEFE28526}" type="pres">
      <dgm:prSet presAssocID="{ADA0DB85-9819-4036-B1A4-327121553553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88C4F092-CE61-4144-810A-C820391D2849}" type="pres">
      <dgm:prSet presAssocID="{ADA0DB85-9819-4036-B1A4-32712155355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1B41940D-31E3-4E44-9056-8B3ECEEE4214}" type="pres">
      <dgm:prSet presAssocID="{848A0BC2-5D94-42AE-A3BF-CB6FCD9F9CF0}" presName="root2" presStyleCnt="0"/>
      <dgm:spPr/>
    </dgm:pt>
    <dgm:pt modelId="{2CE625CC-A773-4E00-BC7B-9390929E85A6}" type="pres">
      <dgm:prSet presAssocID="{848A0BC2-5D94-42AE-A3BF-CB6FCD9F9CF0}" presName="LevelTwoTextNode" presStyleLbl="node3" presStyleIdx="3" presStyleCnt="4" custScaleX="366015" custScaleY="290782" custLinFactY="200000" custLinFactNeighborX="-25939" custLinFactNeighborY="201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F5384-812D-4DFC-A8D4-22D5D4B00D72}" type="pres">
      <dgm:prSet presAssocID="{848A0BC2-5D94-42AE-A3BF-CB6FCD9F9CF0}" presName="level3hierChild" presStyleCnt="0"/>
      <dgm:spPr/>
    </dgm:pt>
    <dgm:pt modelId="{CE2AA197-36D3-43F5-8FCB-B676BCE580C0}" type="pres">
      <dgm:prSet presAssocID="{51C5F1C2-EDD2-48DE-A0B2-975473D5CB77}" presName="root1" presStyleCnt="0"/>
      <dgm:spPr/>
    </dgm:pt>
    <dgm:pt modelId="{72BBBB4C-05E9-4561-AE71-E4D16196DF9A}" type="pres">
      <dgm:prSet presAssocID="{51C5F1C2-EDD2-48DE-A0B2-975473D5CB77}" presName="LevelOneTextNode" presStyleLbl="node0" presStyleIdx="1" presStyleCnt="2" custScaleX="560166" custScaleY="836737" custLinFactX="500000" custLinFactY="-268543" custLinFactNeighborX="503581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0DF3D9-49FB-4BFC-8D35-6B813AA4083E}" type="pres">
      <dgm:prSet presAssocID="{51C5F1C2-EDD2-48DE-A0B2-975473D5CB77}" presName="level2hierChild" presStyleCnt="0"/>
      <dgm:spPr/>
    </dgm:pt>
  </dgm:ptLst>
  <dgm:cxnLst>
    <dgm:cxn modelId="{5817B1E9-0503-46D3-AB71-E77E1B510D9F}" type="presOf" srcId="{B131D27B-BCFC-4DE4-A491-466D37FA14EE}" destId="{DF6A7D04-A053-4E72-8D29-06133A2B020D}" srcOrd="0" destOrd="0" presId="urn:microsoft.com/office/officeart/2005/8/layout/hierarchy2"/>
    <dgm:cxn modelId="{8673DCB7-D39B-42D4-95BA-EE4C2B98FCAB}" srcId="{AA7A17EE-406A-4B38-BFF3-D01F9DF4D560}" destId="{6382E817-D815-47B9-97B8-6BCBC8EC9628}" srcOrd="0" destOrd="0" parTransId="{DB847F9E-8532-497E-949A-B87F46719668}" sibTransId="{BBC1FCFA-349E-49CE-B532-81472F0BAD6F}"/>
    <dgm:cxn modelId="{479C0721-59E8-4C4F-A699-AA62F9CCA6B4}" srcId="{0602831F-CBAB-40A9-A3B1-6F99729E8E7B}" destId="{336C8DC8-67E6-404D-8816-818FE81DB604}" srcOrd="0" destOrd="0" parTransId="{F8717438-D15D-44C1-AA88-956193BF8148}" sibTransId="{CA829B6E-C810-495F-97C2-9721B095028B}"/>
    <dgm:cxn modelId="{FC4EA5C3-2E64-455E-9935-0BAC146881ED}" type="presOf" srcId="{F8717438-D15D-44C1-AA88-956193BF8148}" destId="{54AEEF0F-C7D1-4BCE-96C0-1AC72CF9F5E9}" srcOrd="0" destOrd="0" presId="urn:microsoft.com/office/officeart/2005/8/layout/hierarchy2"/>
    <dgm:cxn modelId="{06CEB113-0959-4820-BD41-DB890C3BB720}" type="presOf" srcId="{37A6EFDB-00E7-4D45-9982-43EBC6A9F612}" destId="{D064161C-5B39-484E-8F3B-E15AA72901B1}" srcOrd="0" destOrd="0" presId="urn:microsoft.com/office/officeart/2005/8/layout/hierarchy2"/>
    <dgm:cxn modelId="{7728D085-38DB-4CC7-AC7A-B0937E293D88}" type="presOf" srcId="{89388D3F-2BCA-4C00-A749-7A6F1E8794D6}" destId="{E0374A54-C6C9-4BDE-8AA4-D3CDAB95B4C5}" srcOrd="1" destOrd="0" presId="urn:microsoft.com/office/officeart/2005/8/layout/hierarchy2"/>
    <dgm:cxn modelId="{0D722E9E-E90B-49D8-AF2C-78FA906A39BB}" type="presOf" srcId="{AA7A17EE-406A-4B38-BFF3-D01F9DF4D560}" destId="{4F55C074-B584-4AAA-8E27-29BC553A8543}" srcOrd="0" destOrd="0" presId="urn:microsoft.com/office/officeart/2005/8/layout/hierarchy2"/>
    <dgm:cxn modelId="{44D899FA-1CCB-4AE2-BDEE-212520AA8F0A}" srcId="{0602831F-CBAB-40A9-A3B1-6F99729E8E7B}" destId="{AA7A17EE-406A-4B38-BFF3-D01F9DF4D560}" srcOrd="1" destOrd="0" parTransId="{37A6EFDB-00E7-4D45-9982-43EBC6A9F612}" sibTransId="{39E6C9A2-FA2E-42D4-A325-05FA692D5FD3}"/>
    <dgm:cxn modelId="{B10663BF-C46A-4A90-BE79-06A4FB65347C}" srcId="{DC1345E6-90F2-4A1A-8FE2-1D4DB69DCC51}" destId="{51C5F1C2-EDD2-48DE-A0B2-975473D5CB77}" srcOrd="1" destOrd="0" parTransId="{C37416C4-3D92-47FF-AACA-5A2825D654C6}" sibTransId="{FDFF6D14-F115-415C-85FD-C92E498EB1E5}"/>
    <dgm:cxn modelId="{FDA2F169-62DA-4EC9-ADCC-B182D50AED69}" type="presOf" srcId="{848A0BC2-5D94-42AE-A3BF-CB6FCD9F9CF0}" destId="{2CE625CC-A773-4E00-BC7B-9390929E85A6}" srcOrd="0" destOrd="0" presId="urn:microsoft.com/office/officeart/2005/8/layout/hierarchy2"/>
    <dgm:cxn modelId="{82562EDB-99A0-47E1-8AF9-ECFCB07B9D41}" srcId="{336C8DC8-67E6-404D-8816-818FE81DB604}" destId="{F9FFACAC-DCEE-40BE-A7D2-28E496B57B7D}" srcOrd="0" destOrd="0" parTransId="{89388D3F-2BCA-4C00-A749-7A6F1E8794D6}" sibTransId="{C6C83CE6-2A4B-4330-B9A0-EB81670636E7}"/>
    <dgm:cxn modelId="{7FDE02A3-0BD9-44EE-9B0D-F7E439EC3F88}" type="presOf" srcId="{DB847F9E-8532-497E-949A-B87F46719668}" destId="{534ED4D7-31AF-47C6-9FD6-ECE0596D3A62}" srcOrd="1" destOrd="0" presId="urn:microsoft.com/office/officeart/2005/8/layout/hierarchy2"/>
    <dgm:cxn modelId="{573163D5-A1E7-4758-9CA6-C28373D1825B}" srcId="{F9FFACAC-DCEE-40BE-A7D2-28E496B57B7D}" destId="{B131D27B-BCFC-4DE4-A491-466D37FA14EE}" srcOrd="0" destOrd="0" parTransId="{F480640C-AFC1-4933-9427-426AB03026E2}" sibTransId="{6CEEE4DB-3432-4D6E-8340-A2672EABA078}"/>
    <dgm:cxn modelId="{27C026E9-FF62-4E77-AFA3-AC4F339A1000}" type="presOf" srcId="{F8717438-D15D-44C1-AA88-956193BF8148}" destId="{1292A129-1971-47AA-BF2B-D0B722CB42AD}" srcOrd="1" destOrd="0" presId="urn:microsoft.com/office/officeart/2005/8/layout/hierarchy2"/>
    <dgm:cxn modelId="{520368A1-EB83-42F6-8855-2D3ADEC6A98F}" type="presOf" srcId="{89388D3F-2BCA-4C00-A749-7A6F1E8794D6}" destId="{6A3C1C92-087D-4303-AF29-A3A853DE8B69}" srcOrd="0" destOrd="0" presId="urn:microsoft.com/office/officeart/2005/8/layout/hierarchy2"/>
    <dgm:cxn modelId="{CD0CD2D1-FDED-42F2-8FA6-B21B85D40421}" type="presOf" srcId="{195A207A-7348-40D7-937D-92239093AC5D}" destId="{76B45DFE-B3AC-4886-A9EB-6024E474B057}" srcOrd="0" destOrd="0" presId="urn:microsoft.com/office/officeart/2005/8/layout/hierarchy2"/>
    <dgm:cxn modelId="{6AEFF180-1416-434A-BCE8-43827EE72C1A}" type="presOf" srcId="{51C5F1C2-EDD2-48DE-A0B2-975473D5CB77}" destId="{72BBBB4C-05E9-4561-AE71-E4D16196DF9A}" srcOrd="0" destOrd="0" presId="urn:microsoft.com/office/officeart/2005/8/layout/hierarchy2"/>
    <dgm:cxn modelId="{9B7C6060-F32A-49A7-B822-0884644CB986}" type="presOf" srcId="{DC1345E6-90F2-4A1A-8FE2-1D4DB69DCC51}" destId="{55C4F5CE-B3FA-4DB7-B4DE-62925FA53AE9}" srcOrd="0" destOrd="0" presId="urn:microsoft.com/office/officeart/2005/8/layout/hierarchy2"/>
    <dgm:cxn modelId="{73A3FD56-2E88-4C24-A1DA-2554D2B28DBD}" type="presOf" srcId="{5B307E32-8999-4648-9DEB-5F1D607410F7}" destId="{F31E63B2-26F3-40DF-A870-FB1A0A052388}" srcOrd="0" destOrd="0" presId="urn:microsoft.com/office/officeart/2005/8/layout/hierarchy2"/>
    <dgm:cxn modelId="{CD3FFC58-0DF3-4E25-A972-E6DEF21F6DC0}" type="presOf" srcId="{F480640C-AFC1-4933-9427-426AB03026E2}" destId="{6884CC1D-514D-4115-811C-B138EF9DE8AC}" srcOrd="1" destOrd="0" presId="urn:microsoft.com/office/officeart/2005/8/layout/hierarchy2"/>
    <dgm:cxn modelId="{83EAFFD5-5415-4F0D-A9CE-6FB95D9D5D1A}" type="presOf" srcId="{F480640C-AFC1-4933-9427-426AB03026E2}" destId="{F0C93A68-F4D2-4E81-9904-4EA171A0447A}" srcOrd="0" destOrd="0" presId="urn:microsoft.com/office/officeart/2005/8/layout/hierarchy2"/>
    <dgm:cxn modelId="{4169A00F-61FB-45DE-8B5D-FFBA0B2E66A5}" srcId="{AA7A17EE-406A-4B38-BFF3-D01F9DF4D560}" destId="{848A0BC2-5D94-42AE-A3BF-CB6FCD9F9CF0}" srcOrd="1" destOrd="0" parTransId="{ADA0DB85-9819-4036-B1A4-327121553553}" sibTransId="{398712C4-D25D-4FF3-A92D-189FF3F046F3}"/>
    <dgm:cxn modelId="{3B953C9F-A1B6-4F22-8D6A-3AE7C590B64A}" type="presOf" srcId="{DB847F9E-8532-497E-949A-B87F46719668}" destId="{24041F12-76ED-49C3-936F-79D86699B938}" srcOrd="0" destOrd="0" presId="urn:microsoft.com/office/officeart/2005/8/layout/hierarchy2"/>
    <dgm:cxn modelId="{485D5C57-DE8C-4B7E-A303-1636300AD997}" type="presOf" srcId="{ADA0DB85-9819-4036-B1A4-327121553553}" destId="{88E74B31-D78D-4840-A711-9A9FEFE28526}" srcOrd="0" destOrd="0" presId="urn:microsoft.com/office/officeart/2005/8/layout/hierarchy2"/>
    <dgm:cxn modelId="{5D50B6F1-7B8C-4198-B4FB-3E6C52A28B44}" type="presOf" srcId="{6382E817-D815-47B9-97B8-6BCBC8EC9628}" destId="{2EA9E860-1D5F-4709-9A77-F228646B4DA6}" srcOrd="0" destOrd="0" presId="urn:microsoft.com/office/officeart/2005/8/layout/hierarchy2"/>
    <dgm:cxn modelId="{6DD79FE2-8230-4D59-8B5A-FF21D67F3EFA}" type="presOf" srcId="{37A6EFDB-00E7-4D45-9982-43EBC6A9F612}" destId="{41082187-5D89-489D-A8A1-550E874667ED}" srcOrd="1" destOrd="0" presId="urn:microsoft.com/office/officeart/2005/8/layout/hierarchy2"/>
    <dgm:cxn modelId="{9C802713-25EE-4E30-A0D0-C27270FFF086}" srcId="{336C8DC8-67E6-404D-8816-818FE81DB604}" destId="{195A207A-7348-40D7-937D-92239093AC5D}" srcOrd="1" destOrd="0" parTransId="{5B307E32-8999-4648-9DEB-5F1D607410F7}" sibTransId="{EA386817-CA00-4EDB-83DB-DDC86FE50159}"/>
    <dgm:cxn modelId="{7DE240A5-15B6-420F-A26C-1860D4FBD3E4}" type="presOf" srcId="{336C8DC8-67E6-404D-8816-818FE81DB604}" destId="{39CCEA4F-43AF-4376-92C8-553896A9C720}" srcOrd="0" destOrd="0" presId="urn:microsoft.com/office/officeart/2005/8/layout/hierarchy2"/>
    <dgm:cxn modelId="{0EDF4837-ECD0-4CF9-9CF7-BFE958EFDD73}" type="presOf" srcId="{5B307E32-8999-4648-9DEB-5F1D607410F7}" destId="{F12413EE-9E66-4957-8532-0F6C735B3BB5}" srcOrd="1" destOrd="0" presId="urn:microsoft.com/office/officeart/2005/8/layout/hierarchy2"/>
    <dgm:cxn modelId="{FDCD505E-4D06-4A32-89B7-18A9B5F5D894}" type="presOf" srcId="{ADA0DB85-9819-4036-B1A4-327121553553}" destId="{88C4F092-CE61-4144-810A-C820391D2849}" srcOrd="1" destOrd="0" presId="urn:microsoft.com/office/officeart/2005/8/layout/hierarchy2"/>
    <dgm:cxn modelId="{63566051-C030-4DE3-BDFD-B0BAA17ABFE9}" srcId="{DC1345E6-90F2-4A1A-8FE2-1D4DB69DCC51}" destId="{0602831F-CBAB-40A9-A3B1-6F99729E8E7B}" srcOrd="0" destOrd="0" parTransId="{891E1376-A29C-4836-AB3F-C8BFEE1373C8}" sibTransId="{D5898C0D-21B6-419C-8AB2-F7D0D403C374}"/>
    <dgm:cxn modelId="{B029F249-CE5C-428F-9833-E78795F9654A}" type="presOf" srcId="{F9FFACAC-DCEE-40BE-A7D2-28E496B57B7D}" destId="{493436B9-BFAC-41DD-AFA0-06DEE2E4CCE1}" srcOrd="0" destOrd="0" presId="urn:microsoft.com/office/officeart/2005/8/layout/hierarchy2"/>
    <dgm:cxn modelId="{9E1E9712-185E-418D-9556-2DD19BD8EA18}" type="presOf" srcId="{0602831F-CBAB-40A9-A3B1-6F99729E8E7B}" destId="{7C75DB78-8402-4527-88F3-AD078F8C35C9}" srcOrd="0" destOrd="0" presId="urn:microsoft.com/office/officeart/2005/8/layout/hierarchy2"/>
    <dgm:cxn modelId="{D9229F2F-2A36-4925-A611-7A5A740CBFE2}" type="presParOf" srcId="{55C4F5CE-B3FA-4DB7-B4DE-62925FA53AE9}" destId="{19C4DDA4-4F26-455D-821B-3E7966DD687F}" srcOrd="0" destOrd="0" presId="urn:microsoft.com/office/officeart/2005/8/layout/hierarchy2"/>
    <dgm:cxn modelId="{43CAFC8B-324A-4EC1-A189-30F45907569F}" type="presParOf" srcId="{19C4DDA4-4F26-455D-821B-3E7966DD687F}" destId="{7C75DB78-8402-4527-88F3-AD078F8C35C9}" srcOrd="0" destOrd="0" presId="urn:microsoft.com/office/officeart/2005/8/layout/hierarchy2"/>
    <dgm:cxn modelId="{F0FAF39C-B99F-49AD-9428-08D086777B27}" type="presParOf" srcId="{19C4DDA4-4F26-455D-821B-3E7966DD687F}" destId="{D2808B75-AE8A-457D-A923-B0180B9BD47F}" srcOrd="1" destOrd="0" presId="urn:microsoft.com/office/officeart/2005/8/layout/hierarchy2"/>
    <dgm:cxn modelId="{66B79B59-3522-41CE-B723-FFA26515F895}" type="presParOf" srcId="{D2808B75-AE8A-457D-A923-B0180B9BD47F}" destId="{54AEEF0F-C7D1-4BCE-96C0-1AC72CF9F5E9}" srcOrd="0" destOrd="0" presId="urn:microsoft.com/office/officeart/2005/8/layout/hierarchy2"/>
    <dgm:cxn modelId="{87458B0A-A872-440A-9E74-38DE127A7721}" type="presParOf" srcId="{54AEEF0F-C7D1-4BCE-96C0-1AC72CF9F5E9}" destId="{1292A129-1971-47AA-BF2B-D0B722CB42AD}" srcOrd="0" destOrd="0" presId="urn:microsoft.com/office/officeart/2005/8/layout/hierarchy2"/>
    <dgm:cxn modelId="{BEF88E56-B1B3-494E-B437-93363D7099DA}" type="presParOf" srcId="{D2808B75-AE8A-457D-A923-B0180B9BD47F}" destId="{6A88959C-1D8E-4AF8-9F6C-36D56C62A779}" srcOrd="1" destOrd="0" presId="urn:microsoft.com/office/officeart/2005/8/layout/hierarchy2"/>
    <dgm:cxn modelId="{4E64C7FD-29C0-40FF-98D3-1187E35884CE}" type="presParOf" srcId="{6A88959C-1D8E-4AF8-9F6C-36D56C62A779}" destId="{39CCEA4F-43AF-4376-92C8-553896A9C720}" srcOrd="0" destOrd="0" presId="urn:microsoft.com/office/officeart/2005/8/layout/hierarchy2"/>
    <dgm:cxn modelId="{AF66EB83-372F-47FF-9DF5-8E741F1C6F03}" type="presParOf" srcId="{6A88959C-1D8E-4AF8-9F6C-36D56C62A779}" destId="{A80BB263-8CFA-4233-A901-34F202B022FB}" srcOrd="1" destOrd="0" presId="urn:microsoft.com/office/officeart/2005/8/layout/hierarchy2"/>
    <dgm:cxn modelId="{EA66710F-A674-4DD7-8EA7-E96294B86FEF}" type="presParOf" srcId="{A80BB263-8CFA-4233-A901-34F202B022FB}" destId="{6A3C1C92-087D-4303-AF29-A3A853DE8B69}" srcOrd="0" destOrd="0" presId="urn:microsoft.com/office/officeart/2005/8/layout/hierarchy2"/>
    <dgm:cxn modelId="{35F414C4-D1BF-4BB7-8AF0-F058A405AB95}" type="presParOf" srcId="{6A3C1C92-087D-4303-AF29-A3A853DE8B69}" destId="{E0374A54-C6C9-4BDE-8AA4-D3CDAB95B4C5}" srcOrd="0" destOrd="0" presId="urn:microsoft.com/office/officeart/2005/8/layout/hierarchy2"/>
    <dgm:cxn modelId="{387FA8B4-33A9-4C32-9038-027B5005A3B0}" type="presParOf" srcId="{A80BB263-8CFA-4233-A901-34F202B022FB}" destId="{8E5155F7-88CF-4A8F-B986-363CBD00E87D}" srcOrd="1" destOrd="0" presId="urn:microsoft.com/office/officeart/2005/8/layout/hierarchy2"/>
    <dgm:cxn modelId="{4C4786E7-53EF-4288-9338-148BFBA4025F}" type="presParOf" srcId="{8E5155F7-88CF-4A8F-B986-363CBD00E87D}" destId="{493436B9-BFAC-41DD-AFA0-06DEE2E4CCE1}" srcOrd="0" destOrd="0" presId="urn:microsoft.com/office/officeart/2005/8/layout/hierarchy2"/>
    <dgm:cxn modelId="{435ADC79-409D-476B-B175-FBB98A263FE4}" type="presParOf" srcId="{8E5155F7-88CF-4A8F-B986-363CBD00E87D}" destId="{4A4E61F6-247E-4823-9F59-6FA45A0A3B6D}" srcOrd="1" destOrd="0" presId="urn:microsoft.com/office/officeart/2005/8/layout/hierarchy2"/>
    <dgm:cxn modelId="{2B88038A-E491-47D3-99E0-99F1777A185D}" type="presParOf" srcId="{4A4E61F6-247E-4823-9F59-6FA45A0A3B6D}" destId="{F0C93A68-F4D2-4E81-9904-4EA171A0447A}" srcOrd="0" destOrd="0" presId="urn:microsoft.com/office/officeart/2005/8/layout/hierarchy2"/>
    <dgm:cxn modelId="{C5184EAD-12B1-44D8-93C2-0F93C5769E3D}" type="presParOf" srcId="{F0C93A68-F4D2-4E81-9904-4EA171A0447A}" destId="{6884CC1D-514D-4115-811C-B138EF9DE8AC}" srcOrd="0" destOrd="0" presId="urn:microsoft.com/office/officeart/2005/8/layout/hierarchy2"/>
    <dgm:cxn modelId="{EE5677A6-8C84-42FC-A484-01FFA7763DB8}" type="presParOf" srcId="{4A4E61F6-247E-4823-9F59-6FA45A0A3B6D}" destId="{71DDCADD-9A19-4919-A8D4-38E7967F92C0}" srcOrd="1" destOrd="0" presId="urn:microsoft.com/office/officeart/2005/8/layout/hierarchy2"/>
    <dgm:cxn modelId="{A1F65C6B-BCED-4A5E-BDFE-BC74859F69F3}" type="presParOf" srcId="{71DDCADD-9A19-4919-A8D4-38E7967F92C0}" destId="{DF6A7D04-A053-4E72-8D29-06133A2B020D}" srcOrd="0" destOrd="0" presId="urn:microsoft.com/office/officeart/2005/8/layout/hierarchy2"/>
    <dgm:cxn modelId="{15F39A65-08A2-4E22-8501-F5C4444489D4}" type="presParOf" srcId="{71DDCADD-9A19-4919-A8D4-38E7967F92C0}" destId="{1C1609A2-8C8B-446C-9739-A38526720A12}" srcOrd="1" destOrd="0" presId="urn:microsoft.com/office/officeart/2005/8/layout/hierarchy2"/>
    <dgm:cxn modelId="{08372EBB-0457-4AC0-B5BA-89798B3B53C7}" type="presParOf" srcId="{A80BB263-8CFA-4233-A901-34F202B022FB}" destId="{F31E63B2-26F3-40DF-A870-FB1A0A052388}" srcOrd="2" destOrd="0" presId="urn:microsoft.com/office/officeart/2005/8/layout/hierarchy2"/>
    <dgm:cxn modelId="{3B4CA502-E517-44A8-84B8-EDC67C455425}" type="presParOf" srcId="{F31E63B2-26F3-40DF-A870-FB1A0A052388}" destId="{F12413EE-9E66-4957-8532-0F6C735B3BB5}" srcOrd="0" destOrd="0" presId="urn:microsoft.com/office/officeart/2005/8/layout/hierarchy2"/>
    <dgm:cxn modelId="{CD924E8F-524D-4952-8FBF-6F5265E79586}" type="presParOf" srcId="{A80BB263-8CFA-4233-A901-34F202B022FB}" destId="{6B8DD17D-FDDD-4883-BE79-65DBB4F7371F}" srcOrd="3" destOrd="0" presId="urn:microsoft.com/office/officeart/2005/8/layout/hierarchy2"/>
    <dgm:cxn modelId="{5D670858-032F-47AA-9CC4-AAC5AAE0489B}" type="presParOf" srcId="{6B8DD17D-FDDD-4883-BE79-65DBB4F7371F}" destId="{76B45DFE-B3AC-4886-A9EB-6024E474B057}" srcOrd="0" destOrd="0" presId="urn:microsoft.com/office/officeart/2005/8/layout/hierarchy2"/>
    <dgm:cxn modelId="{227E326C-CD27-4B30-BA1E-7D6DE060BF19}" type="presParOf" srcId="{6B8DD17D-FDDD-4883-BE79-65DBB4F7371F}" destId="{D6B28364-7288-41E2-B719-68270E33D74E}" srcOrd="1" destOrd="0" presId="urn:microsoft.com/office/officeart/2005/8/layout/hierarchy2"/>
    <dgm:cxn modelId="{F5DE0006-2F69-425D-9526-FFF1E3ED4E15}" type="presParOf" srcId="{D2808B75-AE8A-457D-A923-B0180B9BD47F}" destId="{D064161C-5B39-484E-8F3B-E15AA72901B1}" srcOrd="2" destOrd="0" presId="urn:microsoft.com/office/officeart/2005/8/layout/hierarchy2"/>
    <dgm:cxn modelId="{9DB34BC6-027B-497E-967F-D70A3C5A8771}" type="presParOf" srcId="{D064161C-5B39-484E-8F3B-E15AA72901B1}" destId="{41082187-5D89-489D-A8A1-550E874667ED}" srcOrd="0" destOrd="0" presId="urn:microsoft.com/office/officeart/2005/8/layout/hierarchy2"/>
    <dgm:cxn modelId="{42EC3514-F9C9-4467-ABDC-8D8FD9B3BC3C}" type="presParOf" srcId="{D2808B75-AE8A-457D-A923-B0180B9BD47F}" destId="{B90F87EF-42CC-4DA9-AB54-A881359EF9D3}" srcOrd="3" destOrd="0" presId="urn:microsoft.com/office/officeart/2005/8/layout/hierarchy2"/>
    <dgm:cxn modelId="{7777F618-7FC1-47B1-8A34-3CD5407E2BF6}" type="presParOf" srcId="{B90F87EF-42CC-4DA9-AB54-A881359EF9D3}" destId="{4F55C074-B584-4AAA-8E27-29BC553A8543}" srcOrd="0" destOrd="0" presId="urn:microsoft.com/office/officeart/2005/8/layout/hierarchy2"/>
    <dgm:cxn modelId="{F5A9B854-60E8-4548-9550-11A4B4072CB3}" type="presParOf" srcId="{B90F87EF-42CC-4DA9-AB54-A881359EF9D3}" destId="{C7F10EF8-6799-46AF-BC21-2D35E62D1657}" srcOrd="1" destOrd="0" presId="urn:microsoft.com/office/officeart/2005/8/layout/hierarchy2"/>
    <dgm:cxn modelId="{66A28FF5-D200-44CA-8EC2-3B9DA1E72500}" type="presParOf" srcId="{C7F10EF8-6799-46AF-BC21-2D35E62D1657}" destId="{24041F12-76ED-49C3-936F-79D86699B938}" srcOrd="0" destOrd="0" presId="urn:microsoft.com/office/officeart/2005/8/layout/hierarchy2"/>
    <dgm:cxn modelId="{A4AD3E5D-7B76-42F6-AA4B-444CB4AACB3F}" type="presParOf" srcId="{24041F12-76ED-49C3-936F-79D86699B938}" destId="{534ED4D7-31AF-47C6-9FD6-ECE0596D3A62}" srcOrd="0" destOrd="0" presId="urn:microsoft.com/office/officeart/2005/8/layout/hierarchy2"/>
    <dgm:cxn modelId="{23360F17-2E49-4585-B994-34298B9E9E68}" type="presParOf" srcId="{C7F10EF8-6799-46AF-BC21-2D35E62D1657}" destId="{44E538CC-810E-409F-8AE5-3C462A75BCAA}" srcOrd="1" destOrd="0" presId="urn:microsoft.com/office/officeart/2005/8/layout/hierarchy2"/>
    <dgm:cxn modelId="{EC2683AB-9A67-4706-B606-9813EDAABA57}" type="presParOf" srcId="{44E538CC-810E-409F-8AE5-3C462A75BCAA}" destId="{2EA9E860-1D5F-4709-9A77-F228646B4DA6}" srcOrd="0" destOrd="0" presId="urn:microsoft.com/office/officeart/2005/8/layout/hierarchy2"/>
    <dgm:cxn modelId="{13A285E1-7655-46A6-A889-D757DA334381}" type="presParOf" srcId="{44E538CC-810E-409F-8AE5-3C462A75BCAA}" destId="{DA5C5E98-5B04-47DA-8AD0-49BB5538EA8D}" srcOrd="1" destOrd="0" presId="urn:microsoft.com/office/officeart/2005/8/layout/hierarchy2"/>
    <dgm:cxn modelId="{F9F6B3ED-4858-42F4-B651-8D4CF92F57EA}" type="presParOf" srcId="{C7F10EF8-6799-46AF-BC21-2D35E62D1657}" destId="{88E74B31-D78D-4840-A711-9A9FEFE28526}" srcOrd="2" destOrd="0" presId="urn:microsoft.com/office/officeart/2005/8/layout/hierarchy2"/>
    <dgm:cxn modelId="{74EA29D0-557C-4D9A-B27B-56C93980ED8D}" type="presParOf" srcId="{88E74B31-D78D-4840-A711-9A9FEFE28526}" destId="{88C4F092-CE61-4144-810A-C820391D2849}" srcOrd="0" destOrd="0" presId="urn:microsoft.com/office/officeart/2005/8/layout/hierarchy2"/>
    <dgm:cxn modelId="{20EBF330-0E29-4D5C-A41B-36EDBDE2A6FB}" type="presParOf" srcId="{C7F10EF8-6799-46AF-BC21-2D35E62D1657}" destId="{1B41940D-31E3-4E44-9056-8B3ECEEE4214}" srcOrd="3" destOrd="0" presId="urn:microsoft.com/office/officeart/2005/8/layout/hierarchy2"/>
    <dgm:cxn modelId="{1746CA20-94E5-4FC2-8BCC-7C5C7E6B48F0}" type="presParOf" srcId="{1B41940D-31E3-4E44-9056-8B3ECEEE4214}" destId="{2CE625CC-A773-4E00-BC7B-9390929E85A6}" srcOrd="0" destOrd="0" presId="urn:microsoft.com/office/officeart/2005/8/layout/hierarchy2"/>
    <dgm:cxn modelId="{A72CD400-7CD3-4B04-85EA-74BC08A3CBF7}" type="presParOf" srcId="{1B41940D-31E3-4E44-9056-8B3ECEEE4214}" destId="{0B8F5384-812D-4DFC-A8D4-22D5D4B00D72}" srcOrd="1" destOrd="0" presId="urn:microsoft.com/office/officeart/2005/8/layout/hierarchy2"/>
    <dgm:cxn modelId="{52A5D6D8-2D0A-431E-A06F-2649D5258FC5}" type="presParOf" srcId="{55C4F5CE-B3FA-4DB7-B4DE-62925FA53AE9}" destId="{CE2AA197-36D3-43F5-8FCB-B676BCE580C0}" srcOrd="1" destOrd="0" presId="urn:microsoft.com/office/officeart/2005/8/layout/hierarchy2"/>
    <dgm:cxn modelId="{5DEB46A6-85DA-4A10-9AF9-41E68F27E9B9}" type="presParOf" srcId="{CE2AA197-36D3-43F5-8FCB-B676BCE580C0}" destId="{72BBBB4C-05E9-4561-AE71-E4D16196DF9A}" srcOrd="0" destOrd="0" presId="urn:microsoft.com/office/officeart/2005/8/layout/hierarchy2"/>
    <dgm:cxn modelId="{1D1769AF-2F86-4761-BB9C-11111325A4CC}" type="presParOf" srcId="{CE2AA197-36D3-43F5-8FCB-B676BCE580C0}" destId="{370DF3D9-49FB-4BFC-8D35-6B813AA4083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1345E6-90F2-4A1A-8FE2-1D4DB69DCC51}" type="doc">
      <dgm:prSet loTypeId="urn:microsoft.com/office/officeart/2005/8/layout/hierarchy2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02831F-CBAB-40A9-A3B1-6F99729E8E7B}">
      <dgm:prSet phldrT="[Text]" custT="1"/>
      <dgm:spPr/>
      <dgm:t>
        <a:bodyPr lIns="182880"/>
        <a:lstStyle/>
        <a:p>
          <a:pPr algn="l"/>
          <a:r>
            <a:rPr lang="en-US" sz="1200" b="0" dirty="0" smtClean="0">
              <a:latin typeface="Arial" pitchFamily="34" charset="0"/>
              <a:cs typeface="Arial" pitchFamily="34" charset="0"/>
            </a:rPr>
            <a:t>Does the response tell a story with coherent &amp; cohesive narrative?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891E1376-A29C-4836-AB3F-C8BFEE1373C8}" type="parTrans" cxnId="{63566051-C030-4DE3-BDFD-B0BAA17ABFE9}">
      <dgm:prSet/>
      <dgm:spPr/>
      <dgm:t>
        <a:bodyPr/>
        <a:lstStyle/>
        <a:p>
          <a:endParaRPr lang="en-US"/>
        </a:p>
      </dgm:t>
    </dgm:pt>
    <dgm:pt modelId="{D5898C0D-21B6-419C-8AB2-F7D0D403C374}" type="sibTrans" cxnId="{63566051-C030-4DE3-BDFD-B0BAA17ABFE9}">
      <dgm:prSet/>
      <dgm:spPr/>
      <dgm:t>
        <a:bodyPr/>
        <a:lstStyle/>
        <a:p>
          <a:endParaRPr lang="en-US"/>
        </a:p>
      </dgm:t>
    </dgm:pt>
    <dgm:pt modelId="{336C8DC8-67E6-404D-8816-818FE81DB604}">
      <dgm:prSet phldrT="[Text]"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Yes = 4,3 or 2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F8717438-D15D-44C1-AA88-956193BF8148}" type="parTrans" cxnId="{479C0721-59E8-4C4F-A699-AA62F9CCA6B4}">
      <dgm:prSet custT="1"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CA829B6E-C810-495F-97C2-9721B095028B}" type="sibTrans" cxnId="{479C0721-59E8-4C4F-A699-AA62F9CCA6B4}">
      <dgm:prSet/>
      <dgm:spPr/>
      <dgm:t>
        <a:bodyPr/>
        <a:lstStyle/>
        <a:p>
          <a:endParaRPr lang="en-US"/>
        </a:p>
      </dgm:t>
    </dgm:pt>
    <dgm:pt modelId="{AA7A17EE-406A-4B38-BFF3-D01F9DF4D560}">
      <dgm:prSet phldrT="[Text]"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No = 1 or 0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37A6EFDB-00E7-4D45-9982-43EBC6A9F612}" type="parTrans" cxnId="{44D899FA-1CCB-4AE2-BDEE-212520AA8F0A}">
      <dgm:prSet custT="1"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39E6C9A2-FA2E-42D4-A325-05FA692D5FD3}" type="sibTrans" cxnId="{44D899FA-1CCB-4AE2-BDEE-212520AA8F0A}">
      <dgm:prSet/>
      <dgm:spPr/>
      <dgm:t>
        <a:bodyPr/>
        <a:lstStyle/>
        <a:p>
          <a:endParaRPr lang="en-US"/>
        </a:p>
      </dgm:t>
    </dgm:pt>
    <dgm:pt modelId="{6382E817-D815-47B9-97B8-6BCBC8EC9628}">
      <dgm:prSet phldrT="[Text]" custT="1"/>
      <dgm:spPr/>
      <dgm:t>
        <a:bodyPr lIns="91440" tIns="91440" rIns="91440" bIns="91440"/>
        <a:lstStyle/>
        <a:p>
          <a:pPr marL="347663" marR="0" indent="-347663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dirty="0" smtClean="0">
              <a:latin typeface="Arial" pitchFamily="34" charset="0"/>
              <a:cs typeface="Arial" pitchFamily="34" charset="0"/>
            </a:rPr>
            <a:t>= 1	if response relates to the prompt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DB847F9E-8532-497E-949A-B87F46719668}" type="parTrans" cxnId="{8673DCB7-D39B-42D4-95BA-EE4C2B98FCAB}">
      <dgm:prSet custT="1"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BBC1FCFA-349E-49CE-B532-81472F0BAD6F}" type="sibTrans" cxnId="{8673DCB7-D39B-42D4-95BA-EE4C2B98FCAB}">
      <dgm:prSet/>
      <dgm:spPr/>
      <dgm:t>
        <a:bodyPr/>
        <a:lstStyle/>
        <a:p>
          <a:endParaRPr lang="en-US"/>
        </a:p>
      </dgm:t>
    </dgm:pt>
    <dgm:pt modelId="{F9FFACAC-DCEE-40BE-A7D2-28E496B57B7D}">
      <dgm:prSet custT="1"/>
      <dgm:spPr/>
      <dgm:t>
        <a:bodyPr lIns="91440" tIns="91440" rIns="91440" bIns="91440"/>
        <a:lstStyle/>
        <a:p>
          <a:pPr marL="288925" indent="-288925" algn="l"/>
          <a:r>
            <a:rPr lang="en-US" sz="1200" b="0" dirty="0" smtClean="0">
              <a:latin typeface="Arial" pitchFamily="34" charset="0"/>
              <a:cs typeface="Arial" pitchFamily="34" charset="0"/>
            </a:rPr>
            <a:t>= 4	Response has elaboration &amp; detail </a:t>
          </a:r>
        </a:p>
      </dgm:t>
    </dgm:pt>
    <dgm:pt modelId="{89388D3F-2BCA-4C00-A749-7A6F1E8794D6}" type="parTrans" cxnId="{82562EDB-99A0-47E1-8AF9-ECFCB07B9D41}">
      <dgm:prSet custT="1"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C6C83CE6-2A4B-4330-B9A0-EB81670636E7}" type="sibTrans" cxnId="{82562EDB-99A0-47E1-8AF9-ECFCB07B9D41}">
      <dgm:prSet/>
      <dgm:spPr/>
      <dgm:t>
        <a:bodyPr/>
        <a:lstStyle/>
        <a:p>
          <a:endParaRPr lang="en-US"/>
        </a:p>
      </dgm:t>
    </dgm:pt>
    <dgm:pt modelId="{848A0BC2-5D94-42AE-A3BF-CB6FCD9F9CF0}">
      <dgm:prSet custT="1"/>
      <dgm:spPr/>
      <dgm:t>
        <a:bodyPr lIns="91440" tIns="91440" rIns="91440" bIns="91440"/>
        <a:lstStyle/>
        <a:p>
          <a:pPr marL="347663" indent="-347663" algn="l"/>
          <a:r>
            <a:rPr lang="en-US" sz="1200" b="0" dirty="0" smtClean="0">
              <a:latin typeface="Arial" pitchFamily="34" charset="0"/>
              <a:cs typeface="Arial" pitchFamily="34" charset="0"/>
            </a:rPr>
            <a:t>= 0	if response does not relate to the prompt</a:t>
          </a:r>
          <a:endParaRPr lang="en-US" sz="1200" dirty="0" smtClean="0">
            <a:latin typeface="Arial" pitchFamily="34" charset="0"/>
            <a:cs typeface="Arial" pitchFamily="34" charset="0"/>
          </a:endParaRPr>
        </a:p>
      </dgm:t>
    </dgm:pt>
    <dgm:pt modelId="{ADA0DB85-9819-4036-B1A4-327121553553}" type="parTrans" cxnId="{4169A00F-61FB-45DE-8B5D-FFBA0B2E66A5}">
      <dgm:prSet custT="1"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398712C4-D25D-4FF3-A92D-189FF3F046F3}" type="sibTrans" cxnId="{4169A00F-61FB-45DE-8B5D-FFBA0B2E66A5}">
      <dgm:prSet/>
      <dgm:spPr/>
      <dgm:t>
        <a:bodyPr/>
        <a:lstStyle/>
        <a:p>
          <a:endParaRPr lang="en-US"/>
        </a:p>
      </dgm:t>
    </dgm:pt>
    <dgm:pt modelId="{195A207A-7348-40D7-937D-92239093AC5D}">
      <dgm:prSet custT="1"/>
      <dgm:spPr/>
      <dgm:t>
        <a:bodyPr lIns="91440" tIns="91440" rIns="91440" bIns="91440"/>
        <a:lstStyle/>
        <a:p>
          <a:pPr marL="350838" indent="-350838" algn="l"/>
          <a:r>
            <a:rPr lang="en-US" sz="1200" b="0" dirty="0" smtClean="0">
              <a:latin typeface="Arial" pitchFamily="34" charset="0"/>
              <a:cs typeface="Arial" pitchFamily="34" charset="0"/>
            </a:rPr>
            <a:t>= 2	Missing a major element in one picture OR serious grammatical errors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5B307E32-8999-4648-9DEB-5F1D607410F7}" type="parTrans" cxnId="{9C802713-25EE-4E30-A0D0-C27270FFF086}">
      <dgm:prSet custT="1"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EA386817-CA00-4EDB-83DB-DDC86FE50159}" type="sibTrans" cxnId="{9C802713-25EE-4E30-A0D0-C27270FFF086}">
      <dgm:prSet/>
      <dgm:spPr/>
      <dgm:t>
        <a:bodyPr/>
        <a:lstStyle/>
        <a:p>
          <a:endParaRPr lang="en-US"/>
        </a:p>
      </dgm:t>
    </dgm:pt>
    <dgm:pt modelId="{FD36C460-749A-4990-AF35-AB5177F3D163}">
      <dgm:prSet custT="1"/>
      <dgm:spPr/>
      <dgm:t>
        <a:bodyPr/>
        <a:lstStyle/>
        <a:p>
          <a:r>
            <a:rPr lang="en-US" sz="1200" b="0" dirty="0" smtClean="0">
              <a:latin typeface="Arial" pitchFamily="34" charset="0"/>
              <a:cs typeface="Arial" pitchFamily="34" charset="0"/>
            </a:rPr>
            <a:t>= 3 Response does not have elaboration &amp; detail</a:t>
          </a:r>
        </a:p>
      </dgm:t>
    </dgm:pt>
    <dgm:pt modelId="{BB2252B3-AAE8-4A1F-BD80-C016B158C843}" type="parTrans" cxnId="{33AB0805-A9E9-4837-A4FE-F71B194A52DE}">
      <dgm:prSet custT="1"/>
      <dgm:spPr/>
      <dgm:t>
        <a:bodyPr/>
        <a:lstStyle/>
        <a:p>
          <a:endParaRPr lang="en-US" sz="900"/>
        </a:p>
      </dgm:t>
    </dgm:pt>
    <dgm:pt modelId="{D10321E1-7933-443F-BADD-EFB6342A4F39}" type="sibTrans" cxnId="{33AB0805-A9E9-4837-A4FE-F71B194A52DE}">
      <dgm:prSet/>
      <dgm:spPr/>
      <dgm:t>
        <a:bodyPr/>
        <a:lstStyle/>
        <a:p>
          <a:endParaRPr lang="en-US"/>
        </a:p>
      </dgm:t>
    </dgm:pt>
    <dgm:pt modelId="{55C4F5CE-B3FA-4DB7-B4DE-62925FA53AE9}" type="pres">
      <dgm:prSet presAssocID="{DC1345E6-90F2-4A1A-8FE2-1D4DB69DCC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4DDA4-4F26-455D-821B-3E7966DD687F}" type="pres">
      <dgm:prSet presAssocID="{0602831F-CBAB-40A9-A3B1-6F99729E8E7B}" presName="root1" presStyleCnt="0"/>
      <dgm:spPr/>
    </dgm:pt>
    <dgm:pt modelId="{7C75DB78-8402-4527-88F3-AD078F8C35C9}" type="pres">
      <dgm:prSet presAssocID="{0602831F-CBAB-40A9-A3B1-6F99729E8E7B}" presName="LevelOneTextNode" presStyleLbl="node0" presStyleIdx="0" presStyleCnt="1" custScaleX="340823" custScaleY="404923" custLinFactNeighborX="1607" custLinFactNeighborY="-463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808B75-AE8A-457D-A923-B0180B9BD47F}" type="pres">
      <dgm:prSet presAssocID="{0602831F-CBAB-40A9-A3B1-6F99729E8E7B}" presName="level2hierChild" presStyleCnt="0"/>
      <dgm:spPr/>
    </dgm:pt>
    <dgm:pt modelId="{54AEEF0F-C7D1-4BCE-96C0-1AC72CF9F5E9}" type="pres">
      <dgm:prSet presAssocID="{F8717438-D15D-44C1-AA88-956193BF814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292A129-1971-47AA-BF2B-D0B722CB42AD}" type="pres">
      <dgm:prSet presAssocID="{F8717438-D15D-44C1-AA88-956193BF814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88959C-1D8E-4AF8-9F6C-36D56C62A779}" type="pres">
      <dgm:prSet presAssocID="{336C8DC8-67E6-404D-8816-818FE81DB604}" presName="root2" presStyleCnt="0"/>
      <dgm:spPr/>
    </dgm:pt>
    <dgm:pt modelId="{39CCEA4F-43AF-4376-92C8-553896A9C720}" type="pres">
      <dgm:prSet presAssocID="{336C8DC8-67E6-404D-8816-818FE81DB604}" presName="LevelTwoTextNode" presStyleLbl="node2" presStyleIdx="0" presStyleCnt="2" custScaleX="193280" custScaleY="173341" custLinFactNeighborX="3404" custLinFactNeighborY="96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BB263-8CFA-4233-A901-34F202B022FB}" type="pres">
      <dgm:prSet presAssocID="{336C8DC8-67E6-404D-8816-818FE81DB604}" presName="level3hierChild" presStyleCnt="0"/>
      <dgm:spPr/>
    </dgm:pt>
    <dgm:pt modelId="{6A3C1C92-087D-4303-AF29-A3A853DE8B69}" type="pres">
      <dgm:prSet presAssocID="{89388D3F-2BCA-4C00-A749-7A6F1E8794D6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E0374A54-C6C9-4BDE-8AA4-D3CDAB95B4C5}" type="pres">
      <dgm:prSet presAssocID="{89388D3F-2BCA-4C00-A749-7A6F1E8794D6}" presName="connTx" presStyleLbl="parChTrans1D3" presStyleIdx="0" presStyleCnt="5"/>
      <dgm:spPr/>
      <dgm:t>
        <a:bodyPr/>
        <a:lstStyle/>
        <a:p>
          <a:endParaRPr lang="en-US"/>
        </a:p>
      </dgm:t>
    </dgm:pt>
    <dgm:pt modelId="{8E5155F7-88CF-4A8F-B986-363CBD00E87D}" type="pres">
      <dgm:prSet presAssocID="{F9FFACAC-DCEE-40BE-A7D2-28E496B57B7D}" presName="root2" presStyleCnt="0"/>
      <dgm:spPr/>
    </dgm:pt>
    <dgm:pt modelId="{493436B9-BFAC-41DD-AFA0-06DEE2E4CCE1}" type="pres">
      <dgm:prSet presAssocID="{F9FFACAC-DCEE-40BE-A7D2-28E496B57B7D}" presName="LevelTwoTextNode" presStyleLbl="node3" presStyleIdx="0" presStyleCnt="5" custScaleX="346716" custScaleY="161235" custLinFactNeighborX="19412" custLinFactNeighborY="-488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E61F6-247E-4823-9F59-6FA45A0A3B6D}" type="pres">
      <dgm:prSet presAssocID="{F9FFACAC-DCEE-40BE-A7D2-28E496B57B7D}" presName="level3hierChild" presStyleCnt="0"/>
      <dgm:spPr/>
    </dgm:pt>
    <dgm:pt modelId="{35B4F847-4F84-4898-AED0-6C0FA0293C10}" type="pres">
      <dgm:prSet presAssocID="{BB2252B3-AAE8-4A1F-BD80-C016B158C843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35813AEE-800C-40D2-8F61-5188047ED4F9}" type="pres">
      <dgm:prSet presAssocID="{BB2252B3-AAE8-4A1F-BD80-C016B158C843}" presName="connTx" presStyleLbl="parChTrans1D3" presStyleIdx="1" presStyleCnt="5"/>
      <dgm:spPr/>
      <dgm:t>
        <a:bodyPr/>
        <a:lstStyle/>
        <a:p>
          <a:endParaRPr lang="en-US"/>
        </a:p>
      </dgm:t>
    </dgm:pt>
    <dgm:pt modelId="{0E122810-C487-4ECB-84CE-554B7A49D714}" type="pres">
      <dgm:prSet presAssocID="{FD36C460-749A-4990-AF35-AB5177F3D163}" presName="root2" presStyleCnt="0"/>
      <dgm:spPr/>
    </dgm:pt>
    <dgm:pt modelId="{5892FEF5-61E1-496B-96F6-EF779789C36B}" type="pres">
      <dgm:prSet presAssocID="{FD36C460-749A-4990-AF35-AB5177F3D163}" presName="LevelTwoTextNode" presStyleLbl="node3" presStyleIdx="1" presStyleCnt="5" custScaleX="335268" custScaleY="193693" custLinFactNeighborX="19412" custLinFactNeighborY="-402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161F0-A5EB-4D49-B476-7BA372780B52}" type="pres">
      <dgm:prSet presAssocID="{FD36C460-749A-4990-AF35-AB5177F3D163}" presName="level3hierChild" presStyleCnt="0"/>
      <dgm:spPr/>
    </dgm:pt>
    <dgm:pt modelId="{F31E63B2-26F3-40DF-A870-FB1A0A052388}" type="pres">
      <dgm:prSet presAssocID="{5B307E32-8999-4648-9DEB-5F1D607410F7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F12413EE-9E66-4957-8532-0F6C735B3BB5}" type="pres">
      <dgm:prSet presAssocID="{5B307E32-8999-4648-9DEB-5F1D607410F7}" presName="connTx" presStyleLbl="parChTrans1D3" presStyleIdx="2" presStyleCnt="5"/>
      <dgm:spPr/>
      <dgm:t>
        <a:bodyPr/>
        <a:lstStyle/>
        <a:p>
          <a:endParaRPr lang="en-US"/>
        </a:p>
      </dgm:t>
    </dgm:pt>
    <dgm:pt modelId="{6B8DD17D-FDDD-4883-BE79-65DBB4F7371F}" type="pres">
      <dgm:prSet presAssocID="{195A207A-7348-40D7-937D-92239093AC5D}" presName="root2" presStyleCnt="0"/>
      <dgm:spPr/>
    </dgm:pt>
    <dgm:pt modelId="{76B45DFE-B3AC-4886-A9EB-6024E474B057}" type="pres">
      <dgm:prSet presAssocID="{195A207A-7348-40D7-937D-92239093AC5D}" presName="LevelTwoTextNode" presStyleLbl="node3" presStyleIdx="2" presStyleCnt="5" custScaleX="362592" custScaleY="188750" custLinFactNeighborX="9714" custLinFactNeighborY="-255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B28364-7288-41E2-B719-68270E33D74E}" type="pres">
      <dgm:prSet presAssocID="{195A207A-7348-40D7-937D-92239093AC5D}" presName="level3hierChild" presStyleCnt="0"/>
      <dgm:spPr/>
    </dgm:pt>
    <dgm:pt modelId="{D064161C-5B39-484E-8F3B-E15AA72901B1}" type="pres">
      <dgm:prSet presAssocID="{37A6EFDB-00E7-4D45-9982-43EBC6A9F61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1082187-5D89-489D-A8A1-550E874667ED}" type="pres">
      <dgm:prSet presAssocID="{37A6EFDB-00E7-4D45-9982-43EBC6A9F61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0F87EF-42CC-4DA9-AB54-A881359EF9D3}" type="pres">
      <dgm:prSet presAssocID="{AA7A17EE-406A-4B38-BFF3-D01F9DF4D560}" presName="root2" presStyleCnt="0"/>
      <dgm:spPr/>
    </dgm:pt>
    <dgm:pt modelId="{4F55C074-B584-4AAA-8E27-29BC553A8543}" type="pres">
      <dgm:prSet presAssocID="{AA7A17EE-406A-4B38-BFF3-D01F9DF4D560}" presName="LevelTwoTextNode" presStyleLbl="node2" presStyleIdx="1" presStyleCnt="2" custScaleX="213944" custScaleY="190359" custLinFactNeighborX="-19198" custLinFactNeighborY="43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10EF8-6799-46AF-BC21-2D35E62D1657}" type="pres">
      <dgm:prSet presAssocID="{AA7A17EE-406A-4B38-BFF3-D01F9DF4D560}" presName="level3hierChild" presStyleCnt="0"/>
      <dgm:spPr/>
    </dgm:pt>
    <dgm:pt modelId="{24041F12-76ED-49C3-936F-79D86699B938}" type="pres">
      <dgm:prSet presAssocID="{DB847F9E-8532-497E-949A-B87F46719668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534ED4D7-31AF-47C6-9FD6-ECE0596D3A62}" type="pres">
      <dgm:prSet presAssocID="{DB847F9E-8532-497E-949A-B87F46719668}" presName="connTx" presStyleLbl="parChTrans1D3" presStyleIdx="3" presStyleCnt="5"/>
      <dgm:spPr/>
      <dgm:t>
        <a:bodyPr/>
        <a:lstStyle/>
        <a:p>
          <a:endParaRPr lang="en-US"/>
        </a:p>
      </dgm:t>
    </dgm:pt>
    <dgm:pt modelId="{44E538CC-810E-409F-8AE5-3C462A75BCAA}" type="pres">
      <dgm:prSet presAssocID="{6382E817-D815-47B9-97B8-6BCBC8EC9628}" presName="root2" presStyleCnt="0"/>
      <dgm:spPr/>
    </dgm:pt>
    <dgm:pt modelId="{2EA9E860-1D5F-4709-9A77-F228646B4DA6}" type="pres">
      <dgm:prSet presAssocID="{6382E817-D815-47B9-97B8-6BCBC8EC9628}" presName="LevelTwoTextNode" presStyleLbl="node3" presStyleIdx="3" presStyleCnt="5" custScaleX="359286" custScaleY="178467" custLinFactNeighborX="-11693" custLinFactNeighborY="21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5C5E98-5B04-47DA-8AD0-49BB5538EA8D}" type="pres">
      <dgm:prSet presAssocID="{6382E817-D815-47B9-97B8-6BCBC8EC9628}" presName="level3hierChild" presStyleCnt="0"/>
      <dgm:spPr/>
    </dgm:pt>
    <dgm:pt modelId="{88E74B31-D78D-4840-A711-9A9FEFE28526}" type="pres">
      <dgm:prSet presAssocID="{ADA0DB85-9819-4036-B1A4-327121553553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88C4F092-CE61-4144-810A-C820391D2849}" type="pres">
      <dgm:prSet presAssocID="{ADA0DB85-9819-4036-B1A4-327121553553}" presName="connTx" presStyleLbl="parChTrans1D3" presStyleIdx="4" presStyleCnt="5"/>
      <dgm:spPr/>
      <dgm:t>
        <a:bodyPr/>
        <a:lstStyle/>
        <a:p>
          <a:endParaRPr lang="en-US"/>
        </a:p>
      </dgm:t>
    </dgm:pt>
    <dgm:pt modelId="{1B41940D-31E3-4E44-9056-8B3ECEEE4214}" type="pres">
      <dgm:prSet presAssocID="{848A0BC2-5D94-42AE-A3BF-CB6FCD9F9CF0}" presName="root2" presStyleCnt="0"/>
      <dgm:spPr/>
    </dgm:pt>
    <dgm:pt modelId="{2CE625CC-A773-4E00-BC7B-9390929E85A6}" type="pres">
      <dgm:prSet presAssocID="{848A0BC2-5D94-42AE-A3BF-CB6FCD9F9CF0}" presName="LevelTwoTextNode" presStyleLbl="node3" presStyleIdx="4" presStyleCnt="5" custScaleX="366015" custScaleY="165786" custLinFactNeighborX="-8359" custLinFactNeighborY="359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F5384-812D-4DFC-A8D4-22D5D4B00D72}" type="pres">
      <dgm:prSet presAssocID="{848A0BC2-5D94-42AE-A3BF-CB6FCD9F9CF0}" presName="level3hierChild" presStyleCnt="0"/>
      <dgm:spPr/>
    </dgm:pt>
  </dgm:ptLst>
  <dgm:cxnLst>
    <dgm:cxn modelId="{8673DCB7-D39B-42D4-95BA-EE4C2B98FCAB}" srcId="{AA7A17EE-406A-4B38-BFF3-D01F9DF4D560}" destId="{6382E817-D815-47B9-97B8-6BCBC8EC9628}" srcOrd="0" destOrd="0" parTransId="{DB847F9E-8532-497E-949A-B87F46719668}" sibTransId="{BBC1FCFA-349E-49CE-B532-81472F0BAD6F}"/>
    <dgm:cxn modelId="{479C0721-59E8-4C4F-A699-AA62F9CCA6B4}" srcId="{0602831F-CBAB-40A9-A3B1-6F99729E8E7B}" destId="{336C8DC8-67E6-404D-8816-818FE81DB604}" srcOrd="0" destOrd="0" parTransId="{F8717438-D15D-44C1-AA88-956193BF8148}" sibTransId="{CA829B6E-C810-495F-97C2-9721B095028B}"/>
    <dgm:cxn modelId="{3770B0DC-5F4B-40BA-A28F-C97EFA7839E5}" type="presOf" srcId="{37A6EFDB-00E7-4D45-9982-43EBC6A9F612}" destId="{D064161C-5B39-484E-8F3B-E15AA72901B1}" srcOrd="0" destOrd="0" presId="urn:microsoft.com/office/officeart/2005/8/layout/hierarchy2"/>
    <dgm:cxn modelId="{33AB0805-A9E9-4837-A4FE-F71B194A52DE}" srcId="{336C8DC8-67E6-404D-8816-818FE81DB604}" destId="{FD36C460-749A-4990-AF35-AB5177F3D163}" srcOrd="1" destOrd="0" parTransId="{BB2252B3-AAE8-4A1F-BD80-C016B158C843}" sibTransId="{D10321E1-7933-443F-BADD-EFB6342A4F39}"/>
    <dgm:cxn modelId="{FD40DB14-495D-4A7B-8CD1-F885F3659760}" type="presOf" srcId="{DB847F9E-8532-497E-949A-B87F46719668}" destId="{534ED4D7-31AF-47C6-9FD6-ECE0596D3A62}" srcOrd="1" destOrd="0" presId="urn:microsoft.com/office/officeart/2005/8/layout/hierarchy2"/>
    <dgm:cxn modelId="{52603C27-C36C-48BD-8E44-A4CA5DE830CE}" type="presOf" srcId="{336C8DC8-67E6-404D-8816-818FE81DB604}" destId="{39CCEA4F-43AF-4376-92C8-553896A9C720}" srcOrd="0" destOrd="0" presId="urn:microsoft.com/office/officeart/2005/8/layout/hierarchy2"/>
    <dgm:cxn modelId="{8DFEEA03-22AA-4135-B9E1-23781212D6B1}" type="presOf" srcId="{DC1345E6-90F2-4A1A-8FE2-1D4DB69DCC51}" destId="{55C4F5CE-B3FA-4DB7-B4DE-62925FA53AE9}" srcOrd="0" destOrd="0" presId="urn:microsoft.com/office/officeart/2005/8/layout/hierarchy2"/>
    <dgm:cxn modelId="{7BD49806-80CA-4A27-A876-70E712B3DC9D}" type="presOf" srcId="{F9FFACAC-DCEE-40BE-A7D2-28E496B57B7D}" destId="{493436B9-BFAC-41DD-AFA0-06DEE2E4CCE1}" srcOrd="0" destOrd="0" presId="urn:microsoft.com/office/officeart/2005/8/layout/hierarchy2"/>
    <dgm:cxn modelId="{44D899FA-1CCB-4AE2-BDEE-212520AA8F0A}" srcId="{0602831F-CBAB-40A9-A3B1-6F99729E8E7B}" destId="{AA7A17EE-406A-4B38-BFF3-D01F9DF4D560}" srcOrd="1" destOrd="0" parTransId="{37A6EFDB-00E7-4D45-9982-43EBC6A9F612}" sibTransId="{39E6C9A2-FA2E-42D4-A325-05FA692D5FD3}"/>
    <dgm:cxn modelId="{D4D15F20-BCD2-4975-B55F-2D4D6042F598}" type="presOf" srcId="{0602831F-CBAB-40A9-A3B1-6F99729E8E7B}" destId="{7C75DB78-8402-4527-88F3-AD078F8C35C9}" srcOrd="0" destOrd="0" presId="urn:microsoft.com/office/officeart/2005/8/layout/hierarchy2"/>
    <dgm:cxn modelId="{3EBCFD13-AE7D-4849-9809-C21A0BEC8D47}" type="presOf" srcId="{DB847F9E-8532-497E-949A-B87F46719668}" destId="{24041F12-76ED-49C3-936F-79D86699B938}" srcOrd="0" destOrd="0" presId="urn:microsoft.com/office/officeart/2005/8/layout/hierarchy2"/>
    <dgm:cxn modelId="{8623C209-C161-4E97-9986-B610C17F52EB}" type="presOf" srcId="{195A207A-7348-40D7-937D-92239093AC5D}" destId="{76B45DFE-B3AC-4886-A9EB-6024E474B057}" srcOrd="0" destOrd="0" presId="urn:microsoft.com/office/officeart/2005/8/layout/hierarchy2"/>
    <dgm:cxn modelId="{82562EDB-99A0-47E1-8AF9-ECFCB07B9D41}" srcId="{336C8DC8-67E6-404D-8816-818FE81DB604}" destId="{F9FFACAC-DCEE-40BE-A7D2-28E496B57B7D}" srcOrd="0" destOrd="0" parTransId="{89388D3F-2BCA-4C00-A749-7A6F1E8794D6}" sibTransId="{C6C83CE6-2A4B-4330-B9A0-EB81670636E7}"/>
    <dgm:cxn modelId="{ACC246CD-21F4-4DF5-9C31-8215A047CCC7}" type="presOf" srcId="{BB2252B3-AAE8-4A1F-BD80-C016B158C843}" destId="{35813AEE-800C-40D2-8F61-5188047ED4F9}" srcOrd="1" destOrd="0" presId="urn:microsoft.com/office/officeart/2005/8/layout/hierarchy2"/>
    <dgm:cxn modelId="{40CC2244-AF7B-4B50-B0D7-4F9F4679DC69}" type="presOf" srcId="{37A6EFDB-00E7-4D45-9982-43EBC6A9F612}" destId="{41082187-5D89-489D-A8A1-550E874667ED}" srcOrd="1" destOrd="0" presId="urn:microsoft.com/office/officeart/2005/8/layout/hierarchy2"/>
    <dgm:cxn modelId="{55713340-71C3-4C0D-9D2F-2524260A604D}" type="presOf" srcId="{BB2252B3-AAE8-4A1F-BD80-C016B158C843}" destId="{35B4F847-4F84-4898-AED0-6C0FA0293C10}" srcOrd="0" destOrd="0" presId="urn:microsoft.com/office/officeart/2005/8/layout/hierarchy2"/>
    <dgm:cxn modelId="{E030A813-45CD-4B55-8229-E29459E83332}" type="presOf" srcId="{5B307E32-8999-4648-9DEB-5F1D607410F7}" destId="{F12413EE-9E66-4957-8532-0F6C735B3BB5}" srcOrd="1" destOrd="0" presId="urn:microsoft.com/office/officeart/2005/8/layout/hierarchy2"/>
    <dgm:cxn modelId="{1A467CE9-924A-466F-A546-A52889834934}" type="presOf" srcId="{6382E817-D815-47B9-97B8-6BCBC8EC9628}" destId="{2EA9E860-1D5F-4709-9A77-F228646B4DA6}" srcOrd="0" destOrd="0" presId="urn:microsoft.com/office/officeart/2005/8/layout/hierarchy2"/>
    <dgm:cxn modelId="{21FC09D8-ADEF-4149-9BDC-C050BE0D4B63}" type="presOf" srcId="{ADA0DB85-9819-4036-B1A4-327121553553}" destId="{88C4F092-CE61-4144-810A-C820391D2849}" srcOrd="1" destOrd="0" presId="urn:microsoft.com/office/officeart/2005/8/layout/hierarchy2"/>
    <dgm:cxn modelId="{10D82034-9DB8-4678-8FB1-0EF6E1A24E01}" type="presOf" srcId="{AA7A17EE-406A-4B38-BFF3-D01F9DF4D560}" destId="{4F55C074-B584-4AAA-8E27-29BC553A8543}" srcOrd="0" destOrd="0" presId="urn:microsoft.com/office/officeart/2005/8/layout/hierarchy2"/>
    <dgm:cxn modelId="{4169A00F-61FB-45DE-8B5D-FFBA0B2E66A5}" srcId="{AA7A17EE-406A-4B38-BFF3-D01F9DF4D560}" destId="{848A0BC2-5D94-42AE-A3BF-CB6FCD9F9CF0}" srcOrd="1" destOrd="0" parTransId="{ADA0DB85-9819-4036-B1A4-327121553553}" sibTransId="{398712C4-D25D-4FF3-A92D-189FF3F046F3}"/>
    <dgm:cxn modelId="{16385BB9-1905-4267-8B3E-E586D348F343}" type="presOf" srcId="{89388D3F-2BCA-4C00-A749-7A6F1E8794D6}" destId="{E0374A54-C6C9-4BDE-8AA4-D3CDAB95B4C5}" srcOrd="1" destOrd="0" presId="urn:microsoft.com/office/officeart/2005/8/layout/hierarchy2"/>
    <dgm:cxn modelId="{0AEFE977-C7A3-4151-BCAB-BAADCEB76EB9}" type="presOf" srcId="{89388D3F-2BCA-4C00-A749-7A6F1E8794D6}" destId="{6A3C1C92-087D-4303-AF29-A3A853DE8B69}" srcOrd="0" destOrd="0" presId="urn:microsoft.com/office/officeart/2005/8/layout/hierarchy2"/>
    <dgm:cxn modelId="{0B0DF62E-F598-45A7-AE94-66F838A374BC}" type="presOf" srcId="{F8717438-D15D-44C1-AA88-956193BF8148}" destId="{1292A129-1971-47AA-BF2B-D0B722CB42AD}" srcOrd="1" destOrd="0" presId="urn:microsoft.com/office/officeart/2005/8/layout/hierarchy2"/>
    <dgm:cxn modelId="{9C802713-25EE-4E30-A0D0-C27270FFF086}" srcId="{336C8DC8-67E6-404D-8816-818FE81DB604}" destId="{195A207A-7348-40D7-937D-92239093AC5D}" srcOrd="2" destOrd="0" parTransId="{5B307E32-8999-4648-9DEB-5F1D607410F7}" sibTransId="{EA386817-CA00-4EDB-83DB-DDC86FE50159}"/>
    <dgm:cxn modelId="{3DE2AE44-E63E-4C77-9E9A-B92B50FF3C3F}" type="presOf" srcId="{848A0BC2-5D94-42AE-A3BF-CB6FCD9F9CF0}" destId="{2CE625CC-A773-4E00-BC7B-9390929E85A6}" srcOrd="0" destOrd="0" presId="urn:microsoft.com/office/officeart/2005/8/layout/hierarchy2"/>
    <dgm:cxn modelId="{1FA3B05A-11BB-47F9-B160-9E9998C9431E}" type="presOf" srcId="{ADA0DB85-9819-4036-B1A4-327121553553}" destId="{88E74B31-D78D-4840-A711-9A9FEFE28526}" srcOrd="0" destOrd="0" presId="urn:microsoft.com/office/officeart/2005/8/layout/hierarchy2"/>
    <dgm:cxn modelId="{C972F7C9-E456-49DB-B46A-3A52B7FB6494}" type="presOf" srcId="{5B307E32-8999-4648-9DEB-5F1D607410F7}" destId="{F31E63B2-26F3-40DF-A870-FB1A0A052388}" srcOrd="0" destOrd="0" presId="urn:microsoft.com/office/officeart/2005/8/layout/hierarchy2"/>
    <dgm:cxn modelId="{63566051-C030-4DE3-BDFD-B0BAA17ABFE9}" srcId="{DC1345E6-90F2-4A1A-8FE2-1D4DB69DCC51}" destId="{0602831F-CBAB-40A9-A3B1-6F99729E8E7B}" srcOrd="0" destOrd="0" parTransId="{891E1376-A29C-4836-AB3F-C8BFEE1373C8}" sibTransId="{D5898C0D-21B6-419C-8AB2-F7D0D403C374}"/>
    <dgm:cxn modelId="{405D3041-FDE3-4AD0-A3B4-905660E4C977}" type="presOf" srcId="{FD36C460-749A-4990-AF35-AB5177F3D163}" destId="{5892FEF5-61E1-496B-96F6-EF779789C36B}" srcOrd="0" destOrd="0" presId="urn:microsoft.com/office/officeart/2005/8/layout/hierarchy2"/>
    <dgm:cxn modelId="{47C6CFF6-E9CC-44FE-B38E-E824937D2016}" type="presOf" srcId="{F8717438-D15D-44C1-AA88-956193BF8148}" destId="{54AEEF0F-C7D1-4BCE-96C0-1AC72CF9F5E9}" srcOrd="0" destOrd="0" presId="urn:microsoft.com/office/officeart/2005/8/layout/hierarchy2"/>
    <dgm:cxn modelId="{1D54355B-4DFA-41C9-AF23-70D8E1B0D699}" type="presParOf" srcId="{55C4F5CE-B3FA-4DB7-B4DE-62925FA53AE9}" destId="{19C4DDA4-4F26-455D-821B-3E7966DD687F}" srcOrd="0" destOrd="0" presId="urn:microsoft.com/office/officeart/2005/8/layout/hierarchy2"/>
    <dgm:cxn modelId="{67F49422-91CF-476F-9D26-A2A160ED98E8}" type="presParOf" srcId="{19C4DDA4-4F26-455D-821B-3E7966DD687F}" destId="{7C75DB78-8402-4527-88F3-AD078F8C35C9}" srcOrd="0" destOrd="0" presId="urn:microsoft.com/office/officeart/2005/8/layout/hierarchy2"/>
    <dgm:cxn modelId="{05F3FE0C-6604-4C73-85B9-1C0D72880AD9}" type="presParOf" srcId="{19C4DDA4-4F26-455D-821B-3E7966DD687F}" destId="{D2808B75-AE8A-457D-A923-B0180B9BD47F}" srcOrd="1" destOrd="0" presId="urn:microsoft.com/office/officeart/2005/8/layout/hierarchy2"/>
    <dgm:cxn modelId="{CC1208DF-CFCC-4658-B4F6-1A62325BA998}" type="presParOf" srcId="{D2808B75-AE8A-457D-A923-B0180B9BD47F}" destId="{54AEEF0F-C7D1-4BCE-96C0-1AC72CF9F5E9}" srcOrd="0" destOrd="0" presId="urn:microsoft.com/office/officeart/2005/8/layout/hierarchy2"/>
    <dgm:cxn modelId="{D2F408C5-7D7D-4373-8390-2AEEEF733482}" type="presParOf" srcId="{54AEEF0F-C7D1-4BCE-96C0-1AC72CF9F5E9}" destId="{1292A129-1971-47AA-BF2B-D0B722CB42AD}" srcOrd="0" destOrd="0" presId="urn:microsoft.com/office/officeart/2005/8/layout/hierarchy2"/>
    <dgm:cxn modelId="{1C89DA48-BDD4-48D5-8FDA-273D23C303A1}" type="presParOf" srcId="{D2808B75-AE8A-457D-A923-B0180B9BD47F}" destId="{6A88959C-1D8E-4AF8-9F6C-36D56C62A779}" srcOrd="1" destOrd="0" presId="urn:microsoft.com/office/officeart/2005/8/layout/hierarchy2"/>
    <dgm:cxn modelId="{1B9EA9E2-6F1F-489C-95CC-EA3C2599A805}" type="presParOf" srcId="{6A88959C-1D8E-4AF8-9F6C-36D56C62A779}" destId="{39CCEA4F-43AF-4376-92C8-553896A9C720}" srcOrd="0" destOrd="0" presId="urn:microsoft.com/office/officeart/2005/8/layout/hierarchy2"/>
    <dgm:cxn modelId="{1F85DE42-1910-44EC-A4C2-942C535B80BB}" type="presParOf" srcId="{6A88959C-1D8E-4AF8-9F6C-36D56C62A779}" destId="{A80BB263-8CFA-4233-A901-34F202B022FB}" srcOrd="1" destOrd="0" presId="urn:microsoft.com/office/officeart/2005/8/layout/hierarchy2"/>
    <dgm:cxn modelId="{ACA85270-AA75-416D-A7D1-0A608495CE24}" type="presParOf" srcId="{A80BB263-8CFA-4233-A901-34F202B022FB}" destId="{6A3C1C92-087D-4303-AF29-A3A853DE8B69}" srcOrd="0" destOrd="0" presId="urn:microsoft.com/office/officeart/2005/8/layout/hierarchy2"/>
    <dgm:cxn modelId="{A94A3D5C-A24D-4CE4-B5B4-9D86DA0BC624}" type="presParOf" srcId="{6A3C1C92-087D-4303-AF29-A3A853DE8B69}" destId="{E0374A54-C6C9-4BDE-8AA4-D3CDAB95B4C5}" srcOrd="0" destOrd="0" presId="urn:microsoft.com/office/officeart/2005/8/layout/hierarchy2"/>
    <dgm:cxn modelId="{D1825928-67AB-4C70-BA05-DE37E1F155E7}" type="presParOf" srcId="{A80BB263-8CFA-4233-A901-34F202B022FB}" destId="{8E5155F7-88CF-4A8F-B986-363CBD00E87D}" srcOrd="1" destOrd="0" presId="urn:microsoft.com/office/officeart/2005/8/layout/hierarchy2"/>
    <dgm:cxn modelId="{CED20407-C964-44E0-B79D-A07F78D05BF4}" type="presParOf" srcId="{8E5155F7-88CF-4A8F-B986-363CBD00E87D}" destId="{493436B9-BFAC-41DD-AFA0-06DEE2E4CCE1}" srcOrd="0" destOrd="0" presId="urn:microsoft.com/office/officeart/2005/8/layout/hierarchy2"/>
    <dgm:cxn modelId="{BF053F64-7E0C-44B6-A071-4532DB0A67FD}" type="presParOf" srcId="{8E5155F7-88CF-4A8F-B986-363CBD00E87D}" destId="{4A4E61F6-247E-4823-9F59-6FA45A0A3B6D}" srcOrd="1" destOrd="0" presId="urn:microsoft.com/office/officeart/2005/8/layout/hierarchy2"/>
    <dgm:cxn modelId="{48CEE8CF-6197-4E13-8068-C5BFFD83E139}" type="presParOf" srcId="{A80BB263-8CFA-4233-A901-34F202B022FB}" destId="{35B4F847-4F84-4898-AED0-6C0FA0293C10}" srcOrd="2" destOrd="0" presId="urn:microsoft.com/office/officeart/2005/8/layout/hierarchy2"/>
    <dgm:cxn modelId="{9EF1A51E-4E29-4EDE-8D81-B3F1D024D6EE}" type="presParOf" srcId="{35B4F847-4F84-4898-AED0-6C0FA0293C10}" destId="{35813AEE-800C-40D2-8F61-5188047ED4F9}" srcOrd="0" destOrd="0" presId="urn:microsoft.com/office/officeart/2005/8/layout/hierarchy2"/>
    <dgm:cxn modelId="{B51B97AF-6E75-4DDA-8EC0-637CA002A2C1}" type="presParOf" srcId="{A80BB263-8CFA-4233-A901-34F202B022FB}" destId="{0E122810-C487-4ECB-84CE-554B7A49D714}" srcOrd="3" destOrd="0" presId="urn:microsoft.com/office/officeart/2005/8/layout/hierarchy2"/>
    <dgm:cxn modelId="{CB5922D4-E3B9-42C2-8B2B-F5DE0F3D1AAE}" type="presParOf" srcId="{0E122810-C487-4ECB-84CE-554B7A49D714}" destId="{5892FEF5-61E1-496B-96F6-EF779789C36B}" srcOrd="0" destOrd="0" presId="urn:microsoft.com/office/officeart/2005/8/layout/hierarchy2"/>
    <dgm:cxn modelId="{3959FF6E-4547-4C28-8687-51E41106D045}" type="presParOf" srcId="{0E122810-C487-4ECB-84CE-554B7A49D714}" destId="{F06161F0-A5EB-4D49-B476-7BA372780B52}" srcOrd="1" destOrd="0" presId="urn:microsoft.com/office/officeart/2005/8/layout/hierarchy2"/>
    <dgm:cxn modelId="{2CC76EF2-ED81-4D38-AC65-BB785E3FE117}" type="presParOf" srcId="{A80BB263-8CFA-4233-A901-34F202B022FB}" destId="{F31E63B2-26F3-40DF-A870-FB1A0A052388}" srcOrd="4" destOrd="0" presId="urn:microsoft.com/office/officeart/2005/8/layout/hierarchy2"/>
    <dgm:cxn modelId="{F6ECFDED-2528-4434-96B8-7F6A55EF6389}" type="presParOf" srcId="{F31E63B2-26F3-40DF-A870-FB1A0A052388}" destId="{F12413EE-9E66-4957-8532-0F6C735B3BB5}" srcOrd="0" destOrd="0" presId="urn:microsoft.com/office/officeart/2005/8/layout/hierarchy2"/>
    <dgm:cxn modelId="{93904B9B-F581-4A77-B746-05BA0C7FB7B3}" type="presParOf" srcId="{A80BB263-8CFA-4233-A901-34F202B022FB}" destId="{6B8DD17D-FDDD-4883-BE79-65DBB4F7371F}" srcOrd="5" destOrd="0" presId="urn:microsoft.com/office/officeart/2005/8/layout/hierarchy2"/>
    <dgm:cxn modelId="{61D7F8FC-03F0-40F6-9A6A-5D5FCCCA7D77}" type="presParOf" srcId="{6B8DD17D-FDDD-4883-BE79-65DBB4F7371F}" destId="{76B45DFE-B3AC-4886-A9EB-6024E474B057}" srcOrd="0" destOrd="0" presId="urn:microsoft.com/office/officeart/2005/8/layout/hierarchy2"/>
    <dgm:cxn modelId="{863CA1D8-9122-4F2E-ADD6-FE7AB4F24F23}" type="presParOf" srcId="{6B8DD17D-FDDD-4883-BE79-65DBB4F7371F}" destId="{D6B28364-7288-41E2-B719-68270E33D74E}" srcOrd="1" destOrd="0" presId="urn:microsoft.com/office/officeart/2005/8/layout/hierarchy2"/>
    <dgm:cxn modelId="{1FE1EB42-FD02-488C-9848-D2DEF834BA6B}" type="presParOf" srcId="{D2808B75-AE8A-457D-A923-B0180B9BD47F}" destId="{D064161C-5B39-484E-8F3B-E15AA72901B1}" srcOrd="2" destOrd="0" presId="urn:microsoft.com/office/officeart/2005/8/layout/hierarchy2"/>
    <dgm:cxn modelId="{E94C6211-D0E2-488B-A6DF-82F9A1EB97C3}" type="presParOf" srcId="{D064161C-5B39-484E-8F3B-E15AA72901B1}" destId="{41082187-5D89-489D-A8A1-550E874667ED}" srcOrd="0" destOrd="0" presId="urn:microsoft.com/office/officeart/2005/8/layout/hierarchy2"/>
    <dgm:cxn modelId="{A962E63C-DC62-4044-8A14-CAD308173C93}" type="presParOf" srcId="{D2808B75-AE8A-457D-A923-B0180B9BD47F}" destId="{B90F87EF-42CC-4DA9-AB54-A881359EF9D3}" srcOrd="3" destOrd="0" presId="urn:microsoft.com/office/officeart/2005/8/layout/hierarchy2"/>
    <dgm:cxn modelId="{865BA82B-82CE-4A42-AC62-4E18C798AEBA}" type="presParOf" srcId="{B90F87EF-42CC-4DA9-AB54-A881359EF9D3}" destId="{4F55C074-B584-4AAA-8E27-29BC553A8543}" srcOrd="0" destOrd="0" presId="urn:microsoft.com/office/officeart/2005/8/layout/hierarchy2"/>
    <dgm:cxn modelId="{F2E04C24-8A32-4C09-AF40-75415A62228D}" type="presParOf" srcId="{B90F87EF-42CC-4DA9-AB54-A881359EF9D3}" destId="{C7F10EF8-6799-46AF-BC21-2D35E62D1657}" srcOrd="1" destOrd="0" presId="urn:microsoft.com/office/officeart/2005/8/layout/hierarchy2"/>
    <dgm:cxn modelId="{1A864353-15D4-455C-BA16-FB7EAB2C7FDD}" type="presParOf" srcId="{C7F10EF8-6799-46AF-BC21-2D35E62D1657}" destId="{24041F12-76ED-49C3-936F-79D86699B938}" srcOrd="0" destOrd="0" presId="urn:microsoft.com/office/officeart/2005/8/layout/hierarchy2"/>
    <dgm:cxn modelId="{4C4B5E42-FDD6-4F13-B710-9EB4B33B1307}" type="presParOf" srcId="{24041F12-76ED-49C3-936F-79D86699B938}" destId="{534ED4D7-31AF-47C6-9FD6-ECE0596D3A62}" srcOrd="0" destOrd="0" presId="urn:microsoft.com/office/officeart/2005/8/layout/hierarchy2"/>
    <dgm:cxn modelId="{90E72912-8C11-465C-9265-20A7D3E50E33}" type="presParOf" srcId="{C7F10EF8-6799-46AF-BC21-2D35E62D1657}" destId="{44E538CC-810E-409F-8AE5-3C462A75BCAA}" srcOrd="1" destOrd="0" presId="urn:microsoft.com/office/officeart/2005/8/layout/hierarchy2"/>
    <dgm:cxn modelId="{47535FD3-E276-4441-9734-3EBD34B71971}" type="presParOf" srcId="{44E538CC-810E-409F-8AE5-3C462A75BCAA}" destId="{2EA9E860-1D5F-4709-9A77-F228646B4DA6}" srcOrd="0" destOrd="0" presId="urn:microsoft.com/office/officeart/2005/8/layout/hierarchy2"/>
    <dgm:cxn modelId="{63065932-8D48-4FC2-9AC1-DA11D3CAC6E9}" type="presParOf" srcId="{44E538CC-810E-409F-8AE5-3C462A75BCAA}" destId="{DA5C5E98-5B04-47DA-8AD0-49BB5538EA8D}" srcOrd="1" destOrd="0" presId="urn:microsoft.com/office/officeart/2005/8/layout/hierarchy2"/>
    <dgm:cxn modelId="{F06D16A0-9264-41C1-8431-FBAFA6E9566C}" type="presParOf" srcId="{C7F10EF8-6799-46AF-BC21-2D35E62D1657}" destId="{88E74B31-D78D-4840-A711-9A9FEFE28526}" srcOrd="2" destOrd="0" presId="urn:microsoft.com/office/officeart/2005/8/layout/hierarchy2"/>
    <dgm:cxn modelId="{6F299420-EF46-4B8E-A291-35B83A3E2F8C}" type="presParOf" srcId="{88E74B31-D78D-4840-A711-9A9FEFE28526}" destId="{88C4F092-CE61-4144-810A-C820391D2849}" srcOrd="0" destOrd="0" presId="urn:microsoft.com/office/officeart/2005/8/layout/hierarchy2"/>
    <dgm:cxn modelId="{1C0DEF3A-4AEA-4E49-89B8-85F6AB9EC31E}" type="presParOf" srcId="{C7F10EF8-6799-46AF-BC21-2D35E62D1657}" destId="{1B41940D-31E3-4E44-9056-8B3ECEEE4214}" srcOrd="3" destOrd="0" presId="urn:microsoft.com/office/officeart/2005/8/layout/hierarchy2"/>
    <dgm:cxn modelId="{0BB9B574-04E7-4244-978A-E404877F4750}" type="presParOf" srcId="{1B41940D-31E3-4E44-9056-8B3ECEEE4214}" destId="{2CE625CC-A773-4E00-BC7B-9390929E85A6}" srcOrd="0" destOrd="0" presId="urn:microsoft.com/office/officeart/2005/8/layout/hierarchy2"/>
    <dgm:cxn modelId="{62DB6D7D-6E73-4BA0-9343-0D9E256AF850}" type="presParOf" srcId="{1B41940D-31E3-4E44-9056-8B3ECEEE4214}" destId="{0B8F5384-812D-4DFC-A8D4-22D5D4B00D7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5DB78-8402-4527-88F3-AD078F8C35C9}">
      <dsp:nvSpPr>
        <dsp:cNvPr id="0" name=""/>
        <dsp:cNvSpPr/>
      </dsp:nvSpPr>
      <dsp:spPr>
        <a:xfrm>
          <a:off x="93677" y="824148"/>
          <a:ext cx="2304803" cy="1422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  <a:cs typeface="Arial" pitchFamily="34" charset="0"/>
            </a:rPr>
            <a:t>Does the response have a subject and verb and relates to the prompt?</a:t>
          </a:r>
          <a:endParaRPr lang="en-US" sz="1400" kern="1200" dirty="0">
            <a:latin typeface="+mn-lt"/>
            <a:cs typeface="Arial" pitchFamily="34" charset="0"/>
          </a:endParaRPr>
        </a:p>
      </dsp:txBody>
      <dsp:txXfrm>
        <a:off x="135347" y="865818"/>
        <a:ext cx="2221463" cy="1339394"/>
      </dsp:txXfrm>
    </dsp:sp>
    <dsp:sp modelId="{54AEEF0F-C7D1-4BCE-96C0-1AC72CF9F5E9}">
      <dsp:nvSpPr>
        <dsp:cNvPr id="0" name=""/>
        <dsp:cNvSpPr/>
      </dsp:nvSpPr>
      <dsp:spPr>
        <a:xfrm rot="17205943">
          <a:off x="2132027" y="1168124"/>
          <a:ext cx="748947" cy="17670"/>
        </a:xfrm>
        <a:custGeom>
          <a:avLst/>
          <a:gdLst/>
          <a:ahLst/>
          <a:cxnLst/>
          <a:rect l="0" t="0" r="0" b="0"/>
          <a:pathLst>
            <a:path>
              <a:moveTo>
                <a:pt x="0" y="8835"/>
              </a:moveTo>
              <a:lnTo>
                <a:pt x="748947" y="883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2487777" y="1158236"/>
        <a:ext cx="37447" cy="37447"/>
      </dsp:txXfrm>
    </dsp:sp>
    <dsp:sp modelId="{39CCEA4F-43AF-4376-92C8-553896A9C720}">
      <dsp:nvSpPr>
        <dsp:cNvPr id="0" name=""/>
        <dsp:cNvSpPr/>
      </dsp:nvSpPr>
      <dsp:spPr>
        <a:xfrm>
          <a:off x="2614521" y="525351"/>
          <a:ext cx="1307049" cy="586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  <a:cs typeface="Arial" pitchFamily="34" charset="0"/>
            </a:rPr>
            <a:t>Yes = 3 or 2</a:t>
          </a:r>
          <a:endParaRPr lang="en-US" sz="1400" kern="1200" dirty="0">
            <a:latin typeface="+mn-lt"/>
            <a:cs typeface="Arial" pitchFamily="34" charset="0"/>
          </a:endParaRPr>
        </a:p>
      </dsp:txBody>
      <dsp:txXfrm>
        <a:off x="2631687" y="542517"/>
        <a:ext cx="1272717" cy="551774"/>
      </dsp:txXfrm>
    </dsp:sp>
    <dsp:sp modelId="{6A3C1C92-087D-4303-AF29-A3A853DE8B69}">
      <dsp:nvSpPr>
        <dsp:cNvPr id="0" name=""/>
        <dsp:cNvSpPr/>
      </dsp:nvSpPr>
      <dsp:spPr>
        <a:xfrm rot="17774719">
          <a:off x="3785465" y="590713"/>
          <a:ext cx="488021" cy="17670"/>
        </a:xfrm>
        <a:custGeom>
          <a:avLst/>
          <a:gdLst/>
          <a:ahLst/>
          <a:cxnLst/>
          <a:rect l="0" t="0" r="0" b="0"/>
          <a:pathLst>
            <a:path>
              <a:moveTo>
                <a:pt x="0" y="8835"/>
              </a:moveTo>
              <a:lnTo>
                <a:pt x="488021" y="883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4017275" y="587348"/>
        <a:ext cx="24401" cy="24401"/>
      </dsp:txXfrm>
    </dsp:sp>
    <dsp:sp modelId="{493436B9-BFAC-41DD-AFA0-06DEE2E4CCE1}">
      <dsp:nvSpPr>
        <dsp:cNvPr id="0" name=""/>
        <dsp:cNvSpPr/>
      </dsp:nvSpPr>
      <dsp:spPr>
        <a:xfrm>
          <a:off x="4137381" y="77135"/>
          <a:ext cx="2344654" cy="607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88925" lvl="0" indent="-288925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  <a:cs typeface="Arial" pitchFamily="34" charset="0"/>
            </a:rPr>
            <a:t>= 3	Has four or more listed features</a:t>
          </a: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 </a:t>
          </a:r>
        </a:p>
      </dsp:txBody>
      <dsp:txXfrm>
        <a:off x="4155163" y="94917"/>
        <a:ext cx="2309090" cy="571553"/>
      </dsp:txXfrm>
    </dsp:sp>
    <dsp:sp modelId="{F31E63B2-26F3-40DF-A870-FB1A0A052388}">
      <dsp:nvSpPr>
        <dsp:cNvPr id="0" name=""/>
        <dsp:cNvSpPr/>
      </dsp:nvSpPr>
      <dsp:spPr>
        <a:xfrm rot="3482650">
          <a:off x="3834422" y="966646"/>
          <a:ext cx="370266" cy="17670"/>
        </a:xfrm>
        <a:custGeom>
          <a:avLst/>
          <a:gdLst/>
          <a:ahLst/>
          <a:cxnLst/>
          <a:rect l="0" t="0" r="0" b="0"/>
          <a:pathLst>
            <a:path>
              <a:moveTo>
                <a:pt x="0" y="8835"/>
              </a:moveTo>
              <a:lnTo>
                <a:pt x="370266" y="883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4010298" y="966225"/>
        <a:ext cx="18513" cy="18513"/>
      </dsp:txXfrm>
    </dsp:sp>
    <dsp:sp modelId="{76B45DFE-B3AC-4886-A9EB-6024E474B057}">
      <dsp:nvSpPr>
        <dsp:cNvPr id="0" name=""/>
        <dsp:cNvSpPr/>
      </dsp:nvSpPr>
      <dsp:spPr>
        <a:xfrm>
          <a:off x="4117540" y="824827"/>
          <a:ext cx="2372604" cy="615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50838" lvl="0" indent="-350838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  <a:cs typeface="Arial" pitchFamily="34" charset="0"/>
            </a:rPr>
            <a:t>= 2	Has two or three of the listed features </a:t>
          </a:r>
          <a:endParaRPr lang="en-US" sz="1400" kern="1200" dirty="0">
            <a:latin typeface="+mn-lt"/>
            <a:cs typeface="Arial" pitchFamily="34" charset="0"/>
          </a:endParaRPr>
        </a:p>
      </dsp:txBody>
      <dsp:txXfrm>
        <a:off x="4135566" y="842853"/>
        <a:ext cx="2336552" cy="579413"/>
      </dsp:txXfrm>
    </dsp:sp>
    <dsp:sp modelId="{D064161C-5B39-484E-8F3B-E15AA72901B1}">
      <dsp:nvSpPr>
        <dsp:cNvPr id="0" name=""/>
        <dsp:cNvSpPr/>
      </dsp:nvSpPr>
      <dsp:spPr>
        <a:xfrm rot="4673098">
          <a:off x="2039370" y="1971056"/>
          <a:ext cx="908997" cy="17670"/>
        </a:xfrm>
        <a:custGeom>
          <a:avLst/>
          <a:gdLst/>
          <a:ahLst/>
          <a:cxnLst/>
          <a:rect l="0" t="0" r="0" b="0"/>
          <a:pathLst>
            <a:path>
              <a:moveTo>
                <a:pt x="0" y="8835"/>
              </a:moveTo>
              <a:lnTo>
                <a:pt x="908997" y="883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2471144" y="1957167"/>
        <a:ext cx="45449" cy="45449"/>
      </dsp:txXfrm>
    </dsp:sp>
    <dsp:sp modelId="{4F55C074-B584-4AAA-8E27-29BC553A8543}">
      <dsp:nvSpPr>
        <dsp:cNvPr id="0" name=""/>
        <dsp:cNvSpPr/>
      </dsp:nvSpPr>
      <dsp:spPr>
        <a:xfrm>
          <a:off x="2589257" y="2102444"/>
          <a:ext cx="1446788" cy="643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  <a:cs typeface="Arial" pitchFamily="34" charset="0"/>
            </a:rPr>
            <a:t>No = 1 or 0</a:t>
          </a:r>
          <a:endParaRPr lang="en-US" sz="1400" kern="1200" dirty="0">
            <a:latin typeface="+mn-lt"/>
            <a:cs typeface="Arial" pitchFamily="34" charset="0"/>
          </a:endParaRPr>
        </a:p>
      </dsp:txBody>
      <dsp:txXfrm>
        <a:off x="2608109" y="2121296"/>
        <a:ext cx="1409084" cy="605944"/>
      </dsp:txXfrm>
    </dsp:sp>
    <dsp:sp modelId="{24041F12-76ED-49C3-936F-79D86699B938}">
      <dsp:nvSpPr>
        <dsp:cNvPr id="0" name=""/>
        <dsp:cNvSpPr/>
      </dsp:nvSpPr>
      <dsp:spPr>
        <a:xfrm rot="16919259">
          <a:off x="3885834" y="2229978"/>
          <a:ext cx="379178" cy="17670"/>
        </a:xfrm>
        <a:custGeom>
          <a:avLst/>
          <a:gdLst/>
          <a:ahLst/>
          <a:cxnLst/>
          <a:rect l="0" t="0" r="0" b="0"/>
          <a:pathLst>
            <a:path>
              <a:moveTo>
                <a:pt x="0" y="8835"/>
              </a:moveTo>
              <a:lnTo>
                <a:pt x="379178" y="883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4065944" y="2229334"/>
        <a:ext cx="18958" cy="18958"/>
      </dsp:txXfrm>
    </dsp:sp>
    <dsp:sp modelId="{2EA9E860-1D5F-4709-9A77-F228646B4DA6}">
      <dsp:nvSpPr>
        <dsp:cNvPr id="0" name=""/>
        <dsp:cNvSpPr/>
      </dsp:nvSpPr>
      <dsp:spPr>
        <a:xfrm>
          <a:off x="4114801" y="1767839"/>
          <a:ext cx="2429658" cy="571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47663" marR="0" lvl="0" indent="-3476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0" kern="1200" dirty="0" smtClean="0">
              <a:latin typeface="+mn-lt"/>
              <a:cs typeface="Arial" pitchFamily="34" charset="0"/>
            </a:rPr>
            <a:t>= 1	Has one or more of the listed ERRORS</a:t>
          </a:r>
          <a:endParaRPr lang="en-US" sz="1400" kern="1200" dirty="0">
            <a:latin typeface="+mn-lt"/>
            <a:cs typeface="Arial" pitchFamily="34" charset="0"/>
          </a:endParaRPr>
        </a:p>
      </dsp:txBody>
      <dsp:txXfrm>
        <a:off x="4131526" y="1784564"/>
        <a:ext cx="2396208" cy="537589"/>
      </dsp:txXfrm>
    </dsp:sp>
    <dsp:sp modelId="{88E74B31-D78D-4840-A711-9A9FEFE28526}">
      <dsp:nvSpPr>
        <dsp:cNvPr id="0" name=""/>
        <dsp:cNvSpPr/>
      </dsp:nvSpPr>
      <dsp:spPr>
        <a:xfrm rot="4800995">
          <a:off x="3848282" y="2639134"/>
          <a:ext cx="454281" cy="17670"/>
        </a:xfrm>
        <a:custGeom>
          <a:avLst/>
          <a:gdLst/>
          <a:ahLst/>
          <a:cxnLst/>
          <a:rect l="0" t="0" r="0" b="0"/>
          <a:pathLst>
            <a:path>
              <a:moveTo>
                <a:pt x="0" y="8835"/>
              </a:moveTo>
              <a:lnTo>
                <a:pt x="454281" y="883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4064066" y="2636612"/>
        <a:ext cx="22714" cy="22714"/>
      </dsp:txXfrm>
    </dsp:sp>
    <dsp:sp modelId="{2CE625CC-A773-4E00-BC7B-9390929E85A6}">
      <dsp:nvSpPr>
        <dsp:cNvPr id="0" name=""/>
        <dsp:cNvSpPr/>
      </dsp:nvSpPr>
      <dsp:spPr>
        <a:xfrm>
          <a:off x="4114801" y="2529840"/>
          <a:ext cx="2475163" cy="683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47663" lvl="0" indent="-347663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  <a:cs typeface="Arial" pitchFamily="34" charset="0"/>
            </a:rPr>
            <a:t>= 0	if response does not relate to the prompt or “no </a:t>
          </a:r>
          <a:r>
            <a:rPr lang="en-US" sz="1400" b="0" kern="1200" dirty="0" err="1" smtClean="0">
              <a:latin typeface="+mn-lt"/>
              <a:cs typeface="Arial" pitchFamily="34" charset="0"/>
            </a:rPr>
            <a:t>sé</a:t>
          </a: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”</a:t>
          </a:r>
          <a:endParaRPr lang="en-US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4134825" y="2549864"/>
        <a:ext cx="2435115" cy="643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5DB78-8402-4527-88F3-AD078F8C35C9}">
      <dsp:nvSpPr>
        <dsp:cNvPr id="0" name=""/>
        <dsp:cNvSpPr/>
      </dsp:nvSpPr>
      <dsp:spPr>
        <a:xfrm>
          <a:off x="15001" y="916969"/>
          <a:ext cx="2176345" cy="1292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  <a:cs typeface="Arial" pitchFamily="34" charset="0"/>
            </a:rPr>
            <a:t>Does the response answer all the questions asked (satisfy the task)?</a:t>
          </a:r>
          <a:endParaRPr lang="en-US" sz="1400" kern="1200" dirty="0">
            <a:latin typeface="+mn-lt"/>
            <a:cs typeface="Arial" pitchFamily="34" charset="0"/>
          </a:endParaRPr>
        </a:p>
      </dsp:txBody>
      <dsp:txXfrm>
        <a:off x="52867" y="954835"/>
        <a:ext cx="2100613" cy="1217098"/>
      </dsp:txXfrm>
    </dsp:sp>
    <dsp:sp modelId="{54AEEF0F-C7D1-4BCE-96C0-1AC72CF9F5E9}">
      <dsp:nvSpPr>
        <dsp:cNvPr id="0" name=""/>
        <dsp:cNvSpPr/>
      </dsp:nvSpPr>
      <dsp:spPr>
        <a:xfrm rot="18009803">
          <a:off x="2059208" y="1326087"/>
          <a:ext cx="531173" cy="15343"/>
        </a:xfrm>
        <a:custGeom>
          <a:avLst/>
          <a:gdLst/>
          <a:ahLst/>
          <a:cxnLst/>
          <a:rect l="0" t="0" r="0" b="0"/>
          <a:pathLst>
            <a:path>
              <a:moveTo>
                <a:pt x="0" y="7671"/>
              </a:moveTo>
              <a:lnTo>
                <a:pt x="531173" y="767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2311516" y="1320480"/>
        <a:ext cx="26558" cy="26558"/>
      </dsp:txXfrm>
    </dsp:sp>
    <dsp:sp modelId="{39CCEA4F-43AF-4376-92C8-553896A9C720}">
      <dsp:nvSpPr>
        <dsp:cNvPr id="0" name=""/>
        <dsp:cNvSpPr/>
      </dsp:nvSpPr>
      <dsp:spPr>
        <a:xfrm>
          <a:off x="2458244" y="827414"/>
          <a:ext cx="1234201" cy="553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  <a:cs typeface="Arial" pitchFamily="34" charset="0"/>
            </a:rPr>
            <a:t>Yes = 4 or 3</a:t>
          </a:r>
          <a:endParaRPr lang="en-US" sz="1400" kern="1200" dirty="0">
            <a:latin typeface="+mn-lt"/>
            <a:cs typeface="Arial" pitchFamily="34" charset="0"/>
          </a:endParaRPr>
        </a:p>
      </dsp:txBody>
      <dsp:txXfrm>
        <a:off x="2474454" y="843624"/>
        <a:ext cx="1201781" cy="521019"/>
      </dsp:txXfrm>
    </dsp:sp>
    <dsp:sp modelId="{6A3C1C92-087D-4303-AF29-A3A853DE8B69}">
      <dsp:nvSpPr>
        <dsp:cNvPr id="0" name=""/>
        <dsp:cNvSpPr/>
      </dsp:nvSpPr>
      <dsp:spPr>
        <a:xfrm rot="17674733">
          <a:off x="3420536" y="673092"/>
          <a:ext cx="931108" cy="15343"/>
        </a:xfrm>
        <a:custGeom>
          <a:avLst/>
          <a:gdLst/>
          <a:ahLst/>
          <a:cxnLst/>
          <a:rect l="0" t="0" r="0" b="0"/>
          <a:pathLst>
            <a:path>
              <a:moveTo>
                <a:pt x="0" y="7671"/>
              </a:moveTo>
              <a:lnTo>
                <a:pt x="931108" y="767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3862812" y="657486"/>
        <a:ext cx="46555" cy="46555"/>
      </dsp:txXfrm>
    </dsp:sp>
    <dsp:sp modelId="{493436B9-BFAC-41DD-AFA0-06DEE2E4CCE1}">
      <dsp:nvSpPr>
        <dsp:cNvPr id="0" name=""/>
        <dsp:cNvSpPr/>
      </dsp:nvSpPr>
      <dsp:spPr>
        <a:xfrm>
          <a:off x="4079735" y="0"/>
          <a:ext cx="2213975" cy="514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88925" lvl="0" indent="-28892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+mn-lt"/>
              <a:cs typeface="Arial" pitchFamily="34" charset="0"/>
            </a:rPr>
            <a:t>= 4	Response is clear, complete, cohesive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 </a:t>
          </a:r>
        </a:p>
      </dsp:txBody>
      <dsp:txXfrm>
        <a:off x="4094813" y="15078"/>
        <a:ext cx="2183819" cy="484631"/>
      </dsp:txXfrm>
    </dsp:sp>
    <dsp:sp modelId="{35B4F847-4F84-4898-AED0-6C0FA0293C10}">
      <dsp:nvSpPr>
        <dsp:cNvPr id="0" name=""/>
        <dsp:cNvSpPr/>
      </dsp:nvSpPr>
      <dsp:spPr>
        <a:xfrm rot="20042684">
          <a:off x="3670393" y="1000777"/>
          <a:ext cx="437248" cy="15343"/>
        </a:xfrm>
        <a:custGeom>
          <a:avLst/>
          <a:gdLst/>
          <a:ahLst/>
          <a:cxnLst/>
          <a:rect l="0" t="0" r="0" b="0"/>
          <a:pathLst>
            <a:path>
              <a:moveTo>
                <a:pt x="0" y="7671"/>
              </a:moveTo>
              <a:lnTo>
                <a:pt x="437248" y="767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878087" y="997518"/>
        <a:ext cx="21862" cy="21862"/>
      </dsp:txXfrm>
    </dsp:sp>
    <dsp:sp modelId="{5892FEF5-61E1-496B-96F6-EF779789C36B}">
      <dsp:nvSpPr>
        <dsp:cNvPr id="0" name=""/>
        <dsp:cNvSpPr/>
      </dsp:nvSpPr>
      <dsp:spPr>
        <a:xfrm>
          <a:off x="4085591" y="603554"/>
          <a:ext cx="2140873" cy="618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+mn-lt"/>
              <a:cs typeface="Arial" pitchFamily="34" charset="0"/>
            </a:rPr>
            <a:t>= 3 Response is somewhat clear, minor grammatical </a:t>
          </a:r>
          <a:br>
            <a:rPr lang="en-US" sz="1200" b="0" kern="1200" dirty="0" smtClean="0">
              <a:latin typeface="+mn-lt"/>
              <a:cs typeface="Arial" pitchFamily="34" charset="0"/>
            </a:rPr>
          </a:br>
          <a:r>
            <a:rPr lang="en-US" sz="1200" b="0" kern="1200" dirty="0" smtClean="0">
              <a:latin typeface="+mn-lt"/>
              <a:cs typeface="Arial" pitchFamily="34" charset="0"/>
            </a:rPr>
            <a:t>errors are okay</a:t>
          </a:r>
        </a:p>
      </dsp:txBody>
      <dsp:txXfrm>
        <a:off x="4103704" y="621667"/>
        <a:ext cx="2104647" cy="582193"/>
      </dsp:txXfrm>
    </dsp:sp>
    <dsp:sp modelId="{D064161C-5B39-484E-8F3B-E15AA72901B1}">
      <dsp:nvSpPr>
        <dsp:cNvPr id="0" name=""/>
        <dsp:cNvSpPr/>
      </dsp:nvSpPr>
      <dsp:spPr>
        <a:xfrm rot="5005195">
          <a:off x="1717817" y="2087004"/>
          <a:ext cx="1069629" cy="15343"/>
        </a:xfrm>
        <a:custGeom>
          <a:avLst/>
          <a:gdLst/>
          <a:ahLst/>
          <a:cxnLst/>
          <a:rect l="0" t="0" r="0" b="0"/>
          <a:pathLst>
            <a:path>
              <a:moveTo>
                <a:pt x="0" y="7671"/>
              </a:moveTo>
              <a:lnTo>
                <a:pt x="1069629" y="767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2225891" y="2067935"/>
        <a:ext cx="53481" cy="53481"/>
      </dsp:txXfrm>
    </dsp:sp>
    <dsp:sp modelId="{4F55C074-B584-4AAA-8E27-29BC553A8543}">
      <dsp:nvSpPr>
        <dsp:cNvPr id="0" name=""/>
        <dsp:cNvSpPr/>
      </dsp:nvSpPr>
      <dsp:spPr>
        <a:xfrm>
          <a:off x="2313917" y="2304428"/>
          <a:ext cx="1451571" cy="643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  <a:cs typeface="Arial" pitchFamily="34" charset="0"/>
            </a:rPr>
            <a:t>No = 2, 1 or 0</a:t>
          </a:r>
          <a:endParaRPr lang="en-US" sz="1400" kern="1200" dirty="0">
            <a:latin typeface="+mn-lt"/>
            <a:cs typeface="Arial" pitchFamily="34" charset="0"/>
          </a:endParaRPr>
        </a:p>
      </dsp:txBody>
      <dsp:txXfrm>
        <a:off x="2332752" y="2323263"/>
        <a:ext cx="1413901" cy="605410"/>
      </dsp:txXfrm>
    </dsp:sp>
    <dsp:sp modelId="{24041F12-76ED-49C3-936F-79D86699B938}">
      <dsp:nvSpPr>
        <dsp:cNvPr id="0" name=""/>
        <dsp:cNvSpPr/>
      </dsp:nvSpPr>
      <dsp:spPr>
        <a:xfrm rot="17394118">
          <a:off x="3471605" y="2199349"/>
          <a:ext cx="891114" cy="15343"/>
        </a:xfrm>
        <a:custGeom>
          <a:avLst/>
          <a:gdLst/>
          <a:ahLst/>
          <a:cxnLst/>
          <a:rect l="0" t="0" r="0" b="0"/>
          <a:pathLst>
            <a:path>
              <a:moveTo>
                <a:pt x="0" y="7671"/>
              </a:moveTo>
              <a:lnTo>
                <a:pt x="891114" y="767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3894884" y="2184743"/>
        <a:ext cx="44555" cy="44555"/>
      </dsp:txXfrm>
    </dsp:sp>
    <dsp:sp modelId="{2EA9E860-1D5F-4709-9A77-F228646B4DA6}">
      <dsp:nvSpPr>
        <dsp:cNvPr id="0" name=""/>
        <dsp:cNvSpPr/>
      </dsp:nvSpPr>
      <dsp:spPr>
        <a:xfrm>
          <a:off x="4068835" y="1503171"/>
          <a:ext cx="2294242" cy="569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47663" marR="0" lvl="0" indent="-3476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kern="1200" dirty="0" smtClean="0">
              <a:latin typeface="+mn-lt"/>
              <a:cs typeface="Arial" pitchFamily="34" charset="0"/>
            </a:rPr>
            <a:t>= 2	Response contains at least one sentence that relates to the task</a:t>
          </a:r>
          <a:endParaRPr lang="en-US" sz="1200" kern="1200" dirty="0">
            <a:latin typeface="+mn-lt"/>
            <a:cs typeface="Arial" pitchFamily="34" charset="0"/>
          </a:endParaRPr>
        </a:p>
      </dsp:txBody>
      <dsp:txXfrm>
        <a:off x="4085524" y="1519860"/>
        <a:ext cx="2260864" cy="536427"/>
      </dsp:txXfrm>
    </dsp:sp>
    <dsp:sp modelId="{8257EF83-5105-4338-B42E-45F1FCB6EA97}">
      <dsp:nvSpPr>
        <dsp:cNvPr id="0" name=""/>
        <dsp:cNvSpPr/>
      </dsp:nvSpPr>
      <dsp:spPr>
        <a:xfrm rot="474527">
          <a:off x="3764006" y="2639755"/>
          <a:ext cx="311919" cy="15343"/>
        </a:xfrm>
        <a:custGeom>
          <a:avLst/>
          <a:gdLst/>
          <a:ahLst/>
          <a:cxnLst/>
          <a:rect l="0" t="0" r="0" b="0"/>
          <a:pathLst>
            <a:path>
              <a:moveTo>
                <a:pt x="0" y="7671"/>
              </a:moveTo>
              <a:lnTo>
                <a:pt x="311919" y="767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12167" y="2639629"/>
        <a:ext cx="15595" cy="15595"/>
      </dsp:txXfrm>
    </dsp:sp>
    <dsp:sp modelId="{7A207261-9E62-4703-A68E-7C5C65590779}">
      <dsp:nvSpPr>
        <dsp:cNvPr id="0" name=""/>
        <dsp:cNvSpPr/>
      </dsp:nvSpPr>
      <dsp:spPr>
        <a:xfrm>
          <a:off x="4074442" y="2212951"/>
          <a:ext cx="2338283" cy="911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n-lt"/>
              <a:cs typeface="Arial" pitchFamily="34" charset="0"/>
            </a:rPr>
            <a:t>= 1 Response contains at least two correctly spelled substantive Spanish words that relate to the prompt</a:t>
          </a:r>
        </a:p>
      </dsp:txBody>
      <dsp:txXfrm>
        <a:off x="4101150" y="2239659"/>
        <a:ext cx="2284867" cy="858454"/>
      </dsp:txXfrm>
    </dsp:sp>
    <dsp:sp modelId="{88E74B31-D78D-4840-A711-9A9FEFE28526}">
      <dsp:nvSpPr>
        <dsp:cNvPr id="0" name=""/>
        <dsp:cNvSpPr/>
      </dsp:nvSpPr>
      <dsp:spPr>
        <a:xfrm rot="4207308">
          <a:off x="3465529" y="3045716"/>
          <a:ext cx="909001" cy="15343"/>
        </a:xfrm>
        <a:custGeom>
          <a:avLst/>
          <a:gdLst/>
          <a:ahLst/>
          <a:cxnLst/>
          <a:rect l="0" t="0" r="0" b="0"/>
          <a:pathLst>
            <a:path>
              <a:moveTo>
                <a:pt x="0" y="7671"/>
              </a:moveTo>
              <a:lnTo>
                <a:pt x="909001" y="767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3897304" y="3030663"/>
        <a:ext cx="45450" cy="45450"/>
      </dsp:txXfrm>
    </dsp:sp>
    <dsp:sp modelId="{2CE625CC-A773-4E00-BC7B-9390929E85A6}">
      <dsp:nvSpPr>
        <dsp:cNvPr id="0" name=""/>
        <dsp:cNvSpPr/>
      </dsp:nvSpPr>
      <dsp:spPr>
        <a:xfrm>
          <a:off x="4074569" y="3216149"/>
          <a:ext cx="2337210" cy="5293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47663" lvl="0" indent="-34766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+mn-lt"/>
              <a:cs typeface="Arial" pitchFamily="34" charset="0"/>
            </a:rPr>
            <a:t>= 0	Response does not relate to the prompt</a:t>
          </a:r>
          <a:endParaRPr lang="en-US" sz="1200" kern="1200" dirty="0" smtClean="0">
            <a:latin typeface="+mn-lt"/>
            <a:cs typeface="Arial" pitchFamily="34" charset="0"/>
          </a:endParaRPr>
        </a:p>
      </dsp:txBody>
      <dsp:txXfrm>
        <a:off x="4090072" y="3231652"/>
        <a:ext cx="2306204" cy="498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5DB78-8402-4527-88F3-AD078F8C35C9}">
      <dsp:nvSpPr>
        <dsp:cNvPr id="0" name=""/>
        <dsp:cNvSpPr/>
      </dsp:nvSpPr>
      <dsp:spPr>
        <a:xfrm>
          <a:off x="17684" y="977451"/>
          <a:ext cx="2465902" cy="1464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  <a:cs typeface="Arial" pitchFamily="34" charset="0"/>
            </a:rPr>
            <a:t>Does the response have a subject and verb and relates to the prompt?</a:t>
          </a:r>
          <a:endParaRPr lang="en-US" sz="1400" kern="1200" dirty="0">
            <a:latin typeface="+mn-lt"/>
            <a:cs typeface="Arial" pitchFamily="34" charset="0"/>
          </a:endParaRPr>
        </a:p>
      </dsp:txBody>
      <dsp:txXfrm>
        <a:off x="60588" y="1020355"/>
        <a:ext cx="2380094" cy="1379029"/>
      </dsp:txXfrm>
    </dsp:sp>
    <dsp:sp modelId="{54AEEF0F-C7D1-4BCE-96C0-1AC72CF9F5E9}">
      <dsp:nvSpPr>
        <dsp:cNvPr id="0" name=""/>
        <dsp:cNvSpPr/>
      </dsp:nvSpPr>
      <dsp:spPr>
        <a:xfrm rot="19516235">
          <a:off x="2450811" y="1596364"/>
          <a:ext cx="367958" cy="17385"/>
        </a:xfrm>
        <a:custGeom>
          <a:avLst/>
          <a:gdLst/>
          <a:ahLst/>
          <a:cxnLst/>
          <a:rect l="0" t="0" r="0" b="0"/>
          <a:pathLst>
            <a:path>
              <a:moveTo>
                <a:pt x="0" y="8692"/>
              </a:moveTo>
              <a:lnTo>
                <a:pt x="367958" y="869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2625591" y="1595857"/>
        <a:ext cx="18397" cy="18397"/>
      </dsp:txXfrm>
    </dsp:sp>
    <dsp:sp modelId="{39CCEA4F-43AF-4376-92C8-553896A9C720}">
      <dsp:nvSpPr>
        <dsp:cNvPr id="0" name=""/>
        <dsp:cNvSpPr/>
      </dsp:nvSpPr>
      <dsp:spPr>
        <a:xfrm>
          <a:off x="2785994" y="1163691"/>
          <a:ext cx="921156" cy="673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  <a:cs typeface="Arial" pitchFamily="34" charset="0"/>
            </a:rPr>
            <a:t>Yes = 3 or 2</a:t>
          </a:r>
          <a:endParaRPr lang="en-US" sz="1400" kern="1200" dirty="0">
            <a:latin typeface="+mn-lt"/>
            <a:cs typeface="Arial" pitchFamily="34" charset="0"/>
          </a:endParaRPr>
        </a:p>
      </dsp:txBody>
      <dsp:txXfrm>
        <a:off x="2805709" y="1183406"/>
        <a:ext cx="881726" cy="633673"/>
      </dsp:txXfrm>
    </dsp:sp>
    <dsp:sp modelId="{6A3C1C92-087D-4303-AF29-A3A853DE8B69}">
      <dsp:nvSpPr>
        <dsp:cNvPr id="0" name=""/>
        <dsp:cNvSpPr/>
      </dsp:nvSpPr>
      <dsp:spPr>
        <a:xfrm rot="17124972">
          <a:off x="3333151" y="1000463"/>
          <a:ext cx="1018833" cy="17385"/>
        </a:xfrm>
        <a:custGeom>
          <a:avLst/>
          <a:gdLst/>
          <a:ahLst/>
          <a:cxnLst/>
          <a:rect l="0" t="0" r="0" b="0"/>
          <a:pathLst>
            <a:path>
              <a:moveTo>
                <a:pt x="0" y="8692"/>
              </a:moveTo>
              <a:lnTo>
                <a:pt x="1018833" y="869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3817097" y="983684"/>
        <a:ext cx="50941" cy="50941"/>
      </dsp:txXfrm>
    </dsp:sp>
    <dsp:sp modelId="{493436B9-BFAC-41DD-AFA0-06DEE2E4CCE1}">
      <dsp:nvSpPr>
        <dsp:cNvPr id="0" name=""/>
        <dsp:cNvSpPr/>
      </dsp:nvSpPr>
      <dsp:spPr>
        <a:xfrm>
          <a:off x="3977985" y="226428"/>
          <a:ext cx="2508539" cy="583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88925" lvl="0" indent="-28892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+mn-lt"/>
              <a:cs typeface="Arial" pitchFamily="34" charset="0"/>
            </a:rPr>
            <a:t>= 3	</a:t>
          </a: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Has four or more listed features</a:t>
          </a:r>
        </a:p>
      </dsp:txBody>
      <dsp:txXfrm>
        <a:off x="3995069" y="243512"/>
        <a:ext cx="2474371" cy="549110"/>
      </dsp:txXfrm>
    </dsp:sp>
    <dsp:sp modelId="{35B4F847-4F84-4898-AED0-6C0FA0293C10}">
      <dsp:nvSpPr>
        <dsp:cNvPr id="0" name=""/>
        <dsp:cNvSpPr/>
      </dsp:nvSpPr>
      <dsp:spPr>
        <a:xfrm rot="19709245">
          <a:off x="3676561" y="1383135"/>
          <a:ext cx="414841" cy="17385"/>
        </a:xfrm>
        <a:custGeom>
          <a:avLst/>
          <a:gdLst/>
          <a:ahLst/>
          <a:cxnLst/>
          <a:rect l="0" t="0" r="0" b="0"/>
          <a:pathLst>
            <a:path>
              <a:moveTo>
                <a:pt x="0" y="8692"/>
              </a:moveTo>
              <a:lnTo>
                <a:pt x="414841" y="869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873611" y="1381456"/>
        <a:ext cx="20742" cy="20742"/>
      </dsp:txXfrm>
    </dsp:sp>
    <dsp:sp modelId="{5892FEF5-61E1-496B-96F6-EF779789C36B}">
      <dsp:nvSpPr>
        <dsp:cNvPr id="0" name=""/>
        <dsp:cNvSpPr/>
      </dsp:nvSpPr>
      <dsp:spPr>
        <a:xfrm>
          <a:off x="4060813" y="933062"/>
          <a:ext cx="2425711" cy="700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= 2  Has two or three of the listed</a:t>
          </a:r>
          <a:b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features</a:t>
          </a:r>
        </a:p>
      </dsp:txBody>
      <dsp:txXfrm>
        <a:off x="4081336" y="953585"/>
        <a:ext cx="2384665" cy="659652"/>
      </dsp:txXfrm>
    </dsp:sp>
    <dsp:sp modelId="{D064161C-5B39-484E-8F3B-E15AA72901B1}">
      <dsp:nvSpPr>
        <dsp:cNvPr id="0" name=""/>
        <dsp:cNvSpPr/>
      </dsp:nvSpPr>
      <dsp:spPr>
        <a:xfrm rot="3701799">
          <a:off x="2272433" y="2054712"/>
          <a:ext cx="803077" cy="17385"/>
        </a:xfrm>
        <a:custGeom>
          <a:avLst/>
          <a:gdLst/>
          <a:ahLst/>
          <a:cxnLst/>
          <a:rect l="0" t="0" r="0" b="0"/>
          <a:pathLst>
            <a:path>
              <a:moveTo>
                <a:pt x="0" y="8692"/>
              </a:moveTo>
              <a:lnTo>
                <a:pt x="803077" y="869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2653895" y="2043327"/>
        <a:ext cx="40153" cy="40153"/>
      </dsp:txXfrm>
    </dsp:sp>
    <dsp:sp modelId="{4F55C074-B584-4AAA-8E27-29BC553A8543}">
      <dsp:nvSpPr>
        <dsp:cNvPr id="0" name=""/>
        <dsp:cNvSpPr/>
      </dsp:nvSpPr>
      <dsp:spPr>
        <a:xfrm>
          <a:off x="2864358" y="2152686"/>
          <a:ext cx="1065678" cy="528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  <a:cs typeface="Arial" pitchFamily="34" charset="0"/>
            </a:rPr>
            <a:t>No = 1 or 0</a:t>
          </a:r>
          <a:endParaRPr lang="en-US" sz="1400" kern="1200" dirty="0">
            <a:latin typeface="+mn-lt"/>
            <a:cs typeface="Arial" pitchFamily="34" charset="0"/>
          </a:endParaRPr>
        </a:p>
      </dsp:txBody>
      <dsp:txXfrm>
        <a:off x="2879837" y="2168165"/>
        <a:ext cx="1034720" cy="497547"/>
      </dsp:txXfrm>
    </dsp:sp>
    <dsp:sp modelId="{8257EF83-5105-4338-B42E-45F1FCB6EA97}">
      <dsp:nvSpPr>
        <dsp:cNvPr id="0" name=""/>
        <dsp:cNvSpPr/>
      </dsp:nvSpPr>
      <dsp:spPr>
        <a:xfrm rot="19596238">
          <a:off x="3917430" y="2366223"/>
          <a:ext cx="152695" cy="17385"/>
        </a:xfrm>
        <a:custGeom>
          <a:avLst/>
          <a:gdLst/>
          <a:ahLst/>
          <a:cxnLst/>
          <a:rect l="0" t="0" r="0" b="0"/>
          <a:pathLst>
            <a:path>
              <a:moveTo>
                <a:pt x="0" y="8692"/>
              </a:moveTo>
              <a:lnTo>
                <a:pt x="152695" y="869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9960" y="2371098"/>
        <a:ext cx="7634" cy="7634"/>
      </dsp:txXfrm>
    </dsp:sp>
    <dsp:sp modelId="{7A207261-9E62-4703-A68E-7C5C65590779}">
      <dsp:nvSpPr>
        <dsp:cNvPr id="0" name=""/>
        <dsp:cNvSpPr/>
      </dsp:nvSpPr>
      <dsp:spPr>
        <a:xfrm>
          <a:off x="4057519" y="1975321"/>
          <a:ext cx="2133411" cy="715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 = 1  Has one or more of the</a:t>
          </a:r>
          <a:b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listed ERRORS</a:t>
          </a:r>
        </a:p>
      </dsp:txBody>
      <dsp:txXfrm>
        <a:off x="4078465" y="1996267"/>
        <a:ext cx="2091519" cy="673251"/>
      </dsp:txXfrm>
    </dsp:sp>
    <dsp:sp modelId="{88E74B31-D78D-4840-A711-9A9FEFE28526}">
      <dsp:nvSpPr>
        <dsp:cNvPr id="0" name=""/>
        <dsp:cNvSpPr/>
      </dsp:nvSpPr>
      <dsp:spPr>
        <a:xfrm rot="4846000">
          <a:off x="3613843" y="2779992"/>
          <a:ext cx="753250" cy="17385"/>
        </a:xfrm>
        <a:custGeom>
          <a:avLst/>
          <a:gdLst/>
          <a:ahLst/>
          <a:cxnLst/>
          <a:rect l="0" t="0" r="0" b="0"/>
          <a:pathLst>
            <a:path>
              <a:moveTo>
                <a:pt x="0" y="8692"/>
              </a:moveTo>
              <a:lnTo>
                <a:pt x="753250" y="869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itchFamily="34" charset="0"/>
            <a:cs typeface="Arial" pitchFamily="34" charset="0"/>
          </a:endParaRPr>
        </a:p>
      </dsp:txBody>
      <dsp:txXfrm>
        <a:off x="3971636" y="2769853"/>
        <a:ext cx="37662" cy="37662"/>
      </dsp:txXfrm>
    </dsp:sp>
    <dsp:sp modelId="{2CE625CC-A773-4E00-BC7B-9390929E85A6}">
      <dsp:nvSpPr>
        <dsp:cNvPr id="0" name=""/>
        <dsp:cNvSpPr/>
      </dsp:nvSpPr>
      <dsp:spPr>
        <a:xfrm>
          <a:off x="4050899" y="2849962"/>
          <a:ext cx="2161042" cy="620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47663" lvl="0" indent="-34766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= 0 Response does not relate to the prompt or “no </a:t>
          </a:r>
          <a:r>
            <a:rPr lang="en-US" sz="12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sé</a:t>
          </a: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”	</a:t>
          </a:r>
          <a:endParaRPr lang="en-US" sz="1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9086" y="2868149"/>
        <a:ext cx="2124668" cy="584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5DB78-8402-4527-88F3-AD078F8C35C9}">
      <dsp:nvSpPr>
        <dsp:cNvPr id="0" name=""/>
        <dsp:cNvSpPr/>
      </dsp:nvSpPr>
      <dsp:spPr>
        <a:xfrm>
          <a:off x="0" y="653765"/>
          <a:ext cx="1311151" cy="1304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5715" rIns="5715" bIns="571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Does the response answer all the questions asked (satisfy the task in sentence format)?</a:t>
          </a:r>
          <a:endParaRPr lang="en-US" sz="900" kern="1200" dirty="0">
            <a:latin typeface="Arial" pitchFamily="34" charset="0"/>
            <a:cs typeface="Arial" pitchFamily="34" charset="0"/>
          </a:endParaRPr>
        </a:p>
      </dsp:txBody>
      <dsp:txXfrm>
        <a:off x="38208" y="691973"/>
        <a:ext cx="1234735" cy="1228114"/>
      </dsp:txXfrm>
    </dsp:sp>
    <dsp:sp modelId="{54AEEF0F-C7D1-4BCE-96C0-1AC72CF9F5E9}">
      <dsp:nvSpPr>
        <dsp:cNvPr id="0" name=""/>
        <dsp:cNvSpPr/>
      </dsp:nvSpPr>
      <dsp:spPr>
        <a:xfrm rot="17321849">
          <a:off x="1122406" y="1034035"/>
          <a:ext cx="555597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555597" y="885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itchFamily="34" charset="0"/>
            <a:cs typeface="Arial" pitchFamily="34" charset="0"/>
          </a:endParaRPr>
        </a:p>
      </dsp:txBody>
      <dsp:txXfrm>
        <a:off x="1386315" y="1029003"/>
        <a:ext cx="27779" cy="27779"/>
      </dsp:txXfrm>
    </dsp:sp>
    <dsp:sp modelId="{39CCEA4F-43AF-4376-92C8-553896A9C720}">
      <dsp:nvSpPr>
        <dsp:cNvPr id="0" name=""/>
        <dsp:cNvSpPr/>
      </dsp:nvSpPr>
      <dsp:spPr>
        <a:xfrm>
          <a:off x="1489259" y="484303"/>
          <a:ext cx="1317750" cy="590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Yes = 3 or 2</a:t>
          </a:r>
          <a:endParaRPr lang="en-US" sz="900" kern="1200" dirty="0">
            <a:latin typeface="Arial" pitchFamily="34" charset="0"/>
            <a:cs typeface="Arial" pitchFamily="34" charset="0"/>
          </a:endParaRPr>
        </a:p>
      </dsp:txBody>
      <dsp:txXfrm>
        <a:off x="1506566" y="501610"/>
        <a:ext cx="1283136" cy="556290"/>
      </dsp:txXfrm>
    </dsp:sp>
    <dsp:sp modelId="{6A3C1C92-087D-4303-AF29-A3A853DE8B69}">
      <dsp:nvSpPr>
        <dsp:cNvPr id="0" name=""/>
        <dsp:cNvSpPr/>
      </dsp:nvSpPr>
      <dsp:spPr>
        <a:xfrm rot="18652654">
          <a:off x="2706448" y="550859"/>
          <a:ext cx="582028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582028" y="885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itchFamily="34" charset="0"/>
            <a:cs typeface="Arial" pitchFamily="34" charset="0"/>
          </a:endParaRPr>
        </a:p>
      </dsp:txBody>
      <dsp:txXfrm>
        <a:off x="2982912" y="545166"/>
        <a:ext cx="29101" cy="29101"/>
      </dsp:txXfrm>
    </dsp:sp>
    <dsp:sp modelId="{493436B9-BFAC-41DD-AFA0-06DEE2E4CCE1}">
      <dsp:nvSpPr>
        <dsp:cNvPr id="0" name=""/>
        <dsp:cNvSpPr/>
      </dsp:nvSpPr>
      <dsp:spPr>
        <a:xfrm>
          <a:off x="3187915" y="0"/>
          <a:ext cx="2363851" cy="679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88925" lvl="0" indent="-288925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= 3	Meaning is communicated</a:t>
          </a:r>
        </a:p>
      </dsp:txBody>
      <dsp:txXfrm>
        <a:off x="3207813" y="19898"/>
        <a:ext cx="2324055" cy="639560"/>
      </dsp:txXfrm>
    </dsp:sp>
    <dsp:sp modelId="{F31E63B2-26F3-40DF-A870-FB1A0A052388}">
      <dsp:nvSpPr>
        <dsp:cNvPr id="0" name=""/>
        <dsp:cNvSpPr/>
      </dsp:nvSpPr>
      <dsp:spPr>
        <a:xfrm rot="2321977">
          <a:off x="2755184" y="918477"/>
          <a:ext cx="472072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472072" y="885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itchFamily="34" charset="0"/>
            <a:cs typeface="Arial" pitchFamily="34" charset="0"/>
          </a:endParaRPr>
        </a:p>
      </dsp:txBody>
      <dsp:txXfrm>
        <a:off x="2979419" y="915532"/>
        <a:ext cx="23603" cy="23603"/>
      </dsp:txXfrm>
    </dsp:sp>
    <dsp:sp modelId="{76B45DFE-B3AC-4886-A9EB-6024E474B057}">
      <dsp:nvSpPr>
        <dsp:cNvPr id="0" name=""/>
        <dsp:cNvSpPr/>
      </dsp:nvSpPr>
      <dsp:spPr>
        <a:xfrm>
          <a:off x="3175432" y="730564"/>
          <a:ext cx="2392029" cy="688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50838" lvl="0" indent="-350838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= 2	Meaning is somewhat clear, errors in grammar</a:t>
          </a:r>
          <a:endParaRPr lang="en-US" sz="900" kern="1200" dirty="0">
            <a:latin typeface="Arial" pitchFamily="34" charset="0"/>
            <a:cs typeface="Arial" pitchFamily="34" charset="0"/>
          </a:endParaRPr>
        </a:p>
      </dsp:txBody>
      <dsp:txXfrm>
        <a:off x="3195603" y="750735"/>
        <a:ext cx="2351687" cy="648354"/>
      </dsp:txXfrm>
    </dsp:sp>
    <dsp:sp modelId="{D064161C-5B39-484E-8F3B-E15AA72901B1}">
      <dsp:nvSpPr>
        <dsp:cNvPr id="0" name=""/>
        <dsp:cNvSpPr/>
      </dsp:nvSpPr>
      <dsp:spPr>
        <a:xfrm rot="3838176">
          <a:off x="1207312" y="1463448"/>
          <a:ext cx="370091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370091" y="885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itchFamily="34" charset="0"/>
            <a:cs typeface="Arial" pitchFamily="34" charset="0"/>
          </a:endParaRPr>
        </a:p>
      </dsp:txBody>
      <dsp:txXfrm>
        <a:off x="1383105" y="1463053"/>
        <a:ext cx="18504" cy="18504"/>
      </dsp:txXfrm>
    </dsp:sp>
    <dsp:sp modelId="{4F55C074-B584-4AAA-8E27-29BC553A8543}">
      <dsp:nvSpPr>
        <dsp:cNvPr id="0" name=""/>
        <dsp:cNvSpPr/>
      </dsp:nvSpPr>
      <dsp:spPr>
        <a:xfrm>
          <a:off x="1473564" y="1314121"/>
          <a:ext cx="1420318" cy="64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No = 1 or 0</a:t>
          </a:r>
          <a:endParaRPr lang="en-US" sz="900" kern="1200" dirty="0">
            <a:latin typeface="Arial" pitchFamily="34" charset="0"/>
            <a:cs typeface="Arial" pitchFamily="34" charset="0"/>
          </a:endParaRPr>
        </a:p>
      </dsp:txBody>
      <dsp:txXfrm>
        <a:off x="1492570" y="1333127"/>
        <a:ext cx="1382306" cy="610905"/>
      </dsp:txXfrm>
    </dsp:sp>
    <dsp:sp modelId="{24041F12-76ED-49C3-936F-79D86699B938}">
      <dsp:nvSpPr>
        <dsp:cNvPr id="0" name=""/>
        <dsp:cNvSpPr/>
      </dsp:nvSpPr>
      <dsp:spPr>
        <a:xfrm rot="3689659">
          <a:off x="2778361" y="1823920"/>
          <a:ext cx="441973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441973" y="885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itchFamily="34" charset="0"/>
            <a:cs typeface="Arial" pitchFamily="34" charset="0"/>
          </a:endParaRPr>
        </a:p>
      </dsp:txBody>
      <dsp:txXfrm>
        <a:off x="2988298" y="1821728"/>
        <a:ext cx="22098" cy="22098"/>
      </dsp:txXfrm>
    </dsp:sp>
    <dsp:sp modelId="{2EA9E860-1D5F-4709-9A77-F228646B4DA6}">
      <dsp:nvSpPr>
        <dsp:cNvPr id="0" name=""/>
        <dsp:cNvSpPr/>
      </dsp:nvSpPr>
      <dsp:spPr>
        <a:xfrm>
          <a:off x="3104813" y="1707478"/>
          <a:ext cx="2449551" cy="63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47663" marR="0" lvl="0" indent="-3476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= 1	Contains subject and predicate</a:t>
          </a:r>
          <a:endParaRPr lang="en-US" sz="900" kern="1200" dirty="0">
            <a:latin typeface="Arial" pitchFamily="34" charset="0"/>
            <a:cs typeface="Arial" pitchFamily="34" charset="0"/>
          </a:endParaRPr>
        </a:p>
      </dsp:txBody>
      <dsp:txXfrm>
        <a:off x="3123528" y="1726193"/>
        <a:ext cx="2412121" cy="601561"/>
      </dsp:txXfrm>
    </dsp:sp>
    <dsp:sp modelId="{88E74B31-D78D-4840-A711-9A9FEFE28526}">
      <dsp:nvSpPr>
        <dsp:cNvPr id="0" name=""/>
        <dsp:cNvSpPr/>
      </dsp:nvSpPr>
      <dsp:spPr>
        <a:xfrm rot="4740053">
          <a:off x="2444034" y="2175425"/>
          <a:ext cx="1111827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1111827" y="885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itchFamily="34" charset="0"/>
            <a:cs typeface="Arial" pitchFamily="34" charset="0"/>
          </a:endParaRPr>
        </a:p>
      </dsp:txBody>
      <dsp:txXfrm>
        <a:off x="2972152" y="2156487"/>
        <a:ext cx="55591" cy="55591"/>
      </dsp:txXfrm>
    </dsp:sp>
    <dsp:sp modelId="{2CE625CC-A773-4E00-BC7B-9390929E85A6}">
      <dsp:nvSpPr>
        <dsp:cNvPr id="0" name=""/>
        <dsp:cNvSpPr/>
      </dsp:nvSpPr>
      <dsp:spPr>
        <a:xfrm>
          <a:off x="3106013" y="2413127"/>
          <a:ext cx="2495429" cy="633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47663" lvl="0" indent="-347663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= 0	If response does not relate to the prompt, quotes the prompt, or has single Spanish word(s)</a:t>
          </a:r>
          <a:endParaRPr lang="en-US" sz="900" kern="1200" dirty="0" smtClean="0">
            <a:latin typeface="Arial" pitchFamily="34" charset="0"/>
            <a:cs typeface="Arial" pitchFamily="34" charset="0"/>
          </a:endParaRPr>
        </a:p>
      </dsp:txBody>
      <dsp:txXfrm>
        <a:off x="3124574" y="2431688"/>
        <a:ext cx="2458307" cy="596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5DB78-8402-4527-88F3-AD078F8C35C9}">
      <dsp:nvSpPr>
        <dsp:cNvPr id="0" name=""/>
        <dsp:cNvSpPr/>
      </dsp:nvSpPr>
      <dsp:spPr>
        <a:xfrm>
          <a:off x="0" y="879372"/>
          <a:ext cx="1193510" cy="1543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5715" rIns="5715" bIns="571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Does the response provide an answer to the question with satisfactory sentence structure and include most of the Required Major Information?</a:t>
          </a:r>
          <a:endParaRPr lang="en-US" sz="900" kern="1200" dirty="0">
            <a:latin typeface="Arial" pitchFamily="34" charset="0"/>
            <a:cs typeface="Arial" pitchFamily="34" charset="0"/>
          </a:endParaRPr>
        </a:p>
      </dsp:txBody>
      <dsp:txXfrm>
        <a:off x="34957" y="914329"/>
        <a:ext cx="1123596" cy="1473446"/>
      </dsp:txXfrm>
    </dsp:sp>
    <dsp:sp modelId="{54AEEF0F-C7D1-4BCE-96C0-1AC72CF9F5E9}">
      <dsp:nvSpPr>
        <dsp:cNvPr id="0" name=""/>
        <dsp:cNvSpPr/>
      </dsp:nvSpPr>
      <dsp:spPr>
        <a:xfrm rot="17041856">
          <a:off x="911967" y="1285943"/>
          <a:ext cx="743294" cy="9098"/>
        </a:xfrm>
        <a:custGeom>
          <a:avLst/>
          <a:gdLst/>
          <a:ahLst/>
          <a:cxnLst/>
          <a:rect l="0" t="0" r="0" b="0"/>
          <a:pathLst>
            <a:path>
              <a:moveTo>
                <a:pt x="0" y="4549"/>
              </a:moveTo>
              <a:lnTo>
                <a:pt x="743294" y="454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itchFamily="34" charset="0"/>
            <a:cs typeface="Arial" pitchFamily="34" charset="0"/>
          </a:endParaRPr>
        </a:p>
      </dsp:txBody>
      <dsp:txXfrm>
        <a:off x="1265032" y="1271910"/>
        <a:ext cx="37164" cy="37164"/>
      </dsp:txXfrm>
    </dsp:sp>
    <dsp:sp modelId="{39CCEA4F-43AF-4376-92C8-553896A9C720}">
      <dsp:nvSpPr>
        <dsp:cNvPr id="0" name=""/>
        <dsp:cNvSpPr/>
      </dsp:nvSpPr>
      <dsp:spPr>
        <a:xfrm>
          <a:off x="1373719" y="778180"/>
          <a:ext cx="676837" cy="303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Yes = 3 or 2</a:t>
          </a:r>
          <a:endParaRPr lang="en-US" sz="900" kern="1200" dirty="0">
            <a:latin typeface="Arial" pitchFamily="34" charset="0"/>
            <a:cs typeface="Arial" pitchFamily="34" charset="0"/>
          </a:endParaRPr>
        </a:p>
      </dsp:txBody>
      <dsp:txXfrm>
        <a:off x="1382608" y="787069"/>
        <a:ext cx="659059" cy="285728"/>
      </dsp:txXfrm>
    </dsp:sp>
    <dsp:sp modelId="{6A3C1C92-087D-4303-AF29-A3A853DE8B69}">
      <dsp:nvSpPr>
        <dsp:cNvPr id="0" name=""/>
        <dsp:cNvSpPr/>
      </dsp:nvSpPr>
      <dsp:spPr>
        <a:xfrm rot="18445732">
          <a:off x="1961767" y="745619"/>
          <a:ext cx="452746" cy="9098"/>
        </a:xfrm>
        <a:custGeom>
          <a:avLst/>
          <a:gdLst/>
          <a:ahLst/>
          <a:cxnLst/>
          <a:rect l="0" t="0" r="0" b="0"/>
          <a:pathLst>
            <a:path>
              <a:moveTo>
                <a:pt x="0" y="4549"/>
              </a:moveTo>
              <a:lnTo>
                <a:pt x="452746" y="454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itchFamily="34" charset="0"/>
            <a:cs typeface="Arial" pitchFamily="34" charset="0"/>
          </a:endParaRPr>
        </a:p>
      </dsp:txBody>
      <dsp:txXfrm>
        <a:off x="2176821" y="738850"/>
        <a:ext cx="22637" cy="22637"/>
      </dsp:txXfrm>
    </dsp:sp>
    <dsp:sp modelId="{493436B9-BFAC-41DD-AFA0-06DEE2E4CCE1}">
      <dsp:nvSpPr>
        <dsp:cNvPr id="0" name=""/>
        <dsp:cNvSpPr/>
      </dsp:nvSpPr>
      <dsp:spPr>
        <a:xfrm>
          <a:off x="2325724" y="297499"/>
          <a:ext cx="1214146" cy="545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88925" lvl="0" indent="-288925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= 3	Response is Understood </a:t>
          </a:r>
        </a:p>
      </dsp:txBody>
      <dsp:txXfrm>
        <a:off x="2341710" y="313485"/>
        <a:ext cx="1182174" cy="513838"/>
      </dsp:txXfrm>
    </dsp:sp>
    <dsp:sp modelId="{F0C93A68-F4D2-4E81-9904-4EA171A0447A}">
      <dsp:nvSpPr>
        <dsp:cNvPr id="0" name=""/>
        <dsp:cNvSpPr/>
      </dsp:nvSpPr>
      <dsp:spPr>
        <a:xfrm rot="40643">
          <a:off x="3539864" y="567077"/>
          <a:ext cx="206753" cy="9098"/>
        </a:xfrm>
        <a:custGeom>
          <a:avLst/>
          <a:gdLst/>
          <a:ahLst/>
          <a:cxnLst/>
          <a:rect l="0" t="0" r="0" b="0"/>
          <a:pathLst>
            <a:path>
              <a:moveTo>
                <a:pt x="0" y="4549"/>
              </a:moveTo>
              <a:lnTo>
                <a:pt x="206753" y="454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itchFamily="34" charset="0"/>
            <a:cs typeface="Arial" pitchFamily="34" charset="0"/>
          </a:endParaRPr>
        </a:p>
      </dsp:txBody>
      <dsp:txXfrm>
        <a:off x="3638071" y="566457"/>
        <a:ext cx="10337" cy="10337"/>
      </dsp:txXfrm>
    </dsp:sp>
    <dsp:sp modelId="{DF6A7D04-A053-4E72-8D29-06133A2B020D}">
      <dsp:nvSpPr>
        <dsp:cNvPr id="0" name=""/>
        <dsp:cNvSpPr/>
      </dsp:nvSpPr>
      <dsp:spPr>
        <a:xfrm>
          <a:off x="3746610" y="230627"/>
          <a:ext cx="1936910" cy="684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Note:  May include minor errors that do not interfere with the meaning.  Or can be natural speech.</a:t>
          </a:r>
        </a:p>
      </dsp:txBody>
      <dsp:txXfrm>
        <a:off x="3766657" y="250674"/>
        <a:ext cx="1896816" cy="644347"/>
      </dsp:txXfrm>
    </dsp:sp>
    <dsp:sp modelId="{F31E63B2-26F3-40DF-A870-FB1A0A052388}">
      <dsp:nvSpPr>
        <dsp:cNvPr id="0" name=""/>
        <dsp:cNvSpPr/>
      </dsp:nvSpPr>
      <dsp:spPr>
        <a:xfrm rot="3180212">
          <a:off x="1961628" y="1103733"/>
          <a:ext cx="446612" cy="9098"/>
        </a:xfrm>
        <a:custGeom>
          <a:avLst/>
          <a:gdLst/>
          <a:ahLst/>
          <a:cxnLst/>
          <a:rect l="0" t="0" r="0" b="0"/>
          <a:pathLst>
            <a:path>
              <a:moveTo>
                <a:pt x="0" y="4549"/>
              </a:moveTo>
              <a:lnTo>
                <a:pt x="446612" y="454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itchFamily="34" charset="0"/>
            <a:cs typeface="Arial" pitchFamily="34" charset="0"/>
          </a:endParaRPr>
        </a:p>
      </dsp:txBody>
      <dsp:txXfrm>
        <a:off x="2173769" y="1097117"/>
        <a:ext cx="22330" cy="22330"/>
      </dsp:txXfrm>
    </dsp:sp>
    <dsp:sp modelId="{76B45DFE-B3AC-4886-A9EB-6024E474B057}">
      <dsp:nvSpPr>
        <dsp:cNvPr id="0" name=""/>
        <dsp:cNvSpPr/>
      </dsp:nvSpPr>
      <dsp:spPr>
        <a:xfrm>
          <a:off x="2319312" y="1009973"/>
          <a:ext cx="1228619" cy="55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50838" lvl="0" indent="-350838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= 2	Response is somewhat clear? </a:t>
          </a:r>
          <a:endParaRPr lang="en-US" sz="900" kern="1200" dirty="0">
            <a:latin typeface="Arial" pitchFamily="34" charset="0"/>
            <a:cs typeface="Arial" pitchFamily="34" charset="0"/>
          </a:endParaRPr>
        </a:p>
      </dsp:txBody>
      <dsp:txXfrm>
        <a:off x="2335518" y="1026179"/>
        <a:ext cx="1196207" cy="520904"/>
      </dsp:txXfrm>
    </dsp:sp>
    <dsp:sp modelId="{D064161C-5B39-484E-8F3B-E15AA72901B1}">
      <dsp:nvSpPr>
        <dsp:cNvPr id="0" name=""/>
        <dsp:cNvSpPr/>
      </dsp:nvSpPr>
      <dsp:spPr>
        <a:xfrm rot="4589651">
          <a:off x="944806" y="1962015"/>
          <a:ext cx="648971" cy="9098"/>
        </a:xfrm>
        <a:custGeom>
          <a:avLst/>
          <a:gdLst/>
          <a:ahLst/>
          <a:cxnLst/>
          <a:rect l="0" t="0" r="0" b="0"/>
          <a:pathLst>
            <a:path>
              <a:moveTo>
                <a:pt x="0" y="4549"/>
              </a:moveTo>
              <a:lnTo>
                <a:pt x="648971" y="454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itchFamily="34" charset="0"/>
            <a:cs typeface="Arial" pitchFamily="34" charset="0"/>
          </a:endParaRPr>
        </a:p>
      </dsp:txBody>
      <dsp:txXfrm>
        <a:off x="1253067" y="1950340"/>
        <a:ext cx="32448" cy="32448"/>
      </dsp:txXfrm>
    </dsp:sp>
    <dsp:sp modelId="{4F55C074-B584-4AAA-8E27-29BC553A8543}">
      <dsp:nvSpPr>
        <dsp:cNvPr id="0" name=""/>
        <dsp:cNvSpPr/>
      </dsp:nvSpPr>
      <dsp:spPr>
        <a:xfrm>
          <a:off x="1345073" y="2115425"/>
          <a:ext cx="749199" cy="333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No = 1 or 0</a:t>
          </a:r>
          <a:endParaRPr lang="en-US" sz="900" kern="1200" dirty="0">
            <a:latin typeface="Arial" pitchFamily="34" charset="0"/>
            <a:cs typeface="Arial" pitchFamily="34" charset="0"/>
          </a:endParaRPr>
        </a:p>
      </dsp:txBody>
      <dsp:txXfrm>
        <a:off x="1354835" y="2125187"/>
        <a:ext cx="729675" cy="313780"/>
      </dsp:txXfrm>
    </dsp:sp>
    <dsp:sp modelId="{24041F12-76ED-49C3-936F-79D86699B938}">
      <dsp:nvSpPr>
        <dsp:cNvPr id="0" name=""/>
        <dsp:cNvSpPr/>
      </dsp:nvSpPr>
      <dsp:spPr>
        <a:xfrm rot="18348404">
          <a:off x="2020353" y="2133053"/>
          <a:ext cx="356288" cy="9098"/>
        </a:xfrm>
        <a:custGeom>
          <a:avLst/>
          <a:gdLst/>
          <a:ahLst/>
          <a:cxnLst/>
          <a:rect l="0" t="0" r="0" b="0"/>
          <a:pathLst>
            <a:path>
              <a:moveTo>
                <a:pt x="0" y="4549"/>
              </a:moveTo>
              <a:lnTo>
                <a:pt x="356288" y="454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itchFamily="34" charset="0"/>
            <a:cs typeface="Arial" pitchFamily="34" charset="0"/>
          </a:endParaRPr>
        </a:p>
      </dsp:txBody>
      <dsp:txXfrm>
        <a:off x="2189589" y="2128696"/>
        <a:ext cx="17814" cy="17814"/>
      </dsp:txXfrm>
    </dsp:sp>
    <dsp:sp modelId="{2EA9E860-1D5F-4709-9A77-F228646B4DA6}">
      <dsp:nvSpPr>
        <dsp:cNvPr id="0" name=""/>
        <dsp:cNvSpPr/>
      </dsp:nvSpPr>
      <dsp:spPr>
        <a:xfrm>
          <a:off x="2302720" y="1736440"/>
          <a:ext cx="1258165" cy="513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47663" marR="0" lvl="0" indent="-3476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= 1	if response relates to the prompt</a:t>
          </a:r>
          <a:endParaRPr lang="en-US" sz="900" kern="1200" dirty="0">
            <a:latin typeface="Arial" pitchFamily="34" charset="0"/>
            <a:cs typeface="Arial" pitchFamily="34" charset="0"/>
          </a:endParaRPr>
        </a:p>
      </dsp:txBody>
      <dsp:txXfrm>
        <a:off x="2317756" y="1751476"/>
        <a:ext cx="1228093" cy="483305"/>
      </dsp:txXfrm>
    </dsp:sp>
    <dsp:sp modelId="{88E74B31-D78D-4840-A711-9A9FEFE28526}">
      <dsp:nvSpPr>
        <dsp:cNvPr id="0" name=""/>
        <dsp:cNvSpPr/>
      </dsp:nvSpPr>
      <dsp:spPr>
        <a:xfrm rot="3869175">
          <a:off x="1956118" y="2496548"/>
          <a:ext cx="485373" cy="9098"/>
        </a:xfrm>
        <a:custGeom>
          <a:avLst/>
          <a:gdLst/>
          <a:ahLst/>
          <a:cxnLst/>
          <a:rect l="0" t="0" r="0" b="0"/>
          <a:pathLst>
            <a:path>
              <a:moveTo>
                <a:pt x="0" y="4549"/>
              </a:moveTo>
              <a:lnTo>
                <a:pt x="485373" y="454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itchFamily="34" charset="0"/>
            <a:cs typeface="Arial" pitchFamily="34" charset="0"/>
          </a:endParaRPr>
        </a:p>
      </dsp:txBody>
      <dsp:txXfrm>
        <a:off x="2186670" y="2488963"/>
        <a:ext cx="24268" cy="24268"/>
      </dsp:txXfrm>
    </dsp:sp>
    <dsp:sp modelId="{2CE625CC-A773-4E00-BC7B-9390929E85A6}">
      <dsp:nvSpPr>
        <dsp:cNvPr id="0" name=""/>
        <dsp:cNvSpPr/>
      </dsp:nvSpPr>
      <dsp:spPr>
        <a:xfrm>
          <a:off x="2303337" y="2465549"/>
          <a:ext cx="1281729" cy="509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47663" lvl="0" indent="-347663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latin typeface="Arial" pitchFamily="34" charset="0"/>
              <a:cs typeface="Arial" pitchFamily="34" charset="0"/>
            </a:rPr>
            <a:t>= 0	if response does not relate to the prompt</a:t>
          </a:r>
          <a:endParaRPr lang="en-US" sz="900" kern="1200" dirty="0" smtClean="0">
            <a:latin typeface="Arial" pitchFamily="34" charset="0"/>
            <a:cs typeface="Arial" pitchFamily="34" charset="0"/>
          </a:endParaRPr>
        </a:p>
      </dsp:txBody>
      <dsp:txXfrm>
        <a:off x="2318249" y="2480461"/>
        <a:ext cx="1251905" cy="479313"/>
      </dsp:txXfrm>
    </dsp:sp>
    <dsp:sp modelId="{72BBBB4C-05E9-4561-AE71-E4D16196DF9A}">
      <dsp:nvSpPr>
        <dsp:cNvPr id="0" name=""/>
        <dsp:cNvSpPr/>
      </dsp:nvSpPr>
      <dsp:spPr>
        <a:xfrm>
          <a:off x="3685702" y="1000949"/>
          <a:ext cx="1961616" cy="1465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Minor</a:t>
          </a:r>
          <a:r>
            <a:rPr lang="en-US" sz="9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Grammatical errors do not adversely impact meaning or interfere with effective communication (e.g., omissions of prepositions, auxiliary verbs, articles, and errors in their usage).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Serious</a:t>
          </a:r>
          <a:r>
            <a:rPr lang="en-US" sz="9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Grammatical errors affect meaning and could interfere with communication (e.g., omission of a main verb).</a:t>
          </a:r>
        </a:p>
      </dsp:txBody>
      <dsp:txXfrm>
        <a:off x="3728612" y="1043859"/>
        <a:ext cx="1875796" cy="1379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5DB78-8402-4527-88F3-AD078F8C35C9}">
      <dsp:nvSpPr>
        <dsp:cNvPr id="0" name=""/>
        <dsp:cNvSpPr/>
      </dsp:nvSpPr>
      <dsp:spPr>
        <a:xfrm>
          <a:off x="14672" y="1059111"/>
          <a:ext cx="2170326" cy="128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Does the response tell a story with coherent &amp; cohesive narrative?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52433" y="1096872"/>
        <a:ext cx="2094804" cy="1213732"/>
      </dsp:txXfrm>
    </dsp:sp>
    <dsp:sp modelId="{54AEEF0F-C7D1-4BCE-96C0-1AC72CF9F5E9}">
      <dsp:nvSpPr>
        <dsp:cNvPr id="0" name=""/>
        <dsp:cNvSpPr/>
      </dsp:nvSpPr>
      <dsp:spPr>
        <a:xfrm rot="18561777">
          <a:off x="2108249" y="1532917"/>
          <a:ext cx="419656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419656" y="85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rial" pitchFamily="34" charset="0"/>
            <a:cs typeface="Arial" pitchFamily="34" charset="0"/>
          </a:endParaRPr>
        </a:p>
      </dsp:txBody>
      <dsp:txXfrm>
        <a:off x="2307586" y="1531019"/>
        <a:ext cx="20982" cy="20982"/>
      </dsp:txXfrm>
    </dsp:sp>
    <dsp:sp modelId="{39CCEA4F-43AF-4376-92C8-553896A9C720}">
      <dsp:nvSpPr>
        <dsp:cNvPr id="0" name=""/>
        <dsp:cNvSpPr/>
      </dsp:nvSpPr>
      <dsp:spPr>
        <a:xfrm>
          <a:off x="2451157" y="1103329"/>
          <a:ext cx="1230787" cy="551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Yes = 4,3 or 2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2467322" y="1119494"/>
        <a:ext cx="1198457" cy="519578"/>
      </dsp:txXfrm>
    </dsp:sp>
    <dsp:sp modelId="{6A3C1C92-087D-4303-AF29-A3A853DE8B69}">
      <dsp:nvSpPr>
        <dsp:cNvPr id="0" name=""/>
        <dsp:cNvSpPr/>
      </dsp:nvSpPr>
      <dsp:spPr>
        <a:xfrm rot="17259837">
          <a:off x="3272575" y="810702"/>
          <a:ext cx="1175391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1175391" y="859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rial" pitchFamily="34" charset="0"/>
            <a:cs typeface="Arial" pitchFamily="34" charset="0"/>
          </a:endParaRPr>
        </a:p>
      </dsp:txBody>
      <dsp:txXfrm>
        <a:off x="3830886" y="789911"/>
        <a:ext cx="58769" cy="58769"/>
      </dsp:txXfrm>
    </dsp:sp>
    <dsp:sp modelId="{493436B9-BFAC-41DD-AFA0-06DEE2E4CCE1}">
      <dsp:nvSpPr>
        <dsp:cNvPr id="0" name=""/>
        <dsp:cNvSpPr/>
      </dsp:nvSpPr>
      <dsp:spPr>
        <a:xfrm>
          <a:off x="4038598" y="2626"/>
          <a:ext cx="2207852" cy="513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88925" lvl="0" indent="-28892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= 4	Response has elaboration &amp; detail </a:t>
          </a:r>
        </a:p>
      </dsp:txBody>
      <dsp:txXfrm>
        <a:off x="4053634" y="17662"/>
        <a:ext cx="2177780" cy="483292"/>
      </dsp:txXfrm>
    </dsp:sp>
    <dsp:sp modelId="{35B4F847-4F84-4898-AED0-6C0FA0293C10}">
      <dsp:nvSpPr>
        <dsp:cNvPr id="0" name=""/>
        <dsp:cNvSpPr/>
      </dsp:nvSpPr>
      <dsp:spPr>
        <a:xfrm rot="18397760">
          <a:off x="3561384" y="1130829"/>
          <a:ext cx="597773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597773" y="859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845327" y="1124479"/>
        <a:ext cx="29888" cy="29888"/>
      </dsp:txXfrm>
    </dsp:sp>
    <dsp:sp modelId="{5892FEF5-61E1-496B-96F6-EF779789C36B}">
      <dsp:nvSpPr>
        <dsp:cNvPr id="0" name=""/>
        <dsp:cNvSpPr/>
      </dsp:nvSpPr>
      <dsp:spPr>
        <a:xfrm>
          <a:off x="4038598" y="591208"/>
          <a:ext cx="2134952" cy="61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= 3 Response does not have elaboration &amp; detail</a:t>
          </a:r>
        </a:p>
      </dsp:txBody>
      <dsp:txXfrm>
        <a:off x="4056661" y="609271"/>
        <a:ext cx="2098826" cy="580582"/>
      </dsp:txXfrm>
    </dsp:sp>
    <dsp:sp modelId="{F31E63B2-26F3-40DF-A870-FB1A0A052388}">
      <dsp:nvSpPr>
        <dsp:cNvPr id="0" name=""/>
        <dsp:cNvSpPr/>
      </dsp:nvSpPr>
      <dsp:spPr>
        <a:xfrm rot="2230742">
          <a:off x="3644331" y="1482524"/>
          <a:ext cx="370124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370124" y="859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rial" pitchFamily="34" charset="0"/>
            <a:cs typeface="Arial" pitchFamily="34" charset="0"/>
          </a:endParaRPr>
        </a:p>
      </dsp:txBody>
      <dsp:txXfrm>
        <a:off x="3820140" y="1481865"/>
        <a:ext cx="18506" cy="18506"/>
      </dsp:txXfrm>
    </dsp:sp>
    <dsp:sp modelId="{76B45DFE-B3AC-4886-A9EB-6024E474B057}">
      <dsp:nvSpPr>
        <dsp:cNvPr id="0" name=""/>
        <dsp:cNvSpPr/>
      </dsp:nvSpPr>
      <dsp:spPr>
        <a:xfrm>
          <a:off x="3976842" y="1302467"/>
          <a:ext cx="2308948" cy="600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50838" lvl="0" indent="-350838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= 2	Missing a major element in one picture OR serious grammatical errors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994444" y="1320069"/>
        <a:ext cx="2273744" cy="565766"/>
      </dsp:txXfrm>
    </dsp:sp>
    <dsp:sp modelId="{D064161C-5B39-484E-8F3B-E15AA72901B1}">
      <dsp:nvSpPr>
        <dsp:cNvPr id="0" name=""/>
        <dsp:cNvSpPr/>
      </dsp:nvSpPr>
      <dsp:spPr>
        <a:xfrm rot="4997414">
          <a:off x="1723041" y="2214634"/>
          <a:ext cx="1046145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1046145" y="85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rial" pitchFamily="34" charset="0"/>
            <a:cs typeface="Arial" pitchFamily="34" charset="0"/>
          </a:endParaRPr>
        </a:p>
      </dsp:txBody>
      <dsp:txXfrm>
        <a:off x="2219960" y="2197075"/>
        <a:ext cx="52307" cy="52307"/>
      </dsp:txXfrm>
    </dsp:sp>
    <dsp:sp modelId="{4F55C074-B584-4AAA-8E27-29BC553A8543}">
      <dsp:nvSpPr>
        <dsp:cNvPr id="0" name=""/>
        <dsp:cNvSpPr/>
      </dsp:nvSpPr>
      <dsp:spPr>
        <a:xfrm>
          <a:off x="2307230" y="2439672"/>
          <a:ext cx="1362373" cy="606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No = 1 or 0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2324982" y="2457424"/>
        <a:ext cx="1326869" cy="570589"/>
      </dsp:txXfrm>
    </dsp:sp>
    <dsp:sp modelId="{24041F12-76ED-49C3-936F-79D86699B938}">
      <dsp:nvSpPr>
        <dsp:cNvPr id="0" name=""/>
        <dsp:cNvSpPr/>
      </dsp:nvSpPr>
      <dsp:spPr>
        <a:xfrm rot="18616486">
          <a:off x="3586883" y="2555614"/>
          <a:ext cx="467948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467948" y="859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rial" pitchFamily="34" charset="0"/>
            <a:cs typeface="Arial" pitchFamily="34" charset="0"/>
          </a:endParaRPr>
        </a:p>
      </dsp:txBody>
      <dsp:txXfrm>
        <a:off x="3809158" y="2552509"/>
        <a:ext cx="23397" cy="23397"/>
      </dsp:txXfrm>
    </dsp:sp>
    <dsp:sp modelId="{2EA9E860-1D5F-4709-9A77-F228646B4DA6}">
      <dsp:nvSpPr>
        <dsp:cNvPr id="0" name=""/>
        <dsp:cNvSpPr/>
      </dsp:nvSpPr>
      <dsp:spPr>
        <a:xfrm>
          <a:off x="3972110" y="2101581"/>
          <a:ext cx="2287896" cy="568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47663" marR="0" lvl="0" indent="-3476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= 1	if response relates to the prompt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988753" y="2118224"/>
        <a:ext cx="2254610" cy="534943"/>
      </dsp:txXfrm>
    </dsp:sp>
    <dsp:sp modelId="{88E74B31-D78D-4840-A711-9A9FEFE28526}">
      <dsp:nvSpPr>
        <dsp:cNvPr id="0" name=""/>
        <dsp:cNvSpPr/>
      </dsp:nvSpPr>
      <dsp:spPr>
        <a:xfrm rot="2475732">
          <a:off x="3616135" y="2876141"/>
          <a:ext cx="430674" cy="17187"/>
        </a:xfrm>
        <a:custGeom>
          <a:avLst/>
          <a:gdLst/>
          <a:ahLst/>
          <a:cxnLst/>
          <a:rect l="0" t="0" r="0" b="0"/>
          <a:pathLst>
            <a:path>
              <a:moveTo>
                <a:pt x="0" y="8593"/>
              </a:moveTo>
              <a:lnTo>
                <a:pt x="430674" y="859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Arial" pitchFamily="34" charset="0"/>
            <a:cs typeface="Arial" pitchFamily="34" charset="0"/>
          </a:endParaRPr>
        </a:p>
      </dsp:txBody>
      <dsp:txXfrm>
        <a:off x="3820705" y="2873968"/>
        <a:ext cx="21533" cy="21533"/>
      </dsp:txXfrm>
    </dsp:sp>
    <dsp:sp modelId="{2CE625CC-A773-4E00-BC7B-9390929E85A6}">
      <dsp:nvSpPr>
        <dsp:cNvPr id="0" name=""/>
        <dsp:cNvSpPr/>
      </dsp:nvSpPr>
      <dsp:spPr>
        <a:xfrm>
          <a:off x="3993341" y="2762824"/>
          <a:ext cx="2330746" cy="527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47663" lvl="0" indent="-34766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Arial" pitchFamily="34" charset="0"/>
              <a:cs typeface="Arial" pitchFamily="34" charset="0"/>
            </a:rPr>
            <a:t>= 0	if response does not relate to the prompt</a:t>
          </a:r>
          <a:endParaRPr lang="en-US" sz="1200" kern="1200" dirty="0" smtClean="0">
            <a:latin typeface="Arial" pitchFamily="34" charset="0"/>
            <a:cs typeface="Arial" pitchFamily="34" charset="0"/>
          </a:endParaRPr>
        </a:p>
      </dsp:txBody>
      <dsp:txXfrm>
        <a:off x="4008801" y="2778284"/>
        <a:ext cx="2299826" cy="496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17BEF-6F2E-4433-AA24-DC148BD5007B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81DD1-EDFF-4961-8618-0F031D82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17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BA8CD2-4B51-419C-BAEB-3C0C0F72AE2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96913"/>
            <a:ext cx="26130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7ACAD9-7746-4704-8C95-509D758D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CAD9-7746-4704-8C95-509D758DBB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4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CAD9-7746-4704-8C95-509D758DBB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6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CAD9-7746-4704-8C95-509D758DBB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2A8F-2558-4A19-9F55-61E055BE92B7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9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4166-EECC-4659-B91F-DA06960D0EB1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0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5D76-5D3F-4056-854D-8D6553EB6F3F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6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2D2C-9759-420A-8F73-C008C281F0A7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5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55AF-DE14-42EC-B5B4-89C9256D4957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1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772B-5811-46D6-A327-46FBCE5D1A50}" type="datetime1">
              <a:rPr lang="en-US" smtClean="0"/>
              <a:t>8/24/2015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6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D66C-4ACE-488B-8BA0-652A4267D57F}" type="datetime1">
              <a:rPr lang="en-US" smtClean="0"/>
              <a:t>8/24/2015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8162-5B31-49AD-8AEF-47142899300A}" type="datetime1">
              <a:rPr lang="en-US" smtClean="0"/>
              <a:t>8/24/2015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3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57BE-24E0-4F91-8DFB-F6F11D1D1607}" type="datetime1">
              <a:rPr lang="en-US" smtClean="0"/>
              <a:t>8/24/2015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1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D217-E3DE-4AE5-878C-05747322E65A}" type="datetime1">
              <a:rPr lang="en-US" smtClean="0"/>
              <a:t>8/24/2015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8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B580-5B6B-48A5-BC57-B4BA994AF167}" type="datetime1">
              <a:rPr lang="en-US" smtClean="0"/>
              <a:t>8/24/2015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3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375C-6E45-405F-9BC5-E002B78D730F}" type="datetime1">
              <a:rPr lang="en-US" smtClean="0"/>
              <a:t>8/24/2015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0ED52-99BB-4E28-A414-671356FB2B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1676400" y="8475134"/>
            <a:ext cx="3505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Copyright © 2015 Data Recognition Corporation.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7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00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Escritura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09600"/>
            <a:ext cx="4724400" cy="2072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dirty="0" smtClean="0"/>
              <a:t>Scoring Training</a:t>
            </a:r>
            <a:br>
              <a:rPr lang="en-US" sz="2000" dirty="0" smtClean="0"/>
            </a:br>
            <a:r>
              <a:rPr lang="en-US" sz="2000" dirty="0" smtClean="0"/>
              <a:t>Packet:</a:t>
            </a:r>
            <a:br>
              <a:rPr lang="en-US" sz="2000" dirty="0" smtClean="0"/>
            </a:br>
            <a:r>
              <a:rPr lang="en-US" sz="2000" dirty="0" smtClean="0"/>
              <a:t>Las Links </a:t>
            </a:r>
            <a:r>
              <a:rPr lang="en-US" sz="2000" dirty="0" err="1" smtClean="0"/>
              <a:t>Español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Form 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26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657600"/>
            <a:ext cx="6172200" cy="1524000"/>
          </a:xfrm>
        </p:spPr>
        <p:txBody>
          <a:bodyPr/>
          <a:lstStyle/>
          <a:p>
            <a:r>
              <a:rPr lang="en-US" dirty="0" err="1" smtClean="0"/>
              <a:t>Hablando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09600"/>
            <a:ext cx="4724400" cy="2072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dirty="0" smtClean="0"/>
              <a:t>Scoring Training</a:t>
            </a:r>
            <a:br>
              <a:rPr lang="en-US" sz="2000" dirty="0" smtClean="0"/>
            </a:br>
            <a:r>
              <a:rPr lang="en-US" sz="2000" dirty="0" smtClean="0"/>
              <a:t>Packet:</a:t>
            </a:r>
            <a:br>
              <a:rPr lang="en-US" sz="2000" dirty="0" smtClean="0"/>
            </a:br>
            <a:r>
              <a:rPr lang="en-US" sz="2000" dirty="0" smtClean="0"/>
              <a:t>Las Links </a:t>
            </a:r>
            <a:r>
              <a:rPr lang="en-US" sz="2000" dirty="0" err="1" smtClean="0"/>
              <a:t>Español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Form 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45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1138"/>
            <a:ext cx="6858000" cy="7032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+mn-lt"/>
              </a:rPr>
              <a:t>Scoring </a:t>
            </a:r>
            <a:r>
              <a:rPr lang="en-US" sz="1800" b="1" dirty="0" err="1" smtClean="0">
                <a:latin typeface="+mn-lt"/>
              </a:rPr>
              <a:t>Hablando</a:t>
            </a:r>
            <a:r>
              <a:rPr lang="en-US" sz="1800" b="1" dirty="0" smtClean="0">
                <a:latin typeface="+mn-lt"/>
              </a:rPr>
              <a:t> 0-3 – Rubrics</a:t>
            </a:r>
            <a:r>
              <a:rPr lang="en-US" sz="1600" b="1" dirty="0" smtClean="0">
                <a:latin typeface="+mn-lt"/>
              </a:rPr>
              <a:t/>
            </a:r>
            <a:br>
              <a:rPr lang="en-US" sz="1600" b="1" dirty="0" smtClean="0">
                <a:latin typeface="+mn-lt"/>
              </a:rPr>
            </a:br>
            <a:r>
              <a:rPr lang="en-US" sz="1600" b="1" i="1" dirty="0" err="1" smtClean="0">
                <a:latin typeface="+mn-lt"/>
              </a:rPr>
              <a:t>Describir</a:t>
            </a:r>
            <a:r>
              <a:rPr lang="en-US" sz="1600" b="1" i="1" dirty="0" smtClean="0">
                <a:latin typeface="+mn-lt"/>
              </a:rPr>
              <a:t> y </a:t>
            </a:r>
            <a:r>
              <a:rPr lang="en-US" sz="1600" b="1" i="1" dirty="0" err="1" smtClean="0">
                <a:latin typeface="+mn-lt"/>
              </a:rPr>
              <a:t>pedir</a:t>
            </a:r>
            <a:r>
              <a:rPr lang="en-US" sz="1600" b="1" i="1" dirty="0" smtClean="0">
                <a:latin typeface="+mn-lt"/>
              </a:rPr>
              <a:t> </a:t>
            </a:r>
            <a:r>
              <a:rPr lang="en-US" sz="1600" b="1" i="1" dirty="0" err="1" smtClean="0">
                <a:latin typeface="+mn-lt"/>
              </a:rPr>
              <a:t>información</a:t>
            </a:r>
            <a:r>
              <a:rPr lang="en-US" sz="1600" b="1" i="1" dirty="0" smtClean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y </a:t>
            </a:r>
            <a:r>
              <a:rPr lang="en-US" sz="1600" b="1" i="1" dirty="0" err="1" smtClean="0">
                <a:latin typeface="+mn-lt"/>
              </a:rPr>
              <a:t>Presentar</a:t>
            </a:r>
            <a:r>
              <a:rPr lang="en-US" sz="1600" b="1" i="1" dirty="0" smtClean="0">
                <a:latin typeface="+mn-lt"/>
              </a:rPr>
              <a:t> y </a:t>
            </a:r>
            <a:r>
              <a:rPr lang="en-US" sz="1600" b="1" i="1" dirty="0" err="1" smtClean="0">
                <a:latin typeface="+mn-lt"/>
              </a:rPr>
              <a:t>explicar</a:t>
            </a:r>
            <a:r>
              <a:rPr lang="en-US" sz="1600" b="1" i="1" dirty="0" smtClean="0">
                <a:latin typeface="+mn-lt"/>
              </a:rPr>
              <a:t> </a:t>
            </a:r>
            <a:r>
              <a:rPr lang="en-US" sz="1600" b="1" i="1" dirty="0" err="1" smtClean="0">
                <a:latin typeface="+mn-lt"/>
              </a:rPr>
              <a:t>información</a:t>
            </a:r>
            <a:endParaRPr lang="en-US" sz="1600" b="1" i="1" dirty="0" smtClean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(Grades K-12)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11911" r="52946" b="36272"/>
          <a:stretch/>
        </p:blipFill>
        <p:spPr bwMode="auto">
          <a:xfrm>
            <a:off x="641268" y="1752600"/>
            <a:ext cx="5937662" cy="523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2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11138"/>
            <a:ext cx="6858000" cy="7032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+mn-lt"/>
              </a:rPr>
              <a:t>Scoring </a:t>
            </a:r>
            <a:r>
              <a:rPr lang="en-US" sz="1800" b="1" dirty="0" err="1" smtClean="0">
                <a:latin typeface="+mn-lt"/>
              </a:rPr>
              <a:t>Hablando</a:t>
            </a:r>
            <a:r>
              <a:rPr lang="en-US" sz="1800" b="1" dirty="0" smtClean="0">
                <a:latin typeface="+mn-lt"/>
              </a:rPr>
              <a:t> 0-3 – Process of Score Selection</a:t>
            </a:r>
            <a:r>
              <a:rPr lang="en-US" sz="1600" b="1" dirty="0" smtClean="0">
                <a:latin typeface="+mn-lt"/>
              </a:rPr>
              <a:t/>
            </a:r>
            <a:br>
              <a:rPr lang="en-US" sz="1600" b="1" dirty="0" smtClean="0">
                <a:latin typeface="+mn-lt"/>
              </a:rPr>
            </a:br>
            <a:r>
              <a:rPr lang="en-US" sz="1600" b="1" i="1" dirty="0" err="1"/>
              <a:t>Describir</a:t>
            </a:r>
            <a:r>
              <a:rPr lang="en-US" sz="1600" b="1" i="1" dirty="0"/>
              <a:t> y </a:t>
            </a:r>
            <a:r>
              <a:rPr lang="en-US" sz="1600" b="1" i="1" dirty="0" err="1"/>
              <a:t>pedir</a:t>
            </a:r>
            <a:r>
              <a:rPr lang="en-US" sz="1600" b="1" i="1" dirty="0"/>
              <a:t> </a:t>
            </a:r>
            <a:r>
              <a:rPr lang="en-US" sz="1600" b="1" i="1" dirty="0" err="1"/>
              <a:t>información</a:t>
            </a:r>
            <a:r>
              <a:rPr lang="en-US" sz="1600" b="1" i="1" dirty="0"/>
              <a:t> </a:t>
            </a:r>
            <a:r>
              <a:rPr lang="en-US" sz="1600" b="1" dirty="0"/>
              <a:t>y </a:t>
            </a:r>
            <a:r>
              <a:rPr lang="en-US" sz="1600" b="1" i="1" dirty="0" err="1"/>
              <a:t>Presentar</a:t>
            </a:r>
            <a:r>
              <a:rPr lang="en-US" sz="1600" b="1" i="1" dirty="0"/>
              <a:t> y </a:t>
            </a:r>
            <a:r>
              <a:rPr lang="en-US" sz="1600" b="1" i="1" dirty="0" err="1"/>
              <a:t>explicar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información</a:t>
            </a:r>
            <a:endParaRPr lang="en-US" sz="1600" b="1" i="1" dirty="0" smtClean="0"/>
          </a:p>
          <a:p>
            <a:r>
              <a:rPr lang="en-US" sz="1600" b="1" dirty="0" smtClean="0">
                <a:latin typeface="+mn-lt"/>
              </a:rPr>
              <a:t>(Grades K-12)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81000" y="4606528"/>
            <a:ext cx="6449786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0100" indent="-800100" eaLnBrk="0" hangingPunct="0"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Does the response provide an answer to the question </a:t>
            </a:r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with 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satisfactory sentence </a:t>
            </a:r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structure and </a:t>
            </a:r>
          </a:p>
          <a:p>
            <a:pPr eaLnBrk="1" hangingPunct="1"/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include most of the “Required Major Information”?  </a:t>
            </a:r>
            <a:endParaRPr lang="en-US" altLang="en-US" sz="1200" b="0" dirty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en-US" altLang="en-US" sz="1200" b="0" u="sng" dirty="0" smtClean="0">
                <a:solidFill>
                  <a:schemeClr val="tx1"/>
                </a:solidFill>
                <a:latin typeface="+mn-lt"/>
              </a:rPr>
              <a:t>Yes </a:t>
            </a:r>
            <a:r>
              <a:rPr lang="en-US" altLang="en-US" sz="1200" b="0" u="sng" dirty="0">
                <a:solidFill>
                  <a:schemeClr val="tx1"/>
                </a:solidFill>
                <a:latin typeface="+mn-lt"/>
              </a:rPr>
              <a:t>= 3 or 2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;  No = 1 or 0</a:t>
            </a:r>
          </a:p>
          <a:p>
            <a:pPr eaLnBrk="1" hangingPunct="1"/>
            <a:endParaRPr lang="en-US" altLang="en-US" sz="1200" b="0" dirty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Then, is 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meaning somewhat 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clear </a:t>
            </a:r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( Yes = 2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or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understood (Yes = 3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)?</a:t>
            </a:r>
          </a:p>
          <a:p>
            <a:pPr eaLnBrk="1" hangingPunct="1"/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Note:  If the 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response is not completely “understood” as the response contains a </a:t>
            </a:r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serious</a:t>
            </a:r>
          </a:p>
          <a:p>
            <a:pPr eaLnBrk="1" hangingPunct="1"/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grammatical 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error that interferes with communication.  Score = </a:t>
            </a:r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2 (somewhat clear)</a:t>
            </a:r>
            <a:endParaRPr lang="en-US" altLang="en-US" sz="1200" b="0" dirty="0">
              <a:solidFill>
                <a:schemeClr val="tx1"/>
              </a:solidFill>
              <a:latin typeface="+mn-lt"/>
            </a:endParaRPr>
          </a:p>
          <a:p>
            <a:endParaRPr lang="en-US" sz="1200" b="0" dirty="0" smtClean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en-US" altLang="en-US" sz="1100" b="0" dirty="0">
                <a:solidFill>
                  <a:schemeClr val="tx1"/>
                </a:solidFill>
              </a:rPr>
              <a:t>Does the response provide an answer to the question with satisfactory sentence structure and </a:t>
            </a:r>
          </a:p>
          <a:p>
            <a:pPr eaLnBrk="1" hangingPunct="1"/>
            <a:r>
              <a:rPr lang="en-US" altLang="en-US" sz="1100" b="0" dirty="0">
                <a:solidFill>
                  <a:schemeClr val="tx1"/>
                </a:solidFill>
              </a:rPr>
              <a:t>include most of the “Required Major Information”?  </a:t>
            </a:r>
          </a:p>
          <a:p>
            <a:r>
              <a:rPr lang="en-US" altLang="en-US" sz="1200" b="0" u="sng" dirty="0" smtClean="0">
                <a:solidFill>
                  <a:schemeClr val="tx1"/>
                </a:solidFill>
                <a:latin typeface="+mn-lt"/>
              </a:rPr>
              <a:t>If </a:t>
            </a:r>
            <a:r>
              <a:rPr lang="en-US" altLang="en-US" sz="1200" b="0" u="sng" dirty="0">
                <a:solidFill>
                  <a:schemeClr val="tx1"/>
                </a:solidFill>
                <a:latin typeface="+mn-lt"/>
              </a:rPr>
              <a:t>No = 1 or 0</a:t>
            </a:r>
          </a:p>
          <a:p>
            <a:endParaRPr lang="en-US" sz="12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Then, does the response contain </a:t>
            </a:r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Spanish word(s) 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that relates to the prompt?  </a:t>
            </a:r>
            <a:endParaRPr lang="en-US" altLang="en-US" sz="12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Yes 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= 1,  No = 0</a:t>
            </a:r>
          </a:p>
          <a:p>
            <a:endParaRPr lang="en-US" sz="12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-------------</a:t>
            </a:r>
            <a:endParaRPr lang="en-US" sz="1200" b="0" dirty="0">
              <a:solidFill>
                <a:schemeClr val="tx1"/>
              </a:solidFill>
              <a:latin typeface="+mn-lt"/>
            </a:endParaRP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Minor Grammatical errors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include errors that do not adversely impact </a:t>
            </a: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meaning</a:t>
            </a:r>
          </a:p>
          <a:p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do not interfere with effective communication (e.g., </a:t>
            </a: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omissions</a:t>
            </a:r>
          </a:p>
          <a:p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of prepositions, auxiliary verbs, articles, and errors in their usage). </a:t>
            </a:r>
          </a:p>
          <a:p>
            <a:endParaRPr lang="en-US" sz="1200" b="0" dirty="0">
              <a:solidFill>
                <a:schemeClr val="tx1"/>
              </a:solidFill>
              <a:latin typeface="+mn-lt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+mn-lt"/>
              </a:rPr>
              <a:t>Serious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Grammatical errors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include errors that </a:t>
            </a: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do affect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meaning </a:t>
            </a: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and</a:t>
            </a:r>
          </a:p>
          <a:p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could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interfere </a:t>
            </a: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with communication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(e.g., omission of a main verb).</a:t>
            </a:r>
          </a:p>
          <a:p>
            <a:pPr eaLnBrk="1" hangingPunct="1"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00100" y="4114800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7802" y="4108860"/>
            <a:ext cx="6130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Process of Score Selection:</a:t>
            </a:r>
            <a:endParaRPr lang="en-US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21496578"/>
              </p:ext>
            </p:extLst>
          </p:nvPr>
        </p:nvGraphicFramePr>
        <p:xfrm>
          <a:off x="498772" y="955766"/>
          <a:ext cx="5784255" cy="346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1138"/>
            <a:ext cx="6858000" cy="7032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+mn-lt"/>
              </a:rPr>
              <a:t>Scoring </a:t>
            </a:r>
            <a:r>
              <a:rPr lang="en-US" sz="1800" b="1" dirty="0" err="1" smtClean="0">
                <a:latin typeface="+mn-lt"/>
              </a:rPr>
              <a:t>Hablando</a:t>
            </a:r>
            <a:r>
              <a:rPr lang="en-US" sz="1800" b="1" dirty="0" smtClean="0">
                <a:latin typeface="+mn-lt"/>
              </a:rPr>
              <a:t> 0-4 – Rubrics</a:t>
            </a:r>
            <a:r>
              <a:rPr lang="en-US" sz="1600" b="1" dirty="0" smtClean="0">
                <a:latin typeface="+mn-lt"/>
              </a:rPr>
              <a:t/>
            </a:r>
            <a:br>
              <a:rPr lang="en-US" sz="1600" b="1" dirty="0" smtClean="0">
                <a:latin typeface="+mn-lt"/>
              </a:rPr>
            </a:br>
            <a:r>
              <a:rPr lang="en-US" sz="1600" b="1" i="1" dirty="0" err="1" smtClean="0">
                <a:latin typeface="+mn-lt"/>
              </a:rPr>
              <a:t>Contar</a:t>
            </a:r>
            <a:r>
              <a:rPr lang="en-US" sz="1600" b="1" i="1" dirty="0" smtClean="0">
                <a:latin typeface="+mn-lt"/>
              </a:rPr>
              <a:t> un </a:t>
            </a:r>
            <a:r>
              <a:rPr lang="en-US" sz="1600" b="1" i="1" dirty="0" err="1" smtClean="0">
                <a:latin typeface="+mn-lt"/>
              </a:rPr>
              <a:t>cuento</a:t>
            </a:r>
            <a:endParaRPr lang="en-US" sz="1600" b="1" i="1" dirty="0" smtClean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(Grades K-12)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13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8" t="9783" r="12295" b="19957"/>
          <a:stretch/>
        </p:blipFill>
        <p:spPr bwMode="auto">
          <a:xfrm>
            <a:off x="533399" y="1295400"/>
            <a:ext cx="5791201" cy="65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9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11138"/>
            <a:ext cx="6858000" cy="7032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+mn-lt"/>
              </a:rPr>
              <a:t>Scoring </a:t>
            </a:r>
            <a:r>
              <a:rPr lang="en-US" sz="1800" b="1" dirty="0" err="1" smtClean="0">
                <a:latin typeface="+mn-lt"/>
              </a:rPr>
              <a:t>Hablando</a:t>
            </a:r>
            <a:r>
              <a:rPr lang="en-US" sz="1800" b="1" dirty="0" smtClean="0">
                <a:latin typeface="+mn-lt"/>
              </a:rPr>
              <a:t> 0-4 – Process of Score Selection</a:t>
            </a:r>
            <a:r>
              <a:rPr lang="en-US" sz="1600" b="1" dirty="0" smtClean="0">
                <a:latin typeface="+mn-lt"/>
              </a:rPr>
              <a:t/>
            </a:r>
            <a:br>
              <a:rPr lang="en-US" sz="1600" b="1" dirty="0" smtClean="0">
                <a:latin typeface="+mn-lt"/>
              </a:rPr>
            </a:br>
            <a:r>
              <a:rPr lang="en-US" sz="1600" b="1" i="1" dirty="0" err="1"/>
              <a:t>Contar</a:t>
            </a:r>
            <a:r>
              <a:rPr lang="en-US" sz="1600" b="1" i="1" dirty="0"/>
              <a:t> un </a:t>
            </a:r>
            <a:r>
              <a:rPr lang="en-US" sz="1600" b="1" i="1" dirty="0" err="1" smtClean="0"/>
              <a:t>cuento</a:t>
            </a:r>
            <a:endParaRPr lang="en-US" sz="1600" b="1" i="1" dirty="0" smtClean="0"/>
          </a:p>
          <a:p>
            <a:r>
              <a:rPr lang="en-US" sz="1600" b="1" dirty="0" smtClean="0">
                <a:latin typeface="+mn-lt"/>
              </a:rPr>
              <a:t>(Grades K-12)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00100" y="4583668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7802" y="4659868"/>
            <a:ext cx="6130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Process of Score Selection:</a:t>
            </a:r>
            <a:endParaRPr lang="en-US" b="1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95776" y="5096738"/>
            <a:ext cx="630982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0100" indent="-800100" eaLnBrk="0" hangingPunct="0"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i="1" dirty="0">
                <a:solidFill>
                  <a:schemeClr val="tx1"/>
                </a:solidFill>
                <a:latin typeface="+mn-lt"/>
              </a:rPr>
              <a:t>Did the student tell a story with coherent &amp; cohesive narrative?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If Yes = 4, 3 or 2.    No =  </a:t>
            </a:r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1 or 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tx1"/>
              </a:solidFill>
              <a:latin typeface="+mn-lt"/>
            </a:endParaRPr>
          </a:p>
          <a:p>
            <a:pPr marL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+mn-lt"/>
              </a:rPr>
              <a:t>Note:  A coherent or cohesive narrative is based on a logical, ordered narrative where the student talks about </a:t>
            </a:r>
            <a:r>
              <a:rPr lang="en-US" altLang="en-US" sz="1200" u="sng" dirty="0">
                <a:solidFill>
                  <a:srgbClr val="FF0000"/>
                </a:solidFill>
                <a:latin typeface="+mn-lt"/>
              </a:rPr>
              <a:t>all the pictures</a:t>
            </a:r>
            <a:r>
              <a:rPr lang="en-US" altLang="en-US" sz="1200" dirty="0">
                <a:solidFill>
                  <a:srgbClr val="FF0000"/>
                </a:solidFill>
                <a:latin typeface="+mn-lt"/>
              </a:rPr>
              <a:t>; however, it does not require transitional words such as first, then, next, after that, finally, etc.   A coherent and cohesive narrative links the pictures together – not merely describing them as stand-alone scenes.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If Yes, </a:t>
            </a:r>
            <a:r>
              <a:rPr lang="en-US" altLang="en-US" sz="1200" b="0" i="1" dirty="0">
                <a:solidFill>
                  <a:schemeClr val="tx1"/>
                </a:solidFill>
                <a:latin typeface="+mn-lt"/>
              </a:rPr>
              <a:t>does the story contain elaboration and detail?  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Yes = 4,  No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If Yes, BUT story contains MAJOR GRAMMATICAL ERRORS =&gt;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If No: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1 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= Missing events in one or more of the pictures. </a:t>
            </a:r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Some grammatical 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errors.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0 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= Errors severely interfere with communication. 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 b="0" dirty="0" smtClean="0">
                <a:solidFill>
                  <a:schemeClr val="tx1"/>
                </a:solidFill>
                <a:latin typeface="+mn-lt"/>
              </a:rPr>
              <a:t>       Response </a:t>
            </a:r>
            <a:r>
              <a:rPr lang="en-US" altLang="en-US" sz="1200" b="0" dirty="0">
                <a:solidFill>
                  <a:schemeClr val="tx1"/>
                </a:solidFill>
                <a:latin typeface="+mn-lt"/>
              </a:rPr>
              <a:t>relates to the prompt.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08971849"/>
              </p:ext>
            </p:extLst>
          </p:nvPr>
        </p:nvGraphicFramePr>
        <p:xfrm>
          <a:off x="76200" y="932793"/>
          <a:ext cx="6381756" cy="333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43" y="36616"/>
            <a:ext cx="6172200" cy="1524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Scoring </a:t>
            </a:r>
            <a:r>
              <a:rPr lang="en-US" sz="2000" b="1" dirty="0" err="1" smtClean="0"/>
              <a:t>Escritura</a:t>
            </a:r>
            <a:r>
              <a:rPr lang="en-US" sz="2000" b="1" dirty="0" smtClean="0"/>
              <a:t> – Rubrics</a:t>
            </a:r>
            <a:br>
              <a:rPr lang="en-US" sz="2000" b="1" dirty="0" smtClean="0"/>
            </a:br>
            <a:r>
              <a:rPr lang="en-US" sz="2000" b="1" i="1" dirty="0" err="1" smtClean="0"/>
              <a:t>Escribir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números</a:t>
            </a:r>
            <a:r>
              <a:rPr lang="en-US" sz="2000" b="1" dirty="0" smtClean="0"/>
              <a:t>, </a:t>
            </a:r>
            <a:r>
              <a:rPr lang="en-US" sz="2000" b="1" i="1" dirty="0" err="1" smtClean="0"/>
              <a:t>Escribir</a:t>
            </a:r>
            <a:r>
              <a:rPr lang="en-US" sz="2000" b="1" i="1" dirty="0" smtClean="0"/>
              <a:t> palabras</a:t>
            </a:r>
            <a:r>
              <a:rPr lang="en-US" sz="2000" b="1" dirty="0" smtClean="0"/>
              <a:t>, </a:t>
            </a:r>
            <a:r>
              <a:rPr lang="en-US" sz="2000" b="1" i="1" dirty="0" err="1" smtClean="0"/>
              <a:t>Escribir</a:t>
            </a:r>
            <a:r>
              <a:rPr lang="en-US" sz="2000" b="1" i="1" dirty="0" smtClean="0"/>
              <a:t> para </a:t>
            </a:r>
            <a:r>
              <a:rPr lang="en-US" sz="2000" b="1" i="1" dirty="0" err="1" smtClean="0"/>
              <a:t>expresar</a:t>
            </a:r>
            <a:r>
              <a:rPr lang="en-US" sz="2000" b="1" i="1" dirty="0" smtClean="0"/>
              <a:t> ideas</a:t>
            </a:r>
            <a:r>
              <a:rPr lang="en-US" sz="2000" b="1" dirty="0" smtClean="0"/>
              <a:t>, y </a:t>
            </a:r>
            <a:r>
              <a:rPr lang="en-US" sz="2000" b="1" i="1" dirty="0" err="1" smtClean="0"/>
              <a:t>Escribir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textos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académicos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(Grades K-1)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99260"/>
            <a:ext cx="483199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172200" cy="1524000"/>
          </a:xfrm>
        </p:spPr>
        <p:txBody>
          <a:bodyPr>
            <a:normAutofit/>
          </a:bodyPr>
          <a:lstStyle/>
          <a:p>
            <a:r>
              <a:rPr lang="en-US" sz="1800" b="1" dirty="0"/>
              <a:t>Scoring </a:t>
            </a:r>
            <a:r>
              <a:rPr lang="en-US" sz="1800" b="1" u="sng" dirty="0" err="1" smtClean="0"/>
              <a:t>Escritura</a:t>
            </a:r>
            <a:r>
              <a:rPr lang="en-US" sz="1800" b="1" dirty="0" smtClean="0"/>
              <a:t>  0-3 </a:t>
            </a:r>
            <a:r>
              <a:rPr lang="en-US" sz="1800" b="1" dirty="0"/>
              <a:t>– Process of Score Selection</a:t>
            </a:r>
            <a:br>
              <a:rPr lang="en-US" sz="1800" b="1" dirty="0"/>
            </a:br>
            <a:r>
              <a:rPr lang="en-US" sz="1800" b="1" i="1" dirty="0" err="1"/>
              <a:t>Escribir</a:t>
            </a:r>
            <a:r>
              <a:rPr lang="en-US" sz="1800" b="1" i="1" dirty="0"/>
              <a:t> para </a:t>
            </a:r>
            <a:r>
              <a:rPr lang="en-US" sz="1800" b="1" i="1" dirty="0" err="1"/>
              <a:t>expresar</a:t>
            </a:r>
            <a:r>
              <a:rPr lang="en-US" sz="1800" b="1" i="1" dirty="0"/>
              <a:t> </a:t>
            </a:r>
            <a:r>
              <a:rPr lang="en-US" sz="1800" b="1" i="1" dirty="0" smtClean="0"/>
              <a:t>ideas </a:t>
            </a:r>
            <a:r>
              <a:rPr lang="en-US" sz="1800" b="1" dirty="0" smtClean="0"/>
              <a:t>(Grades K-1)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US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7093664"/>
              </p:ext>
            </p:extLst>
          </p:nvPr>
        </p:nvGraphicFramePr>
        <p:xfrm>
          <a:off x="76200" y="1280160"/>
          <a:ext cx="6781800" cy="344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85008" y="4964668"/>
            <a:ext cx="6130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Process of Score Selection: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00100" y="4888468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2725" y="5335979"/>
            <a:ext cx="664527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cs typeface="Arial" pitchFamily="34" charset="0"/>
              </a:rPr>
              <a:t>Does the response have a subject and verb and relates to the prompt?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If Yes = </a:t>
            </a:r>
            <a:r>
              <a:rPr lang="en-US" sz="1200" dirty="0" smtClean="0"/>
              <a:t>3 </a:t>
            </a:r>
            <a:r>
              <a:rPr lang="en-US" sz="1200" dirty="0"/>
              <a:t>or </a:t>
            </a:r>
            <a:r>
              <a:rPr lang="en-US" sz="1200" dirty="0" smtClean="0"/>
              <a:t>2.    </a:t>
            </a:r>
            <a:r>
              <a:rPr lang="en-US" sz="1200" dirty="0"/>
              <a:t>No = </a:t>
            </a:r>
            <a:r>
              <a:rPr lang="en-US" sz="1200" dirty="0" smtClean="0"/>
              <a:t>1 or 0</a:t>
            </a:r>
            <a:endParaRPr lang="en-US" sz="1200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b="1" u="sng" dirty="0"/>
              <a:t>If Yes:</a:t>
            </a:r>
          </a:p>
          <a:p>
            <a:pPr lvl="0"/>
            <a:r>
              <a:rPr lang="en-US" sz="1200" dirty="0" smtClean="0"/>
              <a:t>3 </a:t>
            </a:r>
            <a:r>
              <a:rPr lang="en-US" sz="1200" dirty="0"/>
              <a:t>= </a:t>
            </a:r>
            <a:r>
              <a:rPr lang="en-US" sz="1200" dirty="0">
                <a:cs typeface="Arial" pitchFamily="34" charset="0"/>
              </a:rPr>
              <a:t>Has four or more listed features</a:t>
            </a:r>
            <a:endParaRPr lang="en-US" sz="1200" dirty="0"/>
          </a:p>
          <a:p>
            <a:pPr lvl="0"/>
            <a:r>
              <a:rPr lang="en-US" sz="1200" dirty="0" smtClean="0"/>
              <a:t>2 </a:t>
            </a:r>
            <a:r>
              <a:rPr lang="en-US" sz="1200" dirty="0"/>
              <a:t>= </a:t>
            </a:r>
            <a:r>
              <a:rPr lang="en-US" sz="1200" dirty="0" smtClean="0">
                <a:cs typeface="Arial" pitchFamily="34" charset="0"/>
              </a:rPr>
              <a:t>Has </a:t>
            </a:r>
            <a:r>
              <a:rPr lang="en-US" sz="1200" dirty="0">
                <a:cs typeface="Arial" pitchFamily="34" charset="0"/>
              </a:rPr>
              <a:t>two or three of the listed features </a:t>
            </a:r>
            <a:endParaRPr lang="en-US" sz="1200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b="1" u="sng" dirty="0"/>
              <a:t>If No: </a:t>
            </a:r>
          </a:p>
          <a:p>
            <a:pPr lvl="0"/>
            <a:r>
              <a:rPr lang="en-US" sz="1200" dirty="0" smtClean="0"/>
              <a:t>1 </a:t>
            </a:r>
            <a:r>
              <a:rPr lang="en-US" sz="1200" dirty="0"/>
              <a:t>= </a:t>
            </a:r>
            <a:r>
              <a:rPr lang="en-US" sz="1200" dirty="0">
                <a:cs typeface="Arial" pitchFamily="34" charset="0"/>
              </a:rPr>
              <a:t>Has one or more of the listed ERRORS</a:t>
            </a:r>
            <a:endParaRPr lang="en-US" sz="1200" dirty="0"/>
          </a:p>
          <a:p>
            <a:pPr marL="347663" lvl="0" indent="-347663"/>
            <a:r>
              <a:rPr lang="en-US" sz="1200" dirty="0" smtClean="0"/>
              <a:t>0 = </a:t>
            </a:r>
            <a:r>
              <a:rPr lang="en-US" sz="1200" dirty="0">
                <a:cs typeface="Arial" pitchFamily="34" charset="0"/>
              </a:rPr>
              <a:t>if response does not relate to the prompt or </a:t>
            </a:r>
            <a:r>
              <a:rPr lang="en-US" sz="1200" dirty="0" smtClean="0">
                <a:cs typeface="Arial" pitchFamily="34" charset="0"/>
              </a:rPr>
              <a:t>“no </a:t>
            </a:r>
            <a:r>
              <a:rPr lang="en-US" sz="1200" dirty="0" err="1" smtClean="0">
                <a:cs typeface="Arial" pitchFamily="34" charset="0"/>
              </a:rPr>
              <a:t>sé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1138"/>
            <a:ext cx="6858000" cy="7032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+mn-lt"/>
              </a:rPr>
              <a:t>Scoring </a:t>
            </a:r>
            <a:r>
              <a:rPr lang="en-US" sz="1800" b="1" dirty="0" err="1" smtClean="0">
                <a:latin typeface="+mn-lt"/>
              </a:rPr>
              <a:t>Escritura</a:t>
            </a:r>
            <a:r>
              <a:rPr lang="en-US" sz="1800" b="1" dirty="0" smtClean="0">
                <a:latin typeface="+mn-lt"/>
              </a:rPr>
              <a:t> 0-4 – Rubrics</a:t>
            </a:r>
            <a:r>
              <a:rPr lang="en-US" sz="1600" b="1" dirty="0" smtClean="0">
                <a:latin typeface="+mn-lt"/>
              </a:rPr>
              <a:t/>
            </a:r>
            <a:br>
              <a:rPr lang="en-US" sz="1600" b="1" dirty="0" smtClean="0">
                <a:latin typeface="+mn-lt"/>
              </a:rPr>
            </a:br>
            <a:r>
              <a:rPr lang="en-US" sz="1600" b="1" i="1" dirty="0" err="1"/>
              <a:t>Escribir</a:t>
            </a:r>
            <a:r>
              <a:rPr lang="en-US" sz="1600" b="1" i="1" dirty="0"/>
              <a:t> para </a:t>
            </a:r>
            <a:r>
              <a:rPr lang="en-US" sz="1600" b="1" i="1" dirty="0" err="1"/>
              <a:t>expresar</a:t>
            </a:r>
            <a:r>
              <a:rPr lang="en-US" sz="1600" b="1" i="1" dirty="0"/>
              <a:t> </a:t>
            </a:r>
            <a:r>
              <a:rPr lang="en-US" sz="1600" b="1" i="1" dirty="0" smtClean="0"/>
              <a:t>ideas </a:t>
            </a:r>
            <a:r>
              <a:rPr lang="en-US" sz="1600" b="1" dirty="0" smtClean="0">
                <a:latin typeface="+mn-lt"/>
              </a:rPr>
              <a:t>(Grades 2-12)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/>
          <a:stretch/>
        </p:blipFill>
        <p:spPr bwMode="auto">
          <a:xfrm>
            <a:off x="812161" y="1282535"/>
            <a:ext cx="5267325" cy="729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0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11138"/>
            <a:ext cx="6858000" cy="7032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+mn-lt"/>
              </a:rPr>
              <a:t>Scoring </a:t>
            </a:r>
            <a:r>
              <a:rPr lang="en-US" sz="1800" b="1" u="sng" dirty="0" err="1" smtClean="0">
                <a:latin typeface="+mn-lt"/>
              </a:rPr>
              <a:t>Escritura</a:t>
            </a:r>
            <a:r>
              <a:rPr lang="en-US" sz="1800" b="1" dirty="0" smtClean="0">
                <a:latin typeface="+mn-lt"/>
              </a:rPr>
              <a:t>  0-4 – Process of Score Selection</a:t>
            </a:r>
            <a:r>
              <a:rPr lang="en-US" sz="1600" b="1" dirty="0" smtClean="0">
                <a:latin typeface="+mn-lt"/>
              </a:rPr>
              <a:t/>
            </a:r>
            <a:br>
              <a:rPr lang="en-US" sz="1600" b="1" dirty="0" smtClean="0">
                <a:latin typeface="+mn-lt"/>
              </a:rPr>
            </a:br>
            <a:r>
              <a:rPr lang="en-US" sz="1600" b="1" i="1" dirty="0" err="1"/>
              <a:t>Escribir</a:t>
            </a:r>
            <a:r>
              <a:rPr lang="en-US" sz="1600" b="1" i="1" dirty="0"/>
              <a:t> para </a:t>
            </a:r>
            <a:r>
              <a:rPr lang="en-US" sz="1600" b="1" i="1" dirty="0" err="1"/>
              <a:t>expresar</a:t>
            </a:r>
            <a:r>
              <a:rPr lang="en-US" sz="1600" b="1" i="1" dirty="0"/>
              <a:t> </a:t>
            </a:r>
            <a:r>
              <a:rPr lang="en-US" sz="1600" b="1" i="1" dirty="0" smtClean="0"/>
              <a:t>ideas </a:t>
            </a:r>
            <a:r>
              <a:rPr lang="en-US" sz="1600" b="1" dirty="0" smtClean="0">
                <a:latin typeface="+mn-lt"/>
              </a:rPr>
              <a:t>(Grades 2-12)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00100" y="4888468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5008" y="4964668"/>
            <a:ext cx="6130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Process of Score Selection:</a:t>
            </a:r>
            <a:endParaRPr lang="en-US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19079361"/>
              </p:ext>
            </p:extLst>
          </p:nvPr>
        </p:nvGraphicFramePr>
        <p:xfrm>
          <a:off x="185737" y="990600"/>
          <a:ext cx="6486525" cy="374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304800" y="5334000"/>
            <a:ext cx="66452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</a:rPr>
              <a:t>Did the student response answer all the questions asked (satisfy the task)?  </a:t>
            </a: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r>
              <a:rPr lang="en-US" sz="1200" dirty="0">
                <a:latin typeface="+mj-lt"/>
              </a:rPr>
              <a:t>If Yes = 4 or 3.    No =  2, 1, 0</a:t>
            </a: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r>
              <a:rPr lang="en-US" sz="1200" b="1" u="sng" dirty="0">
                <a:latin typeface="+mj-lt"/>
              </a:rPr>
              <a:t>If Yes:</a:t>
            </a:r>
          </a:p>
          <a:p>
            <a:pPr>
              <a:defRPr/>
            </a:pPr>
            <a:r>
              <a:rPr lang="en-US" sz="1200" dirty="0" smtClean="0">
                <a:latin typeface="+mj-lt"/>
              </a:rPr>
              <a:t>4 </a:t>
            </a:r>
            <a:r>
              <a:rPr lang="en-US" sz="1200" dirty="0">
                <a:latin typeface="+mj-lt"/>
              </a:rPr>
              <a:t>= clear, complete, </a:t>
            </a:r>
            <a:r>
              <a:rPr lang="en-US" sz="1200" dirty="0" smtClean="0">
                <a:latin typeface="+mj-lt"/>
              </a:rPr>
              <a:t>cohesive</a:t>
            </a:r>
            <a:endParaRPr lang="en-US" sz="1200" dirty="0">
              <a:latin typeface="+mj-lt"/>
            </a:endParaRPr>
          </a:p>
          <a:p>
            <a:pPr>
              <a:defRPr/>
            </a:pPr>
            <a:r>
              <a:rPr lang="en-US" sz="1200" dirty="0" smtClean="0">
                <a:latin typeface="+mj-lt"/>
              </a:rPr>
              <a:t>3 </a:t>
            </a:r>
            <a:r>
              <a:rPr lang="en-US" sz="1200" dirty="0">
                <a:latin typeface="+mj-lt"/>
              </a:rPr>
              <a:t>=  somewhat clear, minor grammatical errors</a:t>
            </a: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r>
              <a:rPr lang="en-US" sz="1200" b="1" u="sng" dirty="0">
                <a:latin typeface="+mj-lt"/>
              </a:rPr>
              <a:t>If No: </a:t>
            </a:r>
          </a:p>
          <a:p>
            <a:pPr>
              <a:defRPr/>
            </a:pPr>
            <a:r>
              <a:rPr lang="en-US" sz="1200" dirty="0" smtClean="0">
                <a:latin typeface="+mj-lt"/>
              </a:rPr>
              <a:t>2 </a:t>
            </a:r>
            <a:r>
              <a:rPr lang="en-US" sz="1200" dirty="0">
                <a:latin typeface="+mj-lt"/>
              </a:rPr>
              <a:t>= Contains at least one sentence that relates to the </a:t>
            </a:r>
            <a:r>
              <a:rPr lang="en-US" sz="1200" dirty="0" smtClean="0">
                <a:latin typeface="+mj-lt"/>
              </a:rPr>
              <a:t>task</a:t>
            </a:r>
            <a:endParaRPr lang="en-US" sz="1200" dirty="0">
              <a:latin typeface="+mj-lt"/>
            </a:endParaRPr>
          </a:p>
          <a:p>
            <a:pPr>
              <a:defRPr/>
            </a:pPr>
            <a:r>
              <a:rPr lang="en-US" sz="1200" dirty="0" smtClean="0">
                <a:latin typeface="+mj-lt"/>
              </a:rPr>
              <a:t>1 </a:t>
            </a:r>
            <a:r>
              <a:rPr lang="en-US" sz="1200" dirty="0">
                <a:latin typeface="+mj-lt"/>
              </a:rPr>
              <a:t>= Contains at least two correctly spelled substantive </a:t>
            </a:r>
            <a:r>
              <a:rPr lang="en-US" sz="1200" dirty="0" smtClean="0">
                <a:latin typeface="+mj-lt"/>
              </a:rPr>
              <a:t>Spanish </a:t>
            </a:r>
            <a:r>
              <a:rPr lang="en-US" sz="1200" dirty="0">
                <a:latin typeface="+mj-lt"/>
              </a:rPr>
              <a:t>words related to the prompt</a:t>
            </a:r>
            <a:r>
              <a:rPr lang="en-US" sz="1200" dirty="0" smtClean="0">
                <a:latin typeface="+mj-lt"/>
              </a:rPr>
              <a:t>.</a:t>
            </a:r>
          </a:p>
          <a:p>
            <a:pPr>
              <a:defRPr/>
            </a:pPr>
            <a:r>
              <a:rPr lang="en-US" sz="1200" dirty="0" smtClean="0">
                <a:latin typeface="+mj-lt"/>
              </a:rPr>
              <a:t>0 = Response does not relate to the prompt, no answer, HL answer only </a:t>
            </a: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Scoring </a:t>
            </a:r>
            <a:r>
              <a:rPr lang="en-US" sz="2000" b="1" dirty="0" err="1" smtClean="0"/>
              <a:t>Escritura</a:t>
            </a:r>
            <a:r>
              <a:rPr lang="en-US" sz="2000" b="1" dirty="0" smtClean="0"/>
              <a:t> </a:t>
            </a:r>
            <a:r>
              <a:rPr lang="en-US" sz="2000" b="1" dirty="0"/>
              <a:t>0-3 – Rubrics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i="1" dirty="0" err="1"/>
              <a:t>Escribir</a:t>
            </a:r>
            <a:r>
              <a:rPr lang="en-US" sz="1800" b="1" i="1" dirty="0"/>
              <a:t> </a:t>
            </a:r>
            <a:r>
              <a:rPr lang="en-US" sz="1800" b="1" i="1" dirty="0" err="1"/>
              <a:t>textos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académicos</a:t>
            </a:r>
            <a:r>
              <a:rPr lang="en-US" sz="1800" b="1" i="1" smtClean="0"/>
              <a:t> </a:t>
            </a:r>
            <a:r>
              <a:rPr lang="en-US" sz="1800" b="1" smtClean="0"/>
              <a:t>(Grade </a:t>
            </a:r>
            <a:r>
              <a:rPr lang="en-US" sz="1800" b="1" dirty="0" smtClean="0"/>
              <a:t>1 only</a:t>
            </a:r>
            <a:r>
              <a:rPr lang="en-US" sz="1800" b="1" dirty="0"/>
              <a:t>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0"/>
          <a:stretch/>
        </p:blipFill>
        <p:spPr bwMode="auto">
          <a:xfrm>
            <a:off x="914400" y="2209800"/>
            <a:ext cx="525370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8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Scoring </a:t>
            </a:r>
            <a:r>
              <a:rPr lang="en-US" sz="2000" b="1" u="sng" dirty="0" err="1" smtClean="0"/>
              <a:t>Escritura</a:t>
            </a:r>
            <a:r>
              <a:rPr lang="en-US" sz="2000" b="1" dirty="0" smtClean="0"/>
              <a:t>  0-3 </a:t>
            </a:r>
            <a:r>
              <a:rPr lang="en-US" sz="2000" b="1" dirty="0"/>
              <a:t>– Process of Score Selection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i="1" dirty="0" err="1"/>
              <a:t>Escribir</a:t>
            </a:r>
            <a:r>
              <a:rPr lang="en-US" sz="1800" b="1" i="1" dirty="0"/>
              <a:t> </a:t>
            </a:r>
            <a:r>
              <a:rPr lang="en-US" sz="1800" b="1" i="1" dirty="0" err="1"/>
              <a:t>textos</a:t>
            </a:r>
            <a:r>
              <a:rPr lang="en-US" sz="1800" b="1" i="1" dirty="0"/>
              <a:t> </a:t>
            </a:r>
            <a:r>
              <a:rPr lang="en-US" sz="1800" b="1" i="1" dirty="0" err="1"/>
              <a:t>académicos</a:t>
            </a:r>
            <a:r>
              <a:rPr lang="en-US" sz="1800" b="1" dirty="0" smtClean="0"/>
              <a:t> (Grade 1 only)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009" y="4964668"/>
            <a:ext cx="6130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Process of Score Selection: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00100" y="4888468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268" y="5360819"/>
            <a:ext cx="63443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cs typeface="Arial" pitchFamily="34" charset="0"/>
              </a:rPr>
              <a:t>Does the response have a subject and verb and relates to the prompt?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If Yes = 3 or 2.    No = 1 or 0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b="1" u="sng" dirty="0"/>
              <a:t>If Yes:</a:t>
            </a:r>
          </a:p>
          <a:p>
            <a:pPr lvl="0"/>
            <a:r>
              <a:rPr lang="en-US" sz="1200" dirty="0"/>
              <a:t>3 = </a:t>
            </a:r>
            <a:r>
              <a:rPr lang="en-US" sz="1200" dirty="0">
                <a:cs typeface="Arial" pitchFamily="34" charset="0"/>
              </a:rPr>
              <a:t>Has four or more listed features</a:t>
            </a:r>
            <a:endParaRPr lang="en-US" sz="1200" dirty="0"/>
          </a:p>
          <a:p>
            <a:pPr lvl="0"/>
            <a:r>
              <a:rPr lang="en-US" sz="1200" dirty="0"/>
              <a:t>2 = </a:t>
            </a:r>
            <a:r>
              <a:rPr lang="en-US" sz="1200" dirty="0">
                <a:cs typeface="Arial" pitchFamily="34" charset="0"/>
              </a:rPr>
              <a:t>Has two or three of the listed features </a:t>
            </a:r>
            <a:endParaRPr lang="en-US" sz="1200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b="1" u="sng" dirty="0"/>
              <a:t>If No: </a:t>
            </a:r>
          </a:p>
          <a:p>
            <a:pPr lvl="0"/>
            <a:r>
              <a:rPr lang="en-US" sz="1200" dirty="0"/>
              <a:t>1 = </a:t>
            </a:r>
            <a:r>
              <a:rPr lang="en-US" sz="1200" dirty="0">
                <a:cs typeface="Arial" pitchFamily="34" charset="0"/>
              </a:rPr>
              <a:t>Has one or more of the listed ERRORS</a:t>
            </a:r>
            <a:endParaRPr lang="en-US" sz="1200" dirty="0"/>
          </a:p>
          <a:p>
            <a:pPr marL="347663" lvl="0" indent="-347663"/>
            <a:r>
              <a:rPr lang="en-US" sz="1200" dirty="0"/>
              <a:t>0 = </a:t>
            </a:r>
            <a:r>
              <a:rPr lang="en-US" sz="1200" dirty="0">
                <a:cs typeface="Arial" pitchFamily="34" charset="0"/>
              </a:rPr>
              <a:t>if response does not relate to the prompt or </a:t>
            </a:r>
            <a:r>
              <a:rPr lang="en-US" sz="1200" dirty="0" smtClean="0">
                <a:cs typeface="Arial" pitchFamily="34" charset="0"/>
              </a:rPr>
              <a:t>“no </a:t>
            </a:r>
            <a:r>
              <a:rPr lang="en-US" sz="1200" dirty="0" err="1" smtClean="0">
                <a:cs typeface="Arial" pitchFamily="34" charset="0"/>
              </a:rPr>
              <a:t>sé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14641058"/>
              </p:ext>
            </p:extLst>
          </p:nvPr>
        </p:nvGraphicFramePr>
        <p:xfrm>
          <a:off x="185738" y="990601"/>
          <a:ext cx="6486525" cy="374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4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1138"/>
            <a:ext cx="6858000" cy="7032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+mn-lt"/>
              </a:rPr>
              <a:t>Scoring </a:t>
            </a:r>
            <a:r>
              <a:rPr lang="en-US" sz="1800" b="1" dirty="0" err="1" smtClean="0">
                <a:latin typeface="+mn-lt"/>
              </a:rPr>
              <a:t>Escritura</a:t>
            </a:r>
            <a:r>
              <a:rPr lang="en-US" sz="1800" b="1" dirty="0" smtClean="0">
                <a:latin typeface="+mn-lt"/>
              </a:rPr>
              <a:t> 0-3 – Rubrics</a:t>
            </a:r>
            <a:r>
              <a:rPr lang="en-US" sz="1600" b="1" dirty="0" smtClean="0">
                <a:latin typeface="+mn-lt"/>
              </a:rPr>
              <a:t/>
            </a:r>
            <a:br>
              <a:rPr lang="en-US" sz="1600" b="1" dirty="0" smtClean="0">
                <a:latin typeface="+mn-lt"/>
              </a:rPr>
            </a:br>
            <a:r>
              <a:rPr lang="en-US" sz="1600" b="1" i="1" dirty="0" err="1"/>
              <a:t>Escribir</a:t>
            </a:r>
            <a:r>
              <a:rPr lang="en-US" sz="1600" b="1" i="1" dirty="0"/>
              <a:t> </a:t>
            </a:r>
            <a:r>
              <a:rPr lang="en-US" sz="1600" b="1" i="1" dirty="0" err="1"/>
              <a:t>textos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académicos</a:t>
            </a:r>
            <a:r>
              <a:rPr lang="en-US" sz="1600" b="1" i="1" dirty="0" smtClean="0"/>
              <a:t> </a:t>
            </a:r>
            <a:r>
              <a:rPr lang="en-US" sz="1600" b="1" dirty="0" smtClean="0">
                <a:latin typeface="+mn-lt"/>
              </a:rPr>
              <a:t>(grades 2-12 only)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"/>
          <a:stretch/>
        </p:blipFill>
        <p:spPr bwMode="auto">
          <a:xfrm>
            <a:off x="448935" y="1484416"/>
            <a:ext cx="5960129" cy="638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0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00100" y="4114800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7802" y="4108860"/>
            <a:ext cx="6130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Process of Score Selection:</a:t>
            </a:r>
            <a:endParaRPr lang="en-US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85649541"/>
              </p:ext>
            </p:extLst>
          </p:nvPr>
        </p:nvGraphicFramePr>
        <p:xfrm>
          <a:off x="498772" y="955766"/>
          <a:ext cx="5784255" cy="346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11138"/>
            <a:ext cx="6858000" cy="7032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+mn-lt"/>
              </a:rPr>
              <a:t>Scoring </a:t>
            </a:r>
            <a:r>
              <a:rPr lang="en-US" sz="1800" b="1" dirty="0" err="1" smtClean="0">
                <a:latin typeface="+mn-lt"/>
              </a:rPr>
              <a:t>Escritura</a:t>
            </a:r>
            <a:r>
              <a:rPr lang="en-US" sz="1800" b="1" dirty="0" smtClean="0">
                <a:latin typeface="+mn-lt"/>
              </a:rPr>
              <a:t> 0-3 – Rubrics</a:t>
            </a:r>
            <a:r>
              <a:rPr lang="en-US" sz="1600" b="1" dirty="0" smtClean="0">
                <a:latin typeface="+mn-lt"/>
              </a:rPr>
              <a:t/>
            </a:r>
            <a:br>
              <a:rPr lang="en-US" sz="1600" b="1" dirty="0" smtClean="0">
                <a:latin typeface="+mn-lt"/>
              </a:rPr>
            </a:br>
            <a:r>
              <a:rPr lang="en-US" sz="1600" b="1" i="1" dirty="0" err="1"/>
              <a:t>Escribir</a:t>
            </a:r>
            <a:r>
              <a:rPr lang="en-US" sz="1600" b="1" i="1" dirty="0"/>
              <a:t> </a:t>
            </a:r>
            <a:r>
              <a:rPr lang="en-US" sz="1600" b="1" i="1" dirty="0" err="1"/>
              <a:t>textos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académicos</a:t>
            </a:r>
            <a:r>
              <a:rPr lang="en-US" sz="1600" b="1" i="1" dirty="0" smtClean="0"/>
              <a:t> </a:t>
            </a:r>
            <a:r>
              <a:rPr lang="en-US" sz="1600" b="1" dirty="0" smtClean="0">
                <a:latin typeface="+mn-lt"/>
              </a:rPr>
              <a:t>(grades 2-12 only)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648200"/>
            <a:ext cx="60769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</a:rPr>
              <a:t>Did the student response answer all the questions asked (satisfy the task in sentence format)?  </a:t>
            </a: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r>
              <a:rPr lang="en-US" sz="1200" dirty="0">
                <a:latin typeface="+mj-lt"/>
              </a:rPr>
              <a:t>If Yes = 3 or 2.    No =  1 or 0</a:t>
            </a: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r>
              <a:rPr lang="en-US" sz="1200" b="1" u="sng" dirty="0">
                <a:latin typeface="+mj-lt"/>
              </a:rPr>
              <a:t>If Yes:</a:t>
            </a:r>
          </a:p>
          <a:p>
            <a:pPr>
              <a:defRPr/>
            </a:pPr>
            <a:r>
              <a:rPr lang="en-US" sz="1200" dirty="0">
                <a:latin typeface="+mj-lt"/>
              </a:rPr>
              <a:t> 3 = meaning is communicated   </a:t>
            </a:r>
          </a:p>
          <a:p>
            <a:pPr>
              <a:defRPr/>
            </a:pPr>
            <a:r>
              <a:rPr lang="en-US" altLang="en-US" sz="1100" dirty="0">
                <a:latin typeface="+mj-lt"/>
              </a:rPr>
              <a:t>Note: It is understood that in grades 4–12, students should capitalize the first word in a sentence and use correct end punctuation to receive a full score of 3.</a:t>
            </a:r>
          </a:p>
          <a:p>
            <a:pPr>
              <a:defRPr/>
            </a:pPr>
            <a:r>
              <a:rPr lang="en-US" altLang="en-US" sz="1100" dirty="0">
                <a:latin typeface="+mj-lt"/>
              </a:rPr>
              <a:t>If the response demonstrates regular errors in these areas, the score will be lowered to a 2. An occasional mistake is permissible.</a:t>
            </a: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r>
              <a:rPr lang="en-US" sz="1200" dirty="0">
                <a:latin typeface="+mj-lt"/>
              </a:rPr>
              <a:t> 2 =  meaning is somewhat clear, errors in grammar</a:t>
            </a: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r>
              <a:rPr lang="en-US" sz="1200" b="1" u="sng" dirty="0">
                <a:latin typeface="+mj-lt"/>
              </a:rPr>
              <a:t>If No: </a:t>
            </a: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r>
              <a:rPr lang="en-US" sz="1200" dirty="0" smtClean="0">
                <a:latin typeface="+mj-lt"/>
              </a:rPr>
              <a:t>1 </a:t>
            </a:r>
            <a:r>
              <a:rPr lang="en-US" sz="1200" dirty="0">
                <a:latin typeface="+mj-lt"/>
              </a:rPr>
              <a:t>= Contains at least </a:t>
            </a:r>
            <a:r>
              <a:rPr lang="en-US" sz="1200" dirty="0" smtClean="0">
                <a:latin typeface="+mj-lt"/>
              </a:rPr>
              <a:t>subject and predicate</a:t>
            </a:r>
          </a:p>
          <a:p>
            <a:pPr lvl="0">
              <a:defRPr/>
            </a:pPr>
            <a:r>
              <a:rPr lang="en-US" sz="1200" dirty="0" smtClean="0"/>
              <a:t>0= </a:t>
            </a:r>
            <a:r>
              <a:rPr lang="en-US" sz="1200" dirty="0">
                <a:cs typeface="Arial" pitchFamily="34" charset="0"/>
              </a:rPr>
              <a:t>If response does not relate to the prompt, quotes the prompt, or has single </a:t>
            </a:r>
            <a:r>
              <a:rPr lang="en-US" sz="1200" dirty="0" smtClean="0">
                <a:cs typeface="Arial" pitchFamily="34" charset="0"/>
              </a:rPr>
              <a:t>Spanish </a:t>
            </a:r>
            <a:r>
              <a:rPr lang="en-US" sz="1200" dirty="0">
                <a:cs typeface="Arial" pitchFamily="34" charset="0"/>
              </a:rPr>
              <a:t>word(s)</a:t>
            </a: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ED52-99BB-4E28-A414-671356FB2B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1168</Words>
  <Application>Microsoft Office PowerPoint</Application>
  <PresentationFormat>On-screen Show (4:3)</PresentationFormat>
  <Paragraphs>178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Escritura</vt:lpstr>
      <vt:lpstr>Scoring Escritura – Rubrics Escribir números, Escribir palabras, Escribir para expresar ideas, y Escribir textos académicos (Grades K-1)</vt:lpstr>
      <vt:lpstr>Scoring Escritura  0-3 – Process of Score Selection Escribir para expresar ideas (Grades K-1) </vt:lpstr>
      <vt:lpstr>PowerPoint Presentation</vt:lpstr>
      <vt:lpstr>PowerPoint Presentation</vt:lpstr>
      <vt:lpstr>Scoring Escritura 0-3 – Rubrics Escribir textos académicos (Grade 1 only) </vt:lpstr>
      <vt:lpstr>Scoring Escritura  0-3 – Process of Score Selection Escribir textos académicos (Grade 1 only) </vt:lpstr>
      <vt:lpstr>PowerPoint Presentation</vt:lpstr>
      <vt:lpstr>PowerPoint Presentation</vt:lpstr>
      <vt:lpstr>Hablando</vt:lpstr>
      <vt:lpstr>PowerPoint Presentation</vt:lpstr>
      <vt:lpstr>PowerPoint Presentation</vt:lpstr>
      <vt:lpstr>PowerPoint Presentation</vt:lpstr>
      <vt:lpstr>PowerPoint Presentation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Agrusti</dc:creator>
  <cp:lastModifiedBy>Agrusti, Laura</cp:lastModifiedBy>
  <cp:revision>80</cp:revision>
  <cp:lastPrinted>2015-05-14T17:39:36Z</cp:lastPrinted>
  <dcterms:created xsi:type="dcterms:W3CDTF">2012-11-09T19:47:37Z</dcterms:created>
  <dcterms:modified xsi:type="dcterms:W3CDTF">2015-08-24T15:05:20Z</dcterms:modified>
</cp:coreProperties>
</file>