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1" r:id="rId1"/>
    <p:sldMasterId id="2147484893" r:id="rId2"/>
    <p:sldMasterId id="2147485007" r:id="rId3"/>
    <p:sldMasterId id="2147485753" r:id="rId4"/>
    <p:sldMasterId id="2147485761" r:id="rId5"/>
    <p:sldMasterId id="2147485772" r:id="rId6"/>
  </p:sldMasterIdLst>
  <p:notesMasterIdLst>
    <p:notesMasterId r:id="rId21"/>
  </p:notesMasterIdLst>
  <p:handoutMasterIdLst>
    <p:handoutMasterId r:id="rId22"/>
  </p:handoutMasterIdLst>
  <p:sldIdLst>
    <p:sldId id="955" r:id="rId7"/>
    <p:sldId id="1036" r:id="rId8"/>
    <p:sldId id="1037" r:id="rId9"/>
    <p:sldId id="1038" r:id="rId10"/>
    <p:sldId id="1039" r:id="rId11"/>
    <p:sldId id="1040" r:id="rId12"/>
    <p:sldId id="1041" r:id="rId13"/>
    <p:sldId id="1042" r:id="rId14"/>
    <p:sldId id="1043" r:id="rId15"/>
    <p:sldId id="1044" r:id="rId16"/>
    <p:sldId id="1045" r:id="rId17"/>
    <p:sldId id="1046" r:id="rId18"/>
    <p:sldId id="1047" r:id="rId19"/>
    <p:sldId id="1048" r:id="rId20"/>
  </p:sldIdLst>
  <p:sldSz cx="9144000" cy="6858000" type="screen4x3"/>
  <p:notesSz cx="7315200" cy="9601200"/>
  <p:custDataLst>
    <p:tags r:id="rId23"/>
  </p:custDataLst>
  <p:defaultTextStyle>
    <a:defPPr>
      <a:defRPr lang="en-US"/>
    </a:defPPr>
    <a:lvl1pPr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61">
          <p15:clr>
            <a:srgbClr val="A4A3A4"/>
          </p15:clr>
        </p15:guide>
        <p15:guide id="2" orient="horz" pos="672">
          <p15:clr>
            <a:srgbClr val="A4A3A4"/>
          </p15:clr>
        </p15:guide>
        <p15:guide id="3" pos="2880">
          <p15:clr>
            <a:srgbClr val="A4A3A4"/>
          </p15:clr>
        </p15:guide>
        <p15:guide id="4" pos="432">
          <p15:clr>
            <a:srgbClr val="A4A3A4"/>
          </p15:clr>
        </p15:guide>
        <p15:guide id="5" pos="177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0B"/>
    <a:srgbClr val="9AFD77"/>
    <a:srgbClr val="0000FF"/>
    <a:srgbClr val="00CC00"/>
    <a:srgbClr val="FFCC00"/>
    <a:srgbClr val="FB1C0B"/>
    <a:srgbClr val="FB1C10"/>
    <a:srgbClr val="FDC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701" autoAdjust="0"/>
    <p:restoredTop sz="78967" autoAdjust="0"/>
  </p:normalViewPr>
  <p:slideViewPr>
    <p:cSldViewPr snapToGrid="0">
      <p:cViewPr varScale="1">
        <p:scale>
          <a:sx n="90" d="100"/>
          <a:sy n="90" d="100"/>
        </p:scale>
        <p:origin x="1812" y="84"/>
      </p:cViewPr>
      <p:guideLst>
        <p:guide orient="horz" pos="361"/>
        <p:guide orient="horz" pos="672"/>
        <p:guide pos="2880"/>
        <p:guide pos="432"/>
        <p:guide pos="1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8688"/>
    </p:cViewPr>
  </p:sorterViewPr>
  <p:notesViewPr>
    <p:cSldViewPr snapToGrid="0">
      <p:cViewPr varScale="1">
        <p:scale>
          <a:sx n="68" d="100"/>
          <a:sy n="68" d="100"/>
        </p:scale>
        <p:origin x="-2856" y="-12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345E6-90F2-4A1A-8FE2-1D4DB69DCC51}" type="doc">
      <dgm:prSet loTypeId="urn:microsoft.com/office/officeart/2005/8/layout/hierarchy2" loCatId="hierarchy" qsTypeId="urn:microsoft.com/office/officeart/2005/8/quickstyle/simple3" qsCatId="simple" csTypeId="urn:microsoft.com/office/officeart/2005/8/colors/accent2_2" csCatId="accent2" phldr="1"/>
      <dgm:spPr/>
      <dgm:t>
        <a:bodyPr/>
        <a:lstStyle/>
        <a:p>
          <a:endParaRPr lang="en-US"/>
        </a:p>
      </dgm:t>
    </dgm:pt>
    <dgm:pt modelId="{0602831F-CBAB-40A9-A3B1-6F99729E8E7B}">
      <dgm:prSet phldrT="[Text]" custT="1"/>
      <dgm:spPr/>
      <dgm:t>
        <a:bodyPr lIns="182880"/>
        <a:lstStyle/>
        <a:p>
          <a:pPr algn="l"/>
          <a:r>
            <a:rPr lang="en-US" sz="1400" b="0" dirty="0">
              <a:latin typeface="Arial" pitchFamily="34" charset="0"/>
              <a:cs typeface="Arial" pitchFamily="34" charset="0"/>
            </a:rPr>
            <a:t>Does the response answer all the questions asked (satisfy the task in sentence format)?</a:t>
          </a:r>
          <a:endParaRPr lang="en-US" sz="1400" dirty="0">
            <a:latin typeface="Arial" pitchFamily="34" charset="0"/>
            <a:cs typeface="Arial" pitchFamily="34" charset="0"/>
          </a:endParaRPr>
        </a:p>
      </dgm:t>
    </dgm:pt>
    <dgm:pt modelId="{891E1376-A29C-4836-AB3F-C8BFEE1373C8}" type="parTrans" cxnId="{63566051-C030-4DE3-BDFD-B0BAA17ABFE9}">
      <dgm:prSet/>
      <dgm:spPr/>
      <dgm:t>
        <a:bodyPr/>
        <a:lstStyle/>
        <a:p>
          <a:endParaRPr lang="en-US"/>
        </a:p>
      </dgm:t>
    </dgm:pt>
    <dgm:pt modelId="{D5898C0D-21B6-419C-8AB2-F7D0D403C374}" type="sibTrans" cxnId="{63566051-C030-4DE3-BDFD-B0BAA17ABFE9}">
      <dgm:prSet/>
      <dgm:spPr/>
      <dgm:t>
        <a:bodyPr/>
        <a:lstStyle/>
        <a:p>
          <a:endParaRPr lang="en-US"/>
        </a:p>
      </dgm:t>
    </dgm:pt>
    <dgm:pt modelId="{336C8DC8-67E6-404D-8816-818FE81DB604}">
      <dgm:prSet phldrT="[Text]" custT="1"/>
      <dgm:spPr/>
      <dgm:t>
        <a:bodyPr/>
        <a:lstStyle/>
        <a:p>
          <a:r>
            <a:rPr lang="en-US" sz="1400" b="0" dirty="0">
              <a:latin typeface="Arial" pitchFamily="34" charset="0"/>
              <a:cs typeface="Arial" pitchFamily="34" charset="0"/>
            </a:rPr>
            <a:t>Yes = 3 or 2</a:t>
          </a:r>
          <a:endParaRPr lang="en-US" sz="1400" dirty="0">
            <a:latin typeface="Arial" pitchFamily="34" charset="0"/>
            <a:cs typeface="Arial" pitchFamily="34" charset="0"/>
          </a:endParaRPr>
        </a:p>
      </dgm:t>
    </dgm:pt>
    <dgm:pt modelId="{F8717438-D15D-44C1-AA88-956193BF8148}" type="parTrans" cxnId="{479C0721-59E8-4C4F-A699-AA62F9CCA6B4}">
      <dgm:prSet custT="1"/>
      <dgm:spPr/>
      <dgm:t>
        <a:bodyPr/>
        <a:lstStyle/>
        <a:p>
          <a:endParaRPr lang="en-US" sz="900" dirty="0">
            <a:latin typeface="Arial" pitchFamily="34" charset="0"/>
            <a:cs typeface="Arial" pitchFamily="34" charset="0"/>
          </a:endParaRPr>
        </a:p>
      </dgm:t>
    </dgm:pt>
    <dgm:pt modelId="{CA829B6E-C810-495F-97C2-9721B095028B}" type="sibTrans" cxnId="{479C0721-59E8-4C4F-A699-AA62F9CCA6B4}">
      <dgm:prSet/>
      <dgm:spPr/>
      <dgm:t>
        <a:bodyPr/>
        <a:lstStyle/>
        <a:p>
          <a:endParaRPr lang="en-US"/>
        </a:p>
      </dgm:t>
    </dgm:pt>
    <dgm:pt modelId="{AA7A17EE-406A-4B38-BFF3-D01F9DF4D560}">
      <dgm:prSet phldrT="[Text]" custT="1"/>
      <dgm:spPr/>
      <dgm:t>
        <a:bodyPr/>
        <a:lstStyle/>
        <a:p>
          <a:r>
            <a:rPr lang="en-US" sz="1400" b="0" dirty="0">
              <a:latin typeface="Arial" pitchFamily="34" charset="0"/>
              <a:cs typeface="Arial" pitchFamily="34" charset="0"/>
            </a:rPr>
            <a:t>No = 1 or 0</a:t>
          </a:r>
          <a:endParaRPr lang="en-US" sz="1400" dirty="0">
            <a:latin typeface="Arial" pitchFamily="34" charset="0"/>
            <a:cs typeface="Arial" pitchFamily="34" charset="0"/>
          </a:endParaRPr>
        </a:p>
      </dgm:t>
    </dgm:pt>
    <dgm:pt modelId="{37A6EFDB-00E7-4D45-9982-43EBC6A9F612}" type="parTrans" cxnId="{44D899FA-1CCB-4AE2-BDEE-212520AA8F0A}">
      <dgm:prSet custT="1"/>
      <dgm:spPr/>
      <dgm:t>
        <a:bodyPr/>
        <a:lstStyle/>
        <a:p>
          <a:endParaRPr lang="en-US" sz="900" dirty="0">
            <a:latin typeface="Arial" pitchFamily="34" charset="0"/>
            <a:cs typeface="Arial" pitchFamily="34" charset="0"/>
          </a:endParaRPr>
        </a:p>
      </dgm:t>
    </dgm:pt>
    <dgm:pt modelId="{39E6C9A2-FA2E-42D4-A325-05FA692D5FD3}" type="sibTrans" cxnId="{44D899FA-1CCB-4AE2-BDEE-212520AA8F0A}">
      <dgm:prSet/>
      <dgm:spPr/>
      <dgm:t>
        <a:bodyPr/>
        <a:lstStyle/>
        <a:p>
          <a:endParaRPr lang="en-US"/>
        </a:p>
      </dgm:t>
    </dgm:pt>
    <dgm:pt modelId="{6382E817-D815-47B9-97B8-6BCBC8EC9628}">
      <dgm:prSet phldrT="[Text]" custT="1"/>
      <dgm:spPr/>
      <dgm:t>
        <a:bodyPr lIns="91440" tIns="91440" rIns="91440" bIns="91440"/>
        <a:lstStyle/>
        <a:p>
          <a:pPr marL="347663" marR="0" indent="-347663" algn="l" defTabSz="914400" eaLnBrk="1" fontAlgn="auto" latinLnBrk="0" hangingPunct="1">
            <a:lnSpc>
              <a:spcPct val="100000"/>
            </a:lnSpc>
            <a:spcBef>
              <a:spcPts val="0"/>
            </a:spcBef>
            <a:spcAft>
              <a:spcPts val="0"/>
            </a:spcAft>
            <a:buClrTx/>
            <a:buSzTx/>
            <a:buFontTx/>
            <a:buNone/>
            <a:tabLst/>
            <a:defRPr/>
          </a:pPr>
          <a:r>
            <a:rPr lang="en-US" sz="1400" b="0" dirty="0">
              <a:latin typeface="Arial" pitchFamily="34" charset="0"/>
              <a:cs typeface="Arial" pitchFamily="34" charset="0"/>
            </a:rPr>
            <a:t>= 1	Contains subject and predicate and meaning is unclear</a:t>
          </a:r>
          <a:endParaRPr lang="en-US" sz="1400" dirty="0">
            <a:latin typeface="Arial" pitchFamily="34" charset="0"/>
            <a:cs typeface="Arial" pitchFamily="34" charset="0"/>
          </a:endParaRPr>
        </a:p>
      </dgm:t>
    </dgm:pt>
    <dgm:pt modelId="{DB847F9E-8532-497E-949A-B87F46719668}" type="parTrans" cxnId="{8673DCB7-D39B-42D4-95BA-EE4C2B98FCAB}">
      <dgm:prSet custT="1"/>
      <dgm:spPr/>
      <dgm:t>
        <a:bodyPr/>
        <a:lstStyle/>
        <a:p>
          <a:endParaRPr lang="en-US" sz="900" dirty="0">
            <a:latin typeface="Arial" pitchFamily="34" charset="0"/>
            <a:cs typeface="Arial" pitchFamily="34" charset="0"/>
          </a:endParaRPr>
        </a:p>
      </dgm:t>
    </dgm:pt>
    <dgm:pt modelId="{BBC1FCFA-349E-49CE-B532-81472F0BAD6F}" type="sibTrans" cxnId="{8673DCB7-D39B-42D4-95BA-EE4C2B98FCAB}">
      <dgm:prSet/>
      <dgm:spPr/>
      <dgm:t>
        <a:bodyPr/>
        <a:lstStyle/>
        <a:p>
          <a:endParaRPr lang="en-US"/>
        </a:p>
      </dgm:t>
    </dgm:pt>
    <dgm:pt modelId="{F9FFACAC-DCEE-40BE-A7D2-28E496B57B7D}">
      <dgm:prSet custT="1"/>
      <dgm:spPr/>
      <dgm:t>
        <a:bodyPr lIns="91440" tIns="91440" rIns="91440" bIns="91440"/>
        <a:lstStyle/>
        <a:p>
          <a:pPr marL="288925" indent="-288925" algn="l"/>
          <a:r>
            <a:rPr lang="en-US" sz="1400" b="0" dirty="0">
              <a:latin typeface="Arial" pitchFamily="34" charset="0"/>
              <a:cs typeface="Arial" pitchFamily="34" charset="0"/>
            </a:rPr>
            <a:t>= 3	Meaning is effectively communicated.  May contain minor errors (grammatical and/or mechanical) that do not interfere with communication.</a:t>
          </a:r>
        </a:p>
      </dgm:t>
    </dgm:pt>
    <dgm:pt modelId="{89388D3F-2BCA-4C00-A749-7A6F1E8794D6}" type="parTrans" cxnId="{82562EDB-99A0-47E1-8AF9-ECFCB07B9D41}">
      <dgm:prSet custT="1"/>
      <dgm:spPr/>
      <dgm:t>
        <a:bodyPr/>
        <a:lstStyle/>
        <a:p>
          <a:endParaRPr lang="en-US" sz="900" dirty="0">
            <a:latin typeface="Arial" pitchFamily="34" charset="0"/>
            <a:cs typeface="Arial" pitchFamily="34" charset="0"/>
          </a:endParaRPr>
        </a:p>
      </dgm:t>
    </dgm:pt>
    <dgm:pt modelId="{C6C83CE6-2A4B-4330-B9A0-EB81670636E7}" type="sibTrans" cxnId="{82562EDB-99A0-47E1-8AF9-ECFCB07B9D41}">
      <dgm:prSet/>
      <dgm:spPr/>
      <dgm:t>
        <a:bodyPr/>
        <a:lstStyle/>
        <a:p>
          <a:endParaRPr lang="en-US"/>
        </a:p>
      </dgm:t>
    </dgm:pt>
    <dgm:pt modelId="{848A0BC2-5D94-42AE-A3BF-CB6FCD9F9CF0}">
      <dgm:prSet custT="1"/>
      <dgm:spPr/>
      <dgm:t>
        <a:bodyPr lIns="91440" tIns="91440" rIns="91440" bIns="91440"/>
        <a:lstStyle/>
        <a:p>
          <a:pPr marL="347663" indent="-347663" algn="l"/>
          <a:r>
            <a:rPr lang="en-US" sz="1400" b="0" dirty="0">
              <a:latin typeface="Arial" pitchFamily="34" charset="0"/>
              <a:cs typeface="Arial" pitchFamily="34" charset="0"/>
            </a:rPr>
            <a:t>= 0	If response does not relate to the prompt, quotes the prompt, or has single English word(s) – no verb</a:t>
          </a:r>
          <a:endParaRPr lang="en-US" sz="1400" dirty="0">
            <a:latin typeface="Arial" pitchFamily="34" charset="0"/>
            <a:cs typeface="Arial" pitchFamily="34" charset="0"/>
          </a:endParaRPr>
        </a:p>
      </dgm:t>
    </dgm:pt>
    <dgm:pt modelId="{ADA0DB85-9819-4036-B1A4-327121553553}" type="parTrans" cxnId="{4169A00F-61FB-45DE-8B5D-FFBA0B2E66A5}">
      <dgm:prSet custT="1"/>
      <dgm:spPr/>
      <dgm:t>
        <a:bodyPr/>
        <a:lstStyle/>
        <a:p>
          <a:endParaRPr lang="en-US" sz="900" dirty="0">
            <a:latin typeface="Arial" pitchFamily="34" charset="0"/>
            <a:cs typeface="Arial" pitchFamily="34" charset="0"/>
          </a:endParaRPr>
        </a:p>
      </dgm:t>
    </dgm:pt>
    <dgm:pt modelId="{398712C4-D25D-4FF3-A92D-189FF3F046F3}" type="sibTrans" cxnId="{4169A00F-61FB-45DE-8B5D-FFBA0B2E66A5}">
      <dgm:prSet/>
      <dgm:spPr/>
      <dgm:t>
        <a:bodyPr/>
        <a:lstStyle/>
        <a:p>
          <a:endParaRPr lang="en-US"/>
        </a:p>
      </dgm:t>
    </dgm:pt>
    <dgm:pt modelId="{195A207A-7348-40D7-937D-92239093AC5D}">
      <dgm:prSet custT="1"/>
      <dgm:spPr/>
      <dgm:t>
        <a:bodyPr lIns="91440" tIns="91440" rIns="91440" bIns="91440"/>
        <a:lstStyle/>
        <a:p>
          <a:pPr marL="350838" indent="-350838" algn="l"/>
          <a:r>
            <a:rPr lang="en-US" sz="1400" b="0" dirty="0">
              <a:latin typeface="Arial" pitchFamily="34" charset="0"/>
              <a:cs typeface="Arial" pitchFamily="34" charset="0"/>
            </a:rPr>
            <a:t>= 2	Meaning is somewhat clear, errors in grammar that interfere with communication</a:t>
          </a:r>
          <a:endParaRPr lang="en-US" sz="1400" dirty="0">
            <a:latin typeface="Arial" pitchFamily="34" charset="0"/>
            <a:cs typeface="Arial" pitchFamily="34" charset="0"/>
          </a:endParaRPr>
        </a:p>
      </dgm:t>
    </dgm:pt>
    <dgm:pt modelId="{5B307E32-8999-4648-9DEB-5F1D607410F7}" type="parTrans" cxnId="{9C802713-25EE-4E30-A0D0-C27270FFF086}">
      <dgm:prSet custT="1"/>
      <dgm:spPr/>
      <dgm:t>
        <a:bodyPr/>
        <a:lstStyle/>
        <a:p>
          <a:endParaRPr lang="en-US" sz="900" dirty="0">
            <a:latin typeface="Arial" pitchFamily="34" charset="0"/>
            <a:cs typeface="Arial" pitchFamily="34" charset="0"/>
          </a:endParaRPr>
        </a:p>
      </dgm:t>
    </dgm:pt>
    <dgm:pt modelId="{EA386817-CA00-4EDB-83DB-DDC86FE50159}" type="sibTrans" cxnId="{9C802713-25EE-4E30-A0D0-C27270FFF086}">
      <dgm:prSet/>
      <dgm:spPr/>
      <dgm:t>
        <a:bodyPr/>
        <a:lstStyle/>
        <a:p>
          <a:endParaRPr lang="en-US"/>
        </a:p>
      </dgm:t>
    </dgm:pt>
    <dgm:pt modelId="{55C4F5CE-B3FA-4DB7-B4DE-62925FA53AE9}" type="pres">
      <dgm:prSet presAssocID="{DC1345E6-90F2-4A1A-8FE2-1D4DB69DCC51}" presName="diagram" presStyleCnt="0">
        <dgm:presLayoutVars>
          <dgm:chPref val="1"/>
          <dgm:dir/>
          <dgm:animOne val="branch"/>
          <dgm:animLvl val="lvl"/>
          <dgm:resizeHandles val="exact"/>
        </dgm:presLayoutVars>
      </dgm:prSet>
      <dgm:spPr/>
    </dgm:pt>
    <dgm:pt modelId="{19C4DDA4-4F26-455D-821B-3E7966DD687F}" type="pres">
      <dgm:prSet presAssocID="{0602831F-CBAB-40A9-A3B1-6F99729E8E7B}" presName="root1" presStyleCnt="0"/>
      <dgm:spPr/>
    </dgm:pt>
    <dgm:pt modelId="{7C75DB78-8402-4527-88F3-AD078F8C35C9}" type="pres">
      <dgm:prSet presAssocID="{0602831F-CBAB-40A9-A3B1-6F99729E8E7B}" presName="LevelOneTextNode" presStyleLbl="node0" presStyleIdx="0" presStyleCnt="1" custScaleX="192312" custScaleY="382682" custLinFactY="-36180" custLinFactNeighborX="-19165" custLinFactNeighborY="-100000">
        <dgm:presLayoutVars>
          <dgm:chPref val="3"/>
        </dgm:presLayoutVars>
      </dgm:prSet>
      <dgm:spPr/>
    </dgm:pt>
    <dgm:pt modelId="{D2808B75-AE8A-457D-A923-B0180B9BD47F}" type="pres">
      <dgm:prSet presAssocID="{0602831F-CBAB-40A9-A3B1-6F99729E8E7B}" presName="level2hierChild" presStyleCnt="0"/>
      <dgm:spPr/>
    </dgm:pt>
    <dgm:pt modelId="{54AEEF0F-C7D1-4BCE-96C0-1AC72CF9F5E9}" type="pres">
      <dgm:prSet presAssocID="{F8717438-D15D-44C1-AA88-956193BF8148}" presName="conn2-1" presStyleLbl="parChTrans1D2" presStyleIdx="0" presStyleCnt="2"/>
      <dgm:spPr/>
    </dgm:pt>
    <dgm:pt modelId="{1292A129-1971-47AA-BF2B-D0B722CB42AD}" type="pres">
      <dgm:prSet presAssocID="{F8717438-D15D-44C1-AA88-956193BF8148}" presName="connTx" presStyleLbl="parChTrans1D2" presStyleIdx="0" presStyleCnt="2"/>
      <dgm:spPr/>
    </dgm:pt>
    <dgm:pt modelId="{6A88959C-1D8E-4AF8-9F6C-36D56C62A779}" type="pres">
      <dgm:prSet presAssocID="{336C8DC8-67E6-404D-8816-818FE81DB604}" presName="root2" presStyleCnt="0"/>
      <dgm:spPr/>
    </dgm:pt>
    <dgm:pt modelId="{39CCEA4F-43AF-4376-92C8-553896A9C720}" type="pres">
      <dgm:prSet presAssocID="{336C8DC8-67E6-404D-8816-818FE81DB604}" presName="LevelTwoTextNode" presStyleLbl="node2" presStyleIdx="0" presStyleCnt="2" custScaleX="193280" custScaleY="173341" custLinFactNeighborX="-14751" custLinFactNeighborY="-77642">
        <dgm:presLayoutVars>
          <dgm:chPref val="3"/>
        </dgm:presLayoutVars>
      </dgm:prSet>
      <dgm:spPr/>
    </dgm:pt>
    <dgm:pt modelId="{A80BB263-8CFA-4233-A901-34F202B022FB}" type="pres">
      <dgm:prSet presAssocID="{336C8DC8-67E6-404D-8816-818FE81DB604}" presName="level3hierChild" presStyleCnt="0"/>
      <dgm:spPr/>
    </dgm:pt>
    <dgm:pt modelId="{6A3C1C92-087D-4303-AF29-A3A853DE8B69}" type="pres">
      <dgm:prSet presAssocID="{89388D3F-2BCA-4C00-A749-7A6F1E8794D6}" presName="conn2-1" presStyleLbl="parChTrans1D3" presStyleIdx="0" presStyleCnt="4"/>
      <dgm:spPr/>
    </dgm:pt>
    <dgm:pt modelId="{E0374A54-C6C9-4BDE-8AA4-D3CDAB95B4C5}" type="pres">
      <dgm:prSet presAssocID="{89388D3F-2BCA-4C00-A749-7A6F1E8794D6}" presName="connTx" presStyleLbl="parChTrans1D3" presStyleIdx="0" presStyleCnt="4"/>
      <dgm:spPr/>
    </dgm:pt>
    <dgm:pt modelId="{8E5155F7-88CF-4A8F-B986-363CBD00E87D}" type="pres">
      <dgm:prSet presAssocID="{F9FFACAC-DCEE-40BE-A7D2-28E496B57B7D}" presName="root2" presStyleCnt="0"/>
      <dgm:spPr/>
    </dgm:pt>
    <dgm:pt modelId="{493436B9-BFAC-41DD-AFA0-06DEE2E4CCE1}" type="pres">
      <dgm:prSet presAssocID="{F9FFACAC-DCEE-40BE-A7D2-28E496B57B7D}" presName="LevelTwoTextNode" presStyleLbl="node3" presStyleIdx="0" presStyleCnt="4" custScaleX="346716" custScaleY="199288" custLinFactY="-78388" custLinFactNeighborX="1118" custLinFactNeighborY="-100000">
        <dgm:presLayoutVars>
          <dgm:chPref val="3"/>
        </dgm:presLayoutVars>
      </dgm:prSet>
      <dgm:spPr/>
    </dgm:pt>
    <dgm:pt modelId="{4A4E61F6-247E-4823-9F59-6FA45A0A3B6D}" type="pres">
      <dgm:prSet presAssocID="{F9FFACAC-DCEE-40BE-A7D2-28E496B57B7D}" presName="level3hierChild" presStyleCnt="0"/>
      <dgm:spPr/>
    </dgm:pt>
    <dgm:pt modelId="{F31E63B2-26F3-40DF-A870-FB1A0A052388}" type="pres">
      <dgm:prSet presAssocID="{5B307E32-8999-4648-9DEB-5F1D607410F7}" presName="conn2-1" presStyleLbl="parChTrans1D3" presStyleIdx="1" presStyleCnt="4"/>
      <dgm:spPr/>
    </dgm:pt>
    <dgm:pt modelId="{F12413EE-9E66-4957-8532-0F6C735B3BB5}" type="pres">
      <dgm:prSet presAssocID="{5B307E32-8999-4648-9DEB-5F1D607410F7}" presName="connTx" presStyleLbl="parChTrans1D3" presStyleIdx="1" presStyleCnt="4"/>
      <dgm:spPr/>
    </dgm:pt>
    <dgm:pt modelId="{6B8DD17D-FDDD-4883-BE79-65DBB4F7371F}" type="pres">
      <dgm:prSet presAssocID="{195A207A-7348-40D7-937D-92239093AC5D}" presName="root2" presStyleCnt="0"/>
      <dgm:spPr/>
    </dgm:pt>
    <dgm:pt modelId="{76B45DFE-B3AC-4886-A9EB-6024E474B057}" type="pres">
      <dgm:prSet presAssocID="{195A207A-7348-40D7-937D-92239093AC5D}" presName="LevelTwoTextNode" presStyleLbl="node3" presStyleIdx="1" presStyleCnt="4" custScaleX="350849" custScaleY="202028" custLinFactNeighborX="1486" custLinFactNeighborY="-49828">
        <dgm:presLayoutVars>
          <dgm:chPref val="3"/>
        </dgm:presLayoutVars>
      </dgm:prSet>
      <dgm:spPr/>
    </dgm:pt>
    <dgm:pt modelId="{D6B28364-7288-41E2-B719-68270E33D74E}" type="pres">
      <dgm:prSet presAssocID="{195A207A-7348-40D7-937D-92239093AC5D}" presName="level3hierChild" presStyleCnt="0"/>
      <dgm:spPr/>
    </dgm:pt>
    <dgm:pt modelId="{D064161C-5B39-484E-8F3B-E15AA72901B1}" type="pres">
      <dgm:prSet presAssocID="{37A6EFDB-00E7-4D45-9982-43EBC6A9F612}" presName="conn2-1" presStyleLbl="parChTrans1D2" presStyleIdx="1" presStyleCnt="2"/>
      <dgm:spPr/>
    </dgm:pt>
    <dgm:pt modelId="{41082187-5D89-489D-A8A1-550E874667ED}" type="pres">
      <dgm:prSet presAssocID="{37A6EFDB-00E7-4D45-9982-43EBC6A9F612}" presName="connTx" presStyleLbl="parChTrans1D2" presStyleIdx="1" presStyleCnt="2"/>
      <dgm:spPr/>
    </dgm:pt>
    <dgm:pt modelId="{B90F87EF-42CC-4DA9-AB54-A881359EF9D3}" type="pres">
      <dgm:prSet presAssocID="{AA7A17EE-406A-4B38-BFF3-D01F9DF4D560}" presName="root2" presStyleCnt="0"/>
      <dgm:spPr/>
    </dgm:pt>
    <dgm:pt modelId="{4F55C074-B584-4AAA-8E27-29BC553A8543}" type="pres">
      <dgm:prSet presAssocID="{AA7A17EE-406A-4B38-BFF3-D01F9DF4D560}" presName="LevelTwoTextNode" presStyleLbl="node2" presStyleIdx="1" presStyleCnt="2" custScaleX="208324" custScaleY="190359" custLinFactY="-100000" custLinFactNeighborX="-17053" custLinFactNeighborY="-143038">
        <dgm:presLayoutVars>
          <dgm:chPref val="3"/>
        </dgm:presLayoutVars>
      </dgm:prSet>
      <dgm:spPr/>
    </dgm:pt>
    <dgm:pt modelId="{C7F10EF8-6799-46AF-BC21-2D35E62D1657}" type="pres">
      <dgm:prSet presAssocID="{AA7A17EE-406A-4B38-BFF3-D01F9DF4D560}" presName="level3hierChild" presStyleCnt="0"/>
      <dgm:spPr/>
    </dgm:pt>
    <dgm:pt modelId="{24041F12-76ED-49C3-936F-79D86699B938}" type="pres">
      <dgm:prSet presAssocID="{DB847F9E-8532-497E-949A-B87F46719668}" presName="conn2-1" presStyleLbl="parChTrans1D3" presStyleIdx="2" presStyleCnt="4"/>
      <dgm:spPr/>
    </dgm:pt>
    <dgm:pt modelId="{534ED4D7-31AF-47C6-9FD6-ECE0596D3A62}" type="pres">
      <dgm:prSet presAssocID="{DB847F9E-8532-497E-949A-B87F46719668}" presName="connTx" presStyleLbl="parChTrans1D3" presStyleIdx="2" presStyleCnt="4"/>
      <dgm:spPr/>
    </dgm:pt>
    <dgm:pt modelId="{44E538CC-810E-409F-8AE5-3C462A75BCAA}" type="pres">
      <dgm:prSet presAssocID="{6382E817-D815-47B9-97B8-6BCBC8EC9628}" presName="root2" presStyleCnt="0"/>
      <dgm:spPr/>
    </dgm:pt>
    <dgm:pt modelId="{2EA9E860-1D5F-4709-9A77-F228646B4DA6}" type="pres">
      <dgm:prSet presAssocID="{6382E817-D815-47B9-97B8-6BCBC8EC9628}" presName="LevelTwoTextNode" presStyleLbl="node3" presStyleIdx="2" presStyleCnt="4" custScaleX="344121" custScaleY="187447" custLinFactNeighborX="-6326" custLinFactNeighborY="-33052">
        <dgm:presLayoutVars>
          <dgm:chPref val="3"/>
        </dgm:presLayoutVars>
      </dgm:prSet>
      <dgm:spPr/>
    </dgm:pt>
    <dgm:pt modelId="{DA5C5E98-5B04-47DA-8AD0-49BB5538EA8D}" type="pres">
      <dgm:prSet presAssocID="{6382E817-D815-47B9-97B8-6BCBC8EC9628}" presName="level3hierChild" presStyleCnt="0"/>
      <dgm:spPr/>
    </dgm:pt>
    <dgm:pt modelId="{88E74B31-D78D-4840-A711-9A9FEFE28526}" type="pres">
      <dgm:prSet presAssocID="{ADA0DB85-9819-4036-B1A4-327121553553}" presName="conn2-1" presStyleLbl="parChTrans1D3" presStyleIdx="3" presStyleCnt="4"/>
      <dgm:spPr/>
    </dgm:pt>
    <dgm:pt modelId="{88C4F092-CE61-4144-810A-C820391D2849}" type="pres">
      <dgm:prSet presAssocID="{ADA0DB85-9819-4036-B1A4-327121553553}" presName="connTx" presStyleLbl="parChTrans1D3" presStyleIdx="3" presStyleCnt="4"/>
      <dgm:spPr/>
    </dgm:pt>
    <dgm:pt modelId="{1B41940D-31E3-4E44-9056-8B3ECEEE4214}" type="pres">
      <dgm:prSet presAssocID="{848A0BC2-5D94-42AE-A3BF-CB6FCD9F9CF0}" presName="root2" presStyleCnt="0"/>
      <dgm:spPr/>
    </dgm:pt>
    <dgm:pt modelId="{2CE625CC-A773-4E00-BC7B-9390929E85A6}" type="pres">
      <dgm:prSet presAssocID="{848A0BC2-5D94-42AE-A3BF-CB6FCD9F9CF0}" presName="LevelTwoTextNode" presStyleLbl="node3" presStyleIdx="3" presStyleCnt="4" custScaleX="341883" custScaleY="185899" custLinFactNeighborX="-3446" custLinFactNeighborY="-30527">
        <dgm:presLayoutVars>
          <dgm:chPref val="3"/>
        </dgm:presLayoutVars>
      </dgm:prSet>
      <dgm:spPr/>
    </dgm:pt>
    <dgm:pt modelId="{0B8F5384-812D-4DFC-A8D4-22D5D4B00D72}" type="pres">
      <dgm:prSet presAssocID="{848A0BC2-5D94-42AE-A3BF-CB6FCD9F9CF0}" presName="level3hierChild" presStyleCnt="0"/>
      <dgm:spPr/>
    </dgm:pt>
  </dgm:ptLst>
  <dgm:cxnLst>
    <dgm:cxn modelId="{4169A00F-61FB-45DE-8B5D-FFBA0B2E66A5}" srcId="{AA7A17EE-406A-4B38-BFF3-D01F9DF4D560}" destId="{848A0BC2-5D94-42AE-A3BF-CB6FCD9F9CF0}" srcOrd="1" destOrd="0" parTransId="{ADA0DB85-9819-4036-B1A4-327121553553}" sibTransId="{398712C4-D25D-4FF3-A92D-189FF3F046F3}"/>
    <dgm:cxn modelId="{9C802713-25EE-4E30-A0D0-C27270FFF086}" srcId="{336C8DC8-67E6-404D-8816-818FE81DB604}" destId="{195A207A-7348-40D7-937D-92239093AC5D}" srcOrd="1" destOrd="0" parTransId="{5B307E32-8999-4648-9DEB-5F1D607410F7}" sibTransId="{EA386817-CA00-4EDB-83DB-DDC86FE50159}"/>
    <dgm:cxn modelId="{479C0721-59E8-4C4F-A699-AA62F9CCA6B4}" srcId="{0602831F-CBAB-40A9-A3B1-6F99729E8E7B}" destId="{336C8DC8-67E6-404D-8816-818FE81DB604}" srcOrd="0" destOrd="0" parTransId="{F8717438-D15D-44C1-AA88-956193BF8148}" sibTransId="{CA829B6E-C810-495F-97C2-9721B095028B}"/>
    <dgm:cxn modelId="{BE8B122C-5A9A-445A-BC27-51739FDE7B64}" type="presOf" srcId="{195A207A-7348-40D7-937D-92239093AC5D}" destId="{76B45DFE-B3AC-4886-A9EB-6024E474B057}" srcOrd="0" destOrd="0" presId="urn:microsoft.com/office/officeart/2005/8/layout/hierarchy2"/>
    <dgm:cxn modelId="{E987C860-2D2A-4919-BD27-C050C5661960}" type="presOf" srcId="{89388D3F-2BCA-4C00-A749-7A6F1E8794D6}" destId="{E0374A54-C6C9-4BDE-8AA4-D3CDAB95B4C5}" srcOrd="1" destOrd="0" presId="urn:microsoft.com/office/officeart/2005/8/layout/hierarchy2"/>
    <dgm:cxn modelId="{15A72241-BE18-40AF-9EB3-09ABEFC0740E}" type="presOf" srcId="{37A6EFDB-00E7-4D45-9982-43EBC6A9F612}" destId="{41082187-5D89-489D-A8A1-550E874667ED}" srcOrd="1" destOrd="0" presId="urn:microsoft.com/office/officeart/2005/8/layout/hierarchy2"/>
    <dgm:cxn modelId="{63566051-C030-4DE3-BDFD-B0BAA17ABFE9}" srcId="{DC1345E6-90F2-4A1A-8FE2-1D4DB69DCC51}" destId="{0602831F-CBAB-40A9-A3B1-6F99729E8E7B}" srcOrd="0" destOrd="0" parTransId="{891E1376-A29C-4836-AB3F-C8BFEE1373C8}" sibTransId="{D5898C0D-21B6-419C-8AB2-F7D0D403C374}"/>
    <dgm:cxn modelId="{1F7F8171-B0C0-4AF0-8C04-EFEF48942431}" type="presOf" srcId="{F8717438-D15D-44C1-AA88-956193BF8148}" destId="{1292A129-1971-47AA-BF2B-D0B722CB42AD}" srcOrd="1" destOrd="0" presId="urn:microsoft.com/office/officeart/2005/8/layout/hierarchy2"/>
    <dgm:cxn modelId="{24BB2C7A-FF14-473C-B066-FE7B258EA6C8}" type="presOf" srcId="{0602831F-CBAB-40A9-A3B1-6F99729E8E7B}" destId="{7C75DB78-8402-4527-88F3-AD078F8C35C9}" srcOrd="0" destOrd="0" presId="urn:microsoft.com/office/officeart/2005/8/layout/hierarchy2"/>
    <dgm:cxn modelId="{39FBE57B-DCCC-4A13-BE52-FD71A9FBAACC}" type="presOf" srcId="{336C8DC8-67E6-404D-8816-818FE81DB604}" destId="{39CCEA4F-43AF-4376-92C8-553896A9C720}" srcOrd="0" destOrd="0" presId="urn:microsoft.com/office/officeart/2005/8/layout/hierarchy2"/>
    <dgm:cxn modelId="{AFEB9C88-8ECA-4F00-AF94-3716D84DC630}" type="presOf" srcId="{AA7A17EE-406A-4B38-BFF3-D01F9DF4D560}" destId="{4F55C074-B584-4AAA-8E27-29BC553A8543}" srcOrd="0" destOrd="0" presId="urn:microsoft.com/office/officeart/2005/8/layout/hierarchy2"/>
    <dgm:cxn modelId="{3444918C-0795-4AFB-ADCF-4C05CFB4B14D}" type="presOf" srcId="{F8717438-D15D-44C1-AA88-956193BF8148}" destId="{54AEEF0F-C7D1-4BCE-96C0-1AC72CF9F5E9}" srcOrd="0" destOrd="0" presId="urn:microsoft.com/office/officeart/2005/8/layout/hierarchy2"/>
    <dgm:cxn modelId="{3BE10798-8206-42C8-8779-0AFE7A6227A9}" type="presOf" srcId="{ADA0DB85-9819-4036-B1A4-327121553553}" destId="{88C4F092-CE61-4144-810A-C820391D2849}" srcOrd="1" destOrd="0" presId="urn:microsoft.com/office/officeart/2005/8/layout/hierarchy2"/>
    <dgm:cxn modelId="{CC91E299-3275-4324-BE2B-DA382472D4D3}" type="presOf" srcId="{37A6EFDB-00E7-4D45-9982-43EBC6A9F612}" destId="{D064161C-5B39-484E-8F3B-E15AA72901B1}" srcOrd="0" destOrd="0" presId="urn:microsoft.com/office/officeart/2005/8/layout/hierarchy2"/>
    <dgm:cxn modelId="{70066DA9-94BD-4310-8D21-B2762A6CAA14}" type="presOf" srcId="{DB847F9E-8532-497E-949A-B87F46719668}" destId="{24041F12-76ED-49C3-936F-79D86699B938}" srcOrd="0" destOrd="0" presId="urn:microsoft.com/office/officeart/2005/8/layout/hierarchy2"/>
    <dgm:cxn modelId="{AB3673B4-4289-4494-8A19-1BCFF1665FD2}" type="presOf" srcId="{6382E817-D815-47B9-97B8-6BCBC8EC9628}" destId="{2EA9E860-1D5F-4709-9A77-F228646B4DA6}" srcOrd="0" destOrd="0" presId="urn:microsoft.com/office/officeart/2005/8/layout/hierarchy2"/>
    <dgm:cxn modelId="{090442B5-7A63-4990-8D78-62CF4904D124}" type="presOf" srcId="{DB847F9E-8532-497E-949A-B87F46719668}" destId="{534ED4D7-31AF-47C6-9FD6-ECE0596D3A62}" srcOrd="1" destOrd="0" presId="urn:microsoft.com/office/officeart/2005/8/layout/hierarchy2"/>
    <dgm:cxn modelId="{8673DCB7-D39B-42D4-95BA-EE4C2B98FCAB}" srcId="{AA7A17EE-406A-4B38-BFF3-D01F9DF4D560}" destId="{6382E817-D815-47B9-97B8-6BCBC8EC9628}" srcOrd="0" destOrd="0" parTransId="{DB847F9E-8532-497E-949A-B87F46719668}" sibTransId="{BBC1FCFA-349E-49CE-B532-81472F0BAD6F}"/>
    <dgm:cxn modelId="{B0E133C4-ADD4-40F5-9445-758107481A89}" type="presOf" srcId="{89388D3F-2BCA-4C00-A749-7A6F1E8794D6}" destId="{6A3C1C92-087D-4303-AF29-A3A853DE8B69}" srcOrd="0" destOrd="0" presId="urn:microsoft.com/office/officeart/2005/8/layout/hierarchy2"/>
    <dgm:cxn modelId="{82562EDB-99A0-47E1-8AF9-ECFCB07B9D41}" srcId="{336C8DC8-67E6-404D-8816-818FE81DB604}" destId="{F9FFACAC-DCEE-40BE-A7D2-28E496B57B7D}" srcOrd="0" destOrd="0" parTransId="{89388D3F-2BCA-4C00-A749-7A6F1E8794D6}" sibTransId="{C6C83CE6-2A4B-4330-B9A0-EB81670636E7}"/>
    <dgm:cxn modelId="{C5652BEB-E3AA-4485-A1FC-BC9B19A4DAA7}" type="presOf" srcId="{ADA0DB85-9819-4036-B1A4-327121553553}" destId="{88E74B31-D78D-4840-A711-9A9FEFE28526}" srcOrd="0" destOrd="0" presId="urn:microsoft.com/office/officeart/2005/8/layout/hierarchy2"/>
    <dgm:cxn modelId="{AB35E1ED-D5ED-487E-92F3-438486E80F0C}" type="presOf" srcId="{848A0BC2-5D94-42AE-A3BF-CB6FCD9F9CF0}" destId="{2CE625CC-A773-4E00-BC7B-9390929E85A6}" srcOrd="0" destOrd="0" presId="urn:microsoft.com/office/officeart/2005/8/layout/hierarchy2"/>
    <dgm:cxn modelId="{F91E10F1-1C10-443A-8D31-E45EE9BD9F39}" type="presOf" srcId="{5B307E32-8999-4648-9DEB-5F1D607410F7}" destId="{F31E63B2-26F3-40DF-A870-FB1A0A052388}" srcOrd="0" destOrd="0" presId="urn:microsoft.com/office/officeart/2005/8/layout/hierarchy2"/>
    <dgm:cxn modelId="{0D0B5EF5-E2D3-400A-BC86-6EEDF29B43D5}" type="presOf" srcId="{F9FFACAC-DCEE-40BE-A7D2-28E496B57B7D}" destId="{493436B9-BFAC-41DD-AFA0-06DEE2E4CCE1}" srcOrd="0" destOrd="0" presId="urn:microsoft.com/office/officeart/2005/8/layout/hierarchy2"/>
    <dgm:cxn modelId="{44D899FA-1CCB-4AE2-BDEE-212520AA8F0A}" srcId="{0602831F-CBAB-40A9-A3B1-6F99729E8E7B}" destId="{AA7A17EE-406A-4B38-BFF3-D01F9DF4D560}" srcOrd="1" destOrd="0" parTransId="{37A6EFDB-00E7-4D45-9982-43EBC6A9F612}" sibTransId="{39E6C9A2-FA2E-42D4-A325-05FA692D5FD3}"/>
    <dgm:cxn modelId="{9DAB8CFD-0100-49BF-9DDD-DA130B20F484}" type="presOf" srcId="{DC1345E6-90F2-4A1A-8FE2-1D4DB69DCC51}" destId="{55C4F5CE-B3FA-4DB7-B4DE-62925FA53AE9}" srcOrd="0" destOrd="0" presId="urn:microsoft.com/office/officeart/2005/8/layout/hierarchy2"/>
    <dgm:cxn modelId="{60BCBAFF-8BFF-4EA3-B8B7-A5CEBC86701A}" type="presOf" srcId="{5B307E32-8999-4648-9DEB-5F1D607410F7}" destId="{F12413EE-9E66-4957-8532-0F6C735B3BB5}" srcOrd="1" destOrd="0" presId="urn:microsoft.com/office/officeart/2005/8/layout/hierarchy2"/>
    <dgm:cxn modelId="{ECECE12F-F6A0-4467-9F74-5B65B975C369}" type="presParOf" srcId="{55C4F5CE-B3FA-4DB7-B4DE-62925FA53AE9}" destId="{19C4DDA4-4F26-455D-821B-3E7966DD687F}" srcOrd="0" destOrd="0" presId="urn:microsoft.com/office/officeart/2005/8/layout/hierarchy2"/>
    <dgm:cxn modelId="{DBEC5187-7312-44A4-9A94-EF44A44DD6DB}" type="presParOf" srcId="{19C4DDA4-4F26-455D-821B-3E7966DD687F}" destId="{7C75DB78-8402-4527-88F3-AD078F8C35C9}" srcOrd="0" destOrd="0" presId="urn:microsoft.com/office/officeart/2005/8/layout/hierarchy2"/>
    <dgm:cxn modelId="{68AE8F90-6A14-4E72-BB97-DE28F3786DD5}" type="presParOf" srcId="{19C4DDA4-4F26-455D-821B-3E7966DD687F}" destId="{D2808B75-AE8A-457D-A923-B0180B9BD47F}" srcOrd="1" destOrd="0" presId="urn:microsoft.com/office/officeart/2005/8/layout/hierarchy2"/>
    <dgm:cxn modelId="{7430B19C-C6A3-4845-95C9-AFC64A233981}" type="presParOf" srcId="{D2808B75-AE8A-457D-A923-B0180B9BD47F}" destId="{54AEEF0F-C7D1-4BCE-96C0-1AC72CF9F5E9}" srcOrd="0" destOrd="0" presId="urn:microsoft.com/office/officeart/2005/8/layout/hierarchy2"/>
    <dgm:cxn modelId="{681E1689-8374-4AE8-8738-9FBE3B69A4CF}" type="presParOf" srcId="{54AEEF0F-C7D1-4BCE-96C0-1AC72CF9F5E9}" destId="{1292A129-1971-47AA-BF2B-D0B722CB42AD}" srcOrd="0" destOrd="0" presId="urn:microsoft.com/office/officeart/2005/8/layout/hierarchy2"/>
    <dgm:cxn modelId="{700384B0-BE36-461F-A995-0F1940BB7968}" type="presParOf" srcId="{D2808B75-AE8A-457D-A923-B0180B9BD47F}" destId="{6A88959C-1D8E-4AF8-9F6C-36D56C62A779}" srcOrd="1" destOrd="0" presId="urn:microsoft.com/office/officeart/2005/8/layout/hierarchy2"/>
    <dgm:cxn modelId="{94E84572-9821-48A3-A5B4-3DAAA140F77B}" type="presParOf" srcId="{6A88959C-1D8E-4AF8-9F6C-36D56C62A779}" destId="{39CCEA4F-43AF-4376-92C8-553896A9C720}" srcOrd="0" destOrd="0" presId="urn:microsoft.com/office/officeart/2005/8/layout/hierarchy2"/>
    <dgm:cxn modelId="{28540DA9-7152-44BA-A212-9AC965975EDD}" type="presParOf" srcId="{6A88959C-1D8E-4AF8-9F6C-36D56C62A779}" destId="{A80BB263-8CFA-4233-A901-34F202B022FB}" srcOrd="1" destOrd="0" presId="urn:microsoft.com/office/officeart/2005/8/layout/hierarchy2"/>
    <dgm:cxn modelId="{1620F1E6-AD18-408D-8FD2-151171CD4F96}" type="presParOf" srcId="{A80BB263-8CFA-4233-A901-34F202B022FB}" destId="{6A3C1C92-087D-4303-AF29-A3A853DE8B69}" srcOrd="0" destOrd="0" presId="urn:microsoft.com/office/officeart/2005/8/layout/hierarchy2"/>
    <dgm:cxn modelId="{994BB9AA-B0C4-4463-877A-F31483A2B025}" type="presParOf" srcId="{6A3C1C92-087D-4303-AF29-A3A853DE8B69}" destId="{E0374A54-C6C9-4BDE-8AA4-D3CDAB95B4C5}" srcOrd="0" destOrd="0" presId="urn:microsoft.com/office/officeart/2005/8/layout/hierarchy2"/>
    <dgm:cxn modelId="{27E2F716-EEE8-4F60-990C-CD9193728347}" type="presParOf" srcId="{A80BB263-8CFA-4233-A901-34F202B022FB}" destId="{8E5155F7-88CF-4A8F-B986-363CBD00E87D}" srcOrd="1" destOrd="0" presId="urn:microsoft.com/office/officeart/2005/8/layout/hierarchy2"/>
    <dgm:cxn modelId="{BA18596C-A6F9-4162-B307-07AA02ABBEE0}" type="presParOf" srcId="{8E5155F7-88CF-4A8F-B986-363CBD00E87D}" destId="{493436B9-BFAC-41DD-AFA0-06DEE2E4CCE1}" srcOrd="0" destOrd="0" presId="urn:microsoft.com/office/officeart/2005/8/layout/hierarchy2"/>
    <dgm:cxn modelId="{171E397C-C23D-4BEF-A781-BE59B13A2F4C}" type="presParOf" srcId="{8E5155F7-88CF-4A8F-B986-363CBD00E87D}" destId="{4A4E61F6-247E-4823-9F59-6FA45A0A3B6D}" srcOrd="1" destOrd="0" presId="urn:microsoft.com/office/officeart/2005/8/layout/hierarchy2"/>
    <dgm:cxn modelId="{36ACC311-0853-4863-8FF5-BAAC79F1532B}" type="presParOf" srcId="{A80BB263-8CFA-4233-A901-34F202B022FB}" destId="{F31E63B2-26F3-40DF-A870-FB1A0A052388}" srcOrd="2" destOrd="0" presId="urn:microsoft.com/office/officeart/2005/8/layout/hierarchy2"/>
    <dgm:cxn modelId="{2245E752-6BEE-4B52-BF53-B2750772802F}" type="presParOf" srcId="{F31E63B2-26F3-40DF-A870-FB1A0A052388}" destId="{F12413EE-9E66-4957-8532-0F6C735B3BB5}" srcOrd="0" destOrd="0" presId="urn:microsoft.com/office/officeart/2005/8/layout/hierarchy2"/>
    <dgm:cxn modelId="{979F7A70-DAEE-4C99-A81E-A57687173820}" type="presParOf" srcId="{A80BB263-8CFA-4233-A901-34F202B022FB}" destId="{6B8DD17D-FDDD-4883-BE79-65DBB4F7371F}" srcOrd="3" destOrd="0" presId="urn:microsoft.com/office/officeart/2005/8/layout/hierarchy2"/>
    <dgm:cxn modelId="{762EDB59-A2A4-4E5A-9C0C-C68C1E645C42}" type="presParOf" srcId="{6B8DD17D-FDDD-4883-BE79-65DBB4F7371F}" destId="{76B45DFE-B3AC-4886-A9EB-6024E474B057}" srcOrd="0" destOrd="0" presId="urn:microsoft.com/office/officeart/2005/8/layout/hierarchy2"/>
    <dgm:cxn modelId="{7FE15E6E-70BD-437C-85F8-1E775F91A7E2}" type="presParOf" srcId="{6B8DD17D-FDDD-4883-BE79-65DBB4F7371F}" destId="{D6B28364-7288-41E2-B719-68270E33D74E}" srcOrd="1" destOrd="0" presId="urn:microsoft.com/office/officeart/2005/8/layout/hierarchy2"/>
    <dgm:cxn modelId="{E2E931E7-32A3-4FE1-B110-775B3999DD14}" type="presParOf" srcId="{D2808B75-AE8A-457D-A923-B0180B9BD47F}" destId="{D064161C-5B39-484E-8F3B-E15AA72901B1}" srcOrd="2" destOrd="0" presId="urn:microsoft.com/office/officeart/2005/8/layout/hierarchy2"/>
    <dgm:cxn modelId="{CF05BC31-E5DD-4DF7-8FDF-1C337D3B55AC}" type="presParOf" srcId="{D064161C-5B39-484E-8F3B-E15AA72901B1}" destId="{41082187-5D89-489D-A8A1-550E874667ED}" srcOrd="0" destOrd="0" presId="urn:microsoft.com/office/officeart/2005/8/layout/hierarchy2"/>
    <dgm:cxn modelId="{6C7068A4-B6C9-4015-91C2-4996D65B8D03}" type="presParOf" srcId="{D2808B75-AE8A-457D-A923-B0180B9BD47F}" destId="{B90F87EF-42CC-4DA9-AB54-A881359EF9D3}" srcOrd="3" destOrd="0" presId="urn:microsoft.com/office/officeart/2005/8/layout/hierarchy2"/>
    <dgm:cxn modelId="{E848EDA7-F183-42A3-A68F-ECDDF68525A6}" type="presParOf" srcId="{B90F87EF-42CC-4DA9-AB54-A881359EF9D3}" destId="{4F55C074-B584-4AAA-8E27-29BC553A8543}" srcOrd="0" destOrd="0" presId="urn:microsoft.com/office/officeart/2005/8/layout/hierarchy2"/>
    <dgm:cxn modelId="{4BCDD3F3-DBBF-410B-B611-E49F27C8566B}" type="presParOf" srcId="{B90F87EF-42CC-4DA9-AB54-A881359EF9D3}" destId="{C7F10EF8-6799-46AF-BC21-2D35E62D1657}" srcOrd="1" destOrd="0" presId="urn:microsoft.com/office/officeart/2005/8/layout/hierarchy2"/>
    <dgm:cxn modelId="{9861F2DF-7B1F-4EC7-8472-B4FA03C85509}" type="presParOf" srcId="{C7F10EF8-6799-46AF-BC21-2D35E62D1657}" destId="{24041F12-76ED-49C3-936F-79D86699B938}" srcOrd="0" destOrd="0" presId="urn:microsoft.com/office/officeart/2005/8/layout/hierarchy2"/>
    <dgm:cxn modelId="{EEC13B0D-F228-4CD2-84B6-640624CE970D}" type="presParOf" srcId="{24041F12-76ED-49C3-936F-79D86699B938}" destId="{534ED4D7-31AF-47C6-9FD6-ECE0596D3A62}" srcOrd="0" destOrd="0" presId="urn:microsoft.com/office/officeart/2005/8/layout/hierarchy2"/>
    <dgm:cxn modelId="{3BE7B274-8F1A-45D8-BE77-13A24481CBC3}" type="presParOf" srcId="{C7F10EF8-6799-46AF-BC21-2D35E62D1657}" destId="{44E538CC-810E-409F-8AE5-3C462A75BCAA}" srcOrd="1" destOrd="0" presId="urn:microsoft.com/office/officeart/2005/8/layout/hierarchy2"/>
    <dgm:cxn modelId="{1A8ED055-1947-4152-9A00-519F763F0F54}" type="presParOf" srcId="{44E538CC-810E-409F-8AE5-3C462A75BCAA}" destId="{2EA9E860-1D5F-4709-9A77-F228646B4DA6}" srcOrd="0" destOrd="0" presId="urn:microsoft.com/office/officeart/2005/8/layout/hierarchy2"/>
    <dgm:cxn modelId="{682695FB-305F-4628-9EA9-588ED7586C4F}" type="presParOf" srcId="{44E538CC-810E-409F-8AE5-3C462A75BCAA}" destId="{DA5C5E98-5B04-47DA-8AD0-49BB5538EA8D}" srcOrd="1" destOrd="0" presId="urn:microsoft.com/office/officeart/2005/8/layout/hierarchy2"/>
    <dgm:cxn modelId="{9E73B012-B427-4304-BF3C-B0B23D4E9071}" type="presParOf" srcId="{C7F10EF8-6799-46AF-BC21-2D35E62D1657}" destId="{88E74B31-D78D-4840-A711-9A9FEFE28526}" srcOrd="2" destOrd="0" presId="urn:microsoft.com/office/officeart/2005/8/layout/hierarchy2"/>
    <dgm:cxn modelId="{BA46C3AA-9CDF-4389-B506-7EBBB891499E}" type="presParOf" srcId="{88E74B31-D78D-4840-A711-9A9FEFE28526}" destId="{88C4F092-CE61-4144-810A-C820391D2849}" srcOrd="0" destOrd="0" presId="urn:microsoft.com/office/officeart/2005/8/layout/hierarchy2"/>
    <dgm:cxn modelId="{B572A80A-80F5-4731-BEA2-171C8B4B4987}" type="presParOf" srcId="{C7F10EF8-6799-46AF-BC21-2D35E62D1657}" destId="{1B41940D-31E3-4E44-9056-8B3ECEEE4214}" srcOrd="3" destOrd="0" presId="urn:microsoft.com/office/officeart/2005/8/layout/hierarchy2"/>
    <dgm:cxn modelId="{86DBC32F-1E27-46E7-84EA-D2A72255EFCD}" type="presParOf" srcId="{1B41940D-31E3-4E44-9056-8B3ECEEE4214}" destId="{2CE625CC-A773-4E00-BC7B-9390929E85A6}" srcOrd="0" destOrd="0" presId="urn:microsoft.com/office/officeart/2005/8/layout/hierarchy2"/>
    <dgm:cxn modelId="{9F1D8524-9FBA-4A6D-AA8D-2A0CADC1035C}" type="presParOf" srcId="{1B41940D-31E3-4E44-9056-8B3ECEEE4214}" destId="{0B8F5384-812D-4DFC-A8D4-22D5D4B00D7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345E6-90F2-4A1A-8FE2-1D4DB69DCC51}" type="doc">
      <dgm:prSet loTypeId="urn:microsoft.com/office/officeart/2005/8/layout/hierarchy2" loCatId="hierarchy" qsTypeId="urn:microsoft.com/office/officeart/2005/8/quickstyle/simple3" qsCatId="simple" csTypeId="urn:microsoft.com/office/officeart/2005/8/colors/accent2_2" csCatId="accent2" phldr="1"/>
      <dgm:spPr/>
      <dgm:t>
        <a:bodyPr/>
        <a:lstStyle/>
        <a:p>
          <a:endParaRPr lang="en-US"/>
        </a:p>
      </dgm:t>
    </dgm:pt>
    <dgm:pt modelId="{0602831F-CBAB-40A9-A3B1-6F99729E8E7B}">
      <dgm:prSet phldrT="[Text]" custT="1"/>
      <dgm:spPr/>
      <dgm:t>
        <a:bodyPr lIns="182880"/>
        <a:lstStyle/>
        <a:p>
          <a:pPr algn="l"/>
          <a:r>
            <a:rPr lang="en-US" sz="1400" b="0" dirty="0">
              <a:latin typeface="Arial" pitchFamily="34" charset="0"/>
              <a:cs typeface="Arial" pitchFamily="34" charset="0"/>
            </a:rPr>
            <a:t>Does the response answer all the questions asked (satisfy the task)?</a:t>
          </a:r>
          <a:endParaRPr lang="en-US" sz="1400" dirty="0">
            <a:latin typeface="Arial" pitchFamily="34" charset="0"/>
            <a:cs typeface="Arial" pitchFamily="34" charset="0"/>
          </a:endParaRPr>
        </a:p>
      </dgm:t>
    </dgm:pt>
    <dgm:pt modelId="{891E1376-A29C-4836-AB3F-C8BFEE1373C8}" type="parTrans" cxnId="{63566051-C030-4DE3-BDFD-B0BAA17ABFE9}">
      <dgm:prSet/>
      <dgm:spPr/>
      <dgm:t>
        <a:bodyPr/>
        <a:lstStyle/>
        <a:p>
          <a:endParaRPr lang="en-US"/>
        </a:p>
      </dgm:t>
    </dgm:pt>
    <dgm:pt modelId="{D5898C0D-21B6-419C-8AB2-F7D0D403C374}" type="sibTrans" cxnId="{63566051-C030-4DE3-BDFD-B0BAA17ABFE9}">
      <dgm:prSet/>
      <dgm:spPr/>
      <dgm:t>
        <a:bodyPr/>
        <a:lstStyle/>
        <a:p>
          <a:endParaRPr lang="en-US"/>
        </a:p>
      </dgm:t>
    </dgm:pt>
    <dgm:pt modelId="{336C8DC8-67E6-404D-8816-818FE81DB604}">
      <dgm:prSet phldrT="[Text]" custT="1"/>
      <dgm:spPr/>
      <dgm:t>
        <a:bodyPr/>
        <a:lstStyle/>
        <a:p>
          <a:r>
            <a:rPr lang="en-US" sz="1400" b="0" dirty="0">
              <a:latin typeface="Arial" pitchFamily="34" charset="0"/>
              <a:cs typeface="Arial" pitchFamily="34" charset="0"/>
            </a:rPr>
            <a:t>Yes = 4 or 3</a:t>
          </a:r>
          <a:endParaRPr lang="en-US" sz="1400" dirty="0">
            <a:latin typeface="Arial" pitchFamily="34" charset="0"/>
            <a:cs typeface="Arial" pitchFamily="34" charset="0"/>
          </a:endParaRPr>
        </a:p>
      </dgm:t>
    </dgm:pt>
    <dgm:pt modelId="{F8717438-D15D-44C1-AA88-956193BF8148}" type="parTrans" cxnId="{479C0721-59E8-4C4F-A699-AA62F9CCA6B4}">
      <dgm:prSet custT="1"/>
      <dgm:spPr/>
      <dgm:t>
        <a:bodyPr/>
        <a:lstStyle/>
        <a:p>
          <a:endParaRPr lang="en-US" sz="1400" dirty="0">
            <a:latin typeface="Arial" pitchFamily="34" charset="0"/>
            <a:cs typeface="Arial" pitchFamily="34" charset="0"/>
          </a:endParaRPr>
        </a:p>
      </dgm:t>
    </dgm:pt>
    <dgm:pt modelId="{CA829B6E-C810-495F-97C2-9721B095028B}" type="sibTrans" cxnId="{479C0721-59E8-4C4F-A699-AA62F9CCA6B4}">
      <dgm:prSet/>
      <dgm:spPr/>
      <dgm:t>
        <a:bodyPr/>
        <a:lstStyle/>
        <a:p>
          <a:endParaRPr lang="en-US"/>
        </a:p>
      </dgm:t>
    </dgm:pt>
    <dgm:pt modelId="{AA7A17EE-406A-4B38-BFF3-D01F9DF4D560}">
      <dgm:prSet phldrT="[Text]" custT="1"/>
      <dgm:spPr/>
      <dgm:t>
        <a:bodyPr/>
        <a:lstStyle/>
        <a:p>
          <a:r>
            <a:rPr lang="en-US" sz="1400" b="0" dirty="0">
              <a:latin typeface="Arial" pitchFamily="34" charset="0"/>
              <a:cs typeface="Arial" pitchFamily="34" charset="0"/>
            </a:rPr>
            <a:t>No = 2, 1 or 0</a:t>
          </a:r>
          <a:endParaRPr lang="en-US" sz="1400" dirty="0">
            <a:latin typeface="Arial" pitchFamily="34" charset="0"/>
            <a:cs typeface="Arial" pitchFamily="34" charset="0"/>
          </a:endParaRPr>
        </a:p>
      </dgm:t>
    </dgm:pt>
    <dgm:pt modelId="{37A6EFDB-00E7-4D45-9982-43EBC6A9F612}" type="parTrans" cxnId="{44D899FA-1CCB-4AE2-BDEE-212520AA8F0A}">
      <dgm:prSet custT="1"/>
      <dgm:spPr/>
      <dgm:t>
        <a:bodyPr/>
        <a:lstStyle/>
        <a:p>
          <a:endParaRPr lang="en-US" sz="1400" dirty="0">
            <a:latin typeface="Arial" pitchFamily="34" charset="0"/>
            <a:cs typeface="Arial" pitchFamily="34" charset="0"/>
          </a:endParaRPr>
        </a:p>
      </dgm:t>
    </dgm:pt>
    <dgm:pt modelId="{39E6C9A2-FA2E-42D4-A325-05FA692D5FD3}" type="sibTrans" cxnId="{44D899FA-1CCB-4AE2-BDEE-212520AA8F0A}">
      <dgm:prSet/>
      <dgm:spPr/>
      <dgm:t>
        <a:bodyPr/>
        <a:lstStyle/>
        <a:p>
          <a:endParaRPr lang="en-US"/>
        </a:p>
      </dgm:t>
    </dgm:pt>
    <dgm:pt modelId="{6382E817-D815-47B9-97B8-6BCBC8EC9628}">
      <dgm:prSet phldrT="[Text]" custT="1"/>
      <dgm:spPr/>
      <dgm:t>
        <a:bodyPr lIns="91440" tIns="91440" rIns="91440" bIns="91440"/>
        <a:lstStyle/>
        <a:p>
          <a:pPr marL="347663" marR="0" indent="-347663" algn="l" defTabSz="914400" eaLnBrk="1" fontAlgn="auto" latinLnBrk="0" hangingPunct="1">
            <a:lnSpc>
              <a:spcPct val="100000"/>
            </a:lnSpc>
            <a:spcBef>
              <a:spcPts val="0"/>
            </a:spcBef>
            <a:spcAft>
              <a:spcPts val="0"/>
            </a:spcAft>
            <a:buClrTx/>
            <a:buSzTx/>
            <a:buFontTx/>
            <a:buNone/>
            <a:tabLst/>
            <a:defRPr/>
          </a:pPr>
          <a:r>
            <a:rPr lang="en-US" sz="1400" b="0" dirty="0">
              <a:latin typeface="Arial" pitchFamily="34" charset="0"/>
              <a:cs typeface="Arial" pitchFamily="34" charset="0"/>
            </a:rPr>
            <a:t>= 2	</a:t>
          </a:r>
          <a:r>
            <a:rPr lang="en-US" sz="1200" b="0" dirty="0">
              <a:latin typeface="Arial" pitchFamily="34" charset="0"/>
              <a:cs typeface="Arial" pitchFamily="34" charset="0"/>
            </a:rPr>
            <a:t>Response contains at least one sentence that relates to the task with errors that cause you to read the response more than once for understanding</a:t>
          </a:r>
          <a:endParaRPr lang="en-US" sz="1400" dirty="0">
            <a:latin typeface="Arial" pitchFamily="34" charset="0"/>
            <a:cs typeface="Arial" pitchFamily="34" charset="0"/>
          </a:endParaRPr>
        </a:p>
      </dgm:t>
    </dgm:pt>
    <dgm:pt modelId="{DB847F9E-8532-497E-949A-B87F46719668}" type="parTrans" cxnId="{8673DCB7-D39B-42D4-95BA-EE4C2B98FCAB}">
      <dgm:prSet custT="1"/>
      <dgm:spPr/>
      <dgm:t>
        <a:bodyPr/>
        <a:lstStyle/>
        <a:p>
          <a:endParaRPr lang="en-US" sz="1400" dirty="0">
            <a:latin typeface="Arial" pitchFamily="34" charset="0"/>
            <a:cs typeface="Arial" pitchFamily="34" charset="0"/>
          </a:endParaRPr>
        </a:p>
      </dgm:t>
    </dgm:pt>
    <dgm:pt modelId="{BBC1FCFA-349E-49CE-B532-81472F0BAD6F}" type="sibTrans" cxnId="{8673DCB7-D39B-42D4-95BA-EE4C2B98FCAB}">
      <dgm:prSet/>
      <dgm:spPr/>
      <dgm:t>
        <a:bodyPr/>
        <a:lstStyle/>
        <a:p>
          <a:endParaRPr lang="en-US"/>
        </a:p>
      </dgm:t>
    </dgm:pt>
    <dgm:pt modelId="{F9FFACAC-DCEE-40BE-A7D2-28E496B57B7D}">
      <dgm:prSet custT="1"/>
      <dgm:spPr/>
      <dgm:t>
        <a:bodyPr lIns="91440" tIns="91440" rIns="91440" bIns="91440"/>
        <a:lstStyle/>
        <a:p>
          <a:pPr marL="288925" indent="-288925" algn="l"/>
          <a:r>
            <a:rPr lang="en-US" sz="1200" b="0" dirty="0">
              <a:latin typeface="Arial" pitchFamily="34" charset="0"/>
              <a:cs typeface="Arial" pitchFamily="34" charset="0"/>
            </a:rPr>
            <a:t>= 4	Response is clear, complete, cohesive </a:t>
          </a:r>
        </a:p>
      </dgm:t>
    </dgm:pt>
    <dgm:pt modelId="{89388D3F-2BCA-4C00-A749-7A6F1E8794D6}" type="parTrans" cxnId="{82562EDB-99A0-47E1-8AF9-ECFCB07B9D41}">
      <dgm:prSet custT="1"/>
      <dgm:spPr/>
      <dgm:t>
        <a:bodyPr/>
        <a:lstStyle/>
        <a:p>
          <a:endParaRPr lang="en-US" sz="1400" dirty="0">
            <a:latin typeface="Arial" pitchFamily="34" charset="0"/>
            <a:cs typeface="Arial" pitchFamily="34" charset="0"/>
          </a:endParaRPr>
        </a:p>
      </dgm:t>
    </dgm:pt>
    <dgm:pt modelId="{C6C83CE6-2A4B-4330-B9A0-EB81670636E7}" type="sibTrans" cxnId="{82562EDB-99A0-47E1-8AF9-ECFCB07B9D41}">
      <dgm:prSet/>
      <dgm:spPr/>
      <dgm:t>
        <a:bodyPr/>
        <a:lstStyle/>
        <a:p>
          <a:endParaRPr lang="en-US"/>
        </a:p>
      </dgm:t>
    </dgm:pt>
    <dgm:pt modelId="{848A0BC2-5D94-42AE-A3BF-CB6FCD9F9CF0}">
      <dgm:prSet custT="1"/>
      <dgm:spPr/>
      <dgm:t>
        <a:bodyPr lIns="91440" tIns="91440" rIns="91440" bIns="91440"/>
        <a:lstStyle/>
        <a:p>
          <a:pPr marL="347663" indent="-347663" algn="l"/>
          <a:r>
            <a:rPr lang="en-US" sz="1200" b="0" dirty="0">
              <a:latin typeface="Arial" pitchFamily="34" charset="0"/>
              <a:cs typeface="Arial" pitchFamily="34" charset="0"/>
            </a:rPr>
            <a:t>= 0	Response does not relate to the prompt or is unintelligible</a:t>
          </a:r>
          <a:endParaRPr lang="en-US" sz="1200" dirty="0">
            <a:latin typeface="Arial" pitchFamily="34" charset="0"/>
            <a:cs typeface="Arial" pitchFamily="34" charset="0"/>
          </a:endParaRPr>
        </a:p>
      </dgm:t>
    </dgm:pt>
    <dgm:pt modelId="{ADA0DB85-9819-4036-B1A4-327121553553}" type="parTrans" cxnId="{4169A00F-61FB-45DE-8B5D-FFBA0B2E66A5}">
      <dgm:prSet custT="1"/>
      <dgm:spPr/>
      <dgm:t>
        <a:bodyPr/>
        <a:lstStyle/>
        <a:p>
          <a:endParaRPr lang="en-US" sz="1400" dirty="0">
            <a:latin typeface="Arial" pitchFamily="34" charset="0"/>
            <a:cs typeface="Arial" pitchFamily="34" charset="0"/>
          </a:endParaRPr>
        </a:p>
      </dgm:t>
    </dgm:pt>
    <dgm:pt modelId="{398712C4-D25D-4FF3-A92D-189FF3F046F3}" type="sibTrans" cxnId="{4169A00F-61FB-45DE-8B5D-FFBA0B2E66A5}">
      <dgm:prSet/>
      <dgm:spPr/>
      <dgm:t>
        <a:bodyPr/>
        <a:lstStyle/>
        <a:p>
          <a:endParaRPr lang="en-US"/>
        </a:p>
      </dgm:t>
    </dgm:pt>
    <dgm:pt modelId="{FD36C460-749A-4990-AF35-AB5177F3D163}">
      <dgm:prSet custT="1"/>
      <dgm:spPr/>
      <dgm:t>
        <a:bodyPr/>
        <a:lstStyle/>
        <a:p>
          <a:pPr algn="l"/>
          <a:r>
            <a:rPr lang="en-US" sz="1200" b="0" dirty="0">
              <a:latin typeface="Arial" pitchFamily="34" charset="0"/>
              <a:cs typeface="Arial" pitchFamily="34" charset="0"/>
            </a:rPr>
            <a:t>= 3 Response is somewhat clear,  </a:t>
          </a:r>
          <a:br>
            <a:rPr lang="en-US" sz="1200" b="0" dirty="0">
              <a:latin typeface="Arial" pitchFamily="34" charset="0"/>
              <a:cs typeface="Arial" pitchFamily="34" charset="0"/>
            </a:rPr>
          </a:br>
          <a:r>
            <a:rPr lang="en-US" sz="1200" b="0" dirty="0">
              <a:latin typeface="Arial" pitchFamily="34" charset="0"/>
              <a:cs typeface="Arial" pitchFamily="34" charset="0"/>
            </a:rPr>
            <a:t>      minor grammatical errors are </a:t>
          </a:r>
          <a:br>
            <a:rPr lang="en-US" sz="1200" b="0" dirty="0">
              <a:latin typeface="Arial" pitchFamily="34" charset="0"/>
              <a:cs typeface="Arial" pitchFamily="34" charset="0"/>
            </a:rPr>
          </a:br>
          <a:r>
            <a:rPr lang="en-US" sz="1200" b="0" dirty="0">
              <a:latin typeface="Arial" pitchFamily="34" charset="0"/>
              <a:cs typeface="Arial" pitchFamily="34" charset="0"/>
            </a:rPr>
            <a:t>      acceptable</a:t>
          </a:r>
        </a:p>
      </dgm:t>
    </dgm:pt>
    <dgm:pt modelId="{BB2252B3-AAE8-4A1F-BD80-C016B158C843}" type="parTrans" cxnId="{33AB0805-A9E9-4837-A4FE-F71B194A52DE}">
      <dgm:prSet custT="1"/>
      <dgm:spPr/>
      <dgm:t>
        <a:bodyPr/>
        <a:lstStyle/>
        <a:p>
          <a:endParaRPr lang="en-US" sz="1000" dirty="0"/>
        </a:p>
      </dgm:t>
    </dgm:pt>
    <dgm:pt modelId="{D10321E1-7933-443F-BADD-EFB6342A4F39}" type="sibTrans" cxnId="{33AB0805-A9E9-4837-A4FE-F71B194A52DE}">
      <dgm:prSet/>
      <dgm:spPr/>
      <dgm:t>
        <a:bodyPr/>
        <a:lstStyle/>
        <a:p>
          <a:endParaRPr lang="en-US"/>
        </a:p>
      </dgm:t>
    </dgm:pt>
    <dgm:pt modelId="{D7D0A15D-DC47-4811-9680-00A73F84B0B1}">
      <dgm:prSet custT="1"/>
      <dgm:spPr/>
      <dgm:t>
        <a:bodyPr/>
        <a:lstStyle/>
        <a:p>
          <a:pPr algn="l"/>
          <a:r>
            <a:rPr lang="en-US" sz="1200" b="0" dirty="0">
              <a:latin typeface="Arial" pitchFamily="34" charset="0"/>
              <a:cs typeface="Arial" pitchFamily="34" charset="0"/>
            </a:rPr>
            <a:t>= 1 Response contains at least two </a:t>
          </a:r>
          <a:br>
            <a:rPr lang="en-US" sz="1200" b="0" dirty="0">
              <a:latin typeface="Arial" pitchFamily="34" charset="0"/>
              <a:cs typeface="Arial" pitchFamily="34" charset="0"/>
            </a:rPr>
          </a:br>
          <a:r>
            <a:rPr lang="en-US" sz="1200" b="0" dirty="0">
              <a:latin typeface="Arial" pitchFamily="34" charset="0"/>
              <a:cs typeface="Arial" pitchFamily="34" charset="0"/>
            </a:rPr>
            <a:t>      correctly spelled English words that </a:t>
          </a:r>
          <a:br>
            <a:rPr lang="en-US" sz="1200" b="0" dirty="0">
              <a:latin typeface="Arial" pitchFamily="34" charset="0"/>
              <a:cs typeface="Arial" pitchFamily="34" charset="0"/>
            </a:rPr>
          </a:br>
          <a:r>
            <a:rPr lang="en-US" sz="1200" b="0" dirty="0">
              <a:latin typeface="Arial" pitchFamily="34" charset="0"/>
              <a:cs typeface="Arial" pitchFamily="34" charset="0"/>
            </a:rPr>
            <a:t>      make up at least a phrase that </a:t>
          </a:r>
          <a:br>
            <a:rPr lang="en-US" sz="1200" b="0" dirty="0">
              <a:latin typeface="Arial" pitchFamily="34" charset="0"/>
              <a:cs typeface="Arial" pitchFamily="34" charset="0"/>
            </a:rPr>
          </a:br>
          <a:r>
            <a:rPr lang="en-US" sz="1200" b="0" dirty="0">
              <a:latin typeface="Arial" pitchFamily="34" charset="0"/>
              <a:cs typeface="Arial" pitchFamily="34" charset="0"/>
            </a:rPr>
            <a:t>      relates to the prompt</a:t>
          </a:r>
          <a:endParaRPr lang="en-US" sz="1200" dirty="0">
            <a:latin typeface="Arial" pitchFamily="34" charset="0"/>
            <a:cs typeface="Arial" pitchFamily="34" charset="0"/>
          </a:endParaRPr>
        </a:p>
      </dgm:t>
    </dgm:pt>
    <dgm:pt modelId="{9D61A966-A4FB-421A-9885-AB9FF1FB02B7}" type="parTrans" cxnId="{EAFB2FCD-289B-4DDC-993F-1F4E37D82404}">
      <dgm:prSet/>
      <dgm:spPr/>
      <dgm:t>
        <a:bodyPr/>
        <a:lstStyle/>
        <a:p>
          <a:endParaRPr lang="en-US" dirty="0"/>
        </a:p>
      </dgm:t>
    </dgm:pt>
    <dgm:pt modelId="{222E0DDD-9426-4BF0-B953-DB972CBC6651}" type="sibTrans" cxnId="{EAFB2FCD-289B-4DDC-993F-1F4E37D82404}">
      <dgm:prSet/>
      <dgm:spPr/>
      <dgm:t>
        <a:bodyPr/>
        <a:lstStyle/>
        <a:p>
          <a:endParaRPr lang="en-US"/>
        </a:p>
      </dgm:t>
    </dgm:pt>
    <dgm:pt modelId="{55C4F5CE-B3FA-4DB7-B4DE-62925FA53AE9}" type="pres">
      <dgm:prSet presAssocID="{DC1345E6-90F2-4A1A-8FE2-1D4DB69DCC51}" presName="diagram" presStyleCnt="0">
        <dgm:presLayoutVars>
          <dgm:chPref val="1"/>
          <dgm:dir/>
          <dgm:animOne val="branch"/>
          <dgm:animLvl val="lvl"/>
          <dgm:resizeHandles val="exact"/>
        </dgm:presLayoutVars>
      </dgm:prSet>
      <dgm:spPr/>
    </dgm:pt>
    <dgm:pt modelId="{19C4DDA4-4F26-455D-821B-3E7966DD687F}" type="pres">
      <dgm:prSet presAssocID="{0602831F-CBAB-40A9-A3B1-6F99729E8E7B}" presName="root1" presStyleCnt="0"/>
      <dgm:spPr/>
    </dgm:pt>
    <dgm:pt modelId="{7C75DB78-8402-4527-88F3-AD078F8C35C9}" type="pres">
      <dgm:prSet presAssocID="{0602831F-CBAB-40A9-A3B1-6F99729E8E7B}" presName="LevelOneTextNode" presStyleLbl="node0" presStyleIdx="0" presStyleCnt="1" custScaleX="340823" custScaleY="404923" custLinFactNeighborX="1607" custLinFactNeighborY="-46386">
        <dgm:presLayoutVars>
          <dgm:chPref val="3"/>
        </dgm:presLayoutVars>
      </dgm:prSet>
      <dgm:spPr/>
    </dgm:pt>
    <dgm:pt modelId="{D2808B75-AE8A-457D-A923-B0180B9BD47F}" type="pres">
      <dgm:prSet presAssocID="{0602831F-CBAB-40A9-A3B1-6F99729E8E7B}" presName="level2hierChild" presStyleCnt="0"/>
      <dgm:spPr/>
    </dgm:pt>
    <dgm:pt modelId="{54AEEF0F-C7D1-4BCE-96C0-1AC72CF9F5E9}" type="pres">
      <dgm:prSet presAssocID="{F8717438-D15D-44C1-AA88-956193BF8148}" presName="conn2-1" presStyleLbl="parChTrans1D2" presStyleIdx="0" presStyleCnt="2"/>
      <dgm:spPr/>
    </dgm:pt>
    <dgm:pt modelId="{1292A129-1971-47AA-BF2B-D0B722CB42AD}" type="pres">
      <dgm:prSet presAssocID="{F8717438-D15D-44C1-AA88-956193BF8148}" presName="connTx" presStyleLbl="parChTrans1D2" presStyleIdx="0" presStyleCnt="2"/>
      <dgm:spPr/>
    </dgm:pt>
    <dgm:pt modelId="{6A88959C-1D8E-4AF8-9F6C-36D56C62A779}" type="pres">
      <dgm:prSet presAssocID="{336C8DC8-67E6-404D-8816-818FE81DB604}" presName="root2" presStyleCnt="0"/>
      <dgm:spPr/>
    </dgm:pt>
    <dgm:pt modelId="{39CCEA4F-43AF-4376-92C8-553896A9C720}" type="pres">
      <dgm:prSet presAssocID="{336C8DC8-67E6-404D-8816-818FE81DB604}" presName="LevelTwoTextNode" presStyleLbl="node2" presStyleIdx="0" presStyleCnt="2" custScaleX="193280" custScaleY="173341" custLinFactNeighborX="3404" custLinFactNeighborY="96698">
        <dgm:presLayoutVars>
          <dgm:chPref val="3"/>
        </dgm:presLayoutVars>
      </dgm:prSet>
      <dgm:spPr/>
    </dgm:pt>
    <dgm:pt modelId="{A80BB263-8CFA-4233-A901-34F202B022FB}" type="pres">
      <dgm:prSet presAssocID="{336C8DC8-67E6-404D-8816-818FE81DB604}" presName="level3hierChild" presStyleCnt="0"/>
      <dgm:spPr/>
    </dgm:pt>
    <dgm:pt modelId="{6A3C1C92-087D-4303-AF29-A3A853DE8B69}" type="pres">
      <dgm:prSet presAssocID="{89388D3F-2BCA-4C00-A749-7A6F1E8794D6}" presName="conn2-1" presStyleLbl="parChTrans1D3" presStyleIdx="0" presStyleCnt="5"/>
      <dgm:spPr/>
    </dgm:pt>
    <dgm:pt modelId="{E0374A54-C6C9-4BDE-8AA4-D3CDAB95B4C5}" type="pres">
      <dgm:prSet presAssocID="{89388D3F-2BCA-4C00-A749-7A6F1E8794D6}" presName="connTx" presStyleLbl="parChTrans1D3" presStyleIdx="0" presStyleCnt="5"/>
      <dgm:spPr/>
    </dgm:pt>
    <dgm:pt modelId="{8E5155F7-88CF-4A8F-B986-363CBD00E87D}" type="pres">
      <dgm:prSet presAssocID="{F9FFACAC-DCEE-40BE-A7D2-28E496B57B7D}" presName="root2" presStyleCnt="0"/>
      <dgm:spPr/>
    </dgm:pt>
    <dgm:pt modelId="{493436B9-BFAC-41DD-AFA0-06DEE2E4CCE1}" type="pres">
      <dgm:prSet presAssocID="{F9FFACAC-DCEE-40BE-A7D2-28E496B57B7D}" presName="LevelTwoTextNode" presStyleLbl="node3" presStyleIdx="0" presStyleCnt="5" custScaleX="349435" custScaleY="161235" custLinFactNeighborX="24055" custLinFactNeighborY="-70457">
        <dgm:presLayoutVars>
          <dgm:chPref val="3"/>
        </dgm:presLayoutVars>
      </dgm:prSet>
      <dgm:spPr/>
    </dgm:pt>
    <dgm:pt modelId="{4A4E61F6-247E-4823-9F59-6FA45A0A3B6D}" type="pres">
      <dgm:prSet presAssocID="{F9FFACAC-DCEE-40BE-A7D2-28E496B57B7D}" presName="level3hierChild" presStyleCnt="0"/>
      <dgm:spPr/>
    </dgm:pt>
    <dgm:pt modelId="{35B4F847-4F84-4898-AED0-6C0FA0293C10}" type="pres">
      <dgm:prSet presAssocID="{BB2252B3-AAE8-4A1F-BD80-C016B158C843}" presName="conn2-1" presStyleLbl="parChTrans1D3" presStyleIdx="1" presStyleCnt="5"/>
      <dgm:spPr/>
    </dgm:pt>
    <dgm:pt modelId="{35813AEE-800C-40D2-8F61-5188047ED4F9}" type="pres">
      <dgm:prSet presAssocID="{BB2252B3-AAE8-4A1F-BD80-C016B158C843}" presName="connTx" presStyleLbl="parChTrans1D3" presStyleIdx="1" presStyleCnt="5"/>
      <dgm:spPr/>
    </dgm:pt>
    <dgm:pt modelId="{0E122810-C487-4ECB-84CE-554B7A49D714}" type="pres">
      <dgm:prSet presAssocID="{FD36C460-749A-4990-AF35-AB5177F3D163}" presName="root2" presStyleCnt="0"/>
      <dgm:spPr/>
    </dgm:pt>
    <dgm:pt modelId="{5892FEF5-61E1-496B-96F6-EF779789C36B}" type="pres">
      <dgm:prSet presAssocID="{FD36C460-749A-4990-AF35-AB5177F3D163}" presName="LevelTwoTextNode" presStyleLbl="node3" presStyleIdx="1" presStyleCnt="5" custScaleX="356472" custScaleY="193693" custLinFactNeighborX="24972" custLinFactNeighborY="-51358">
        <dgm:presLayoutVars>
          <dgm:chPref val="3"/>
        </dgm:presLayoutVars>
      </dgm:prSet>
      <dgm:spPr/>
    </dgm:pt>
    <dgm:pt modelId="{F06161F0-A5EB-4D49-B476-7BA372780B52}" type="pres">
      <dgm:prSet presAssocID="{FD36C460-749A-4990-AF35-AB5177F3D163}" presName="level3hierChild" presStyleCnt="0"/>
      <dgm:spPr/>
    </dgm:pt>
    <dgm:pt modelId="{D064161C-5B39-484E-8F3B-E15AA72901B1}" type="pres">
      <dgm:prSet presAssocID="{37A6EFDB-00E7-4D45-9982-43EBC6A9F612}" presName="conn2-1" presStyleLbl="parChTrans1D2" presStyleIdx="1" presStyleCnt="2"/>
      <dgm:spPr/>
    </dgm:pt>
    <dgm:pt modelId="{41082187-5D89-489D-A8A1-550E874667ED}" type="pres">
      <dgm:prSet presAssocID="{37A6EFDB-00E7-4D45-9982-43EBC6A9F612}" presName="connTx" presStyleLbl="parChTrans1D2" presStyleIdx="1" presStyleCnt="2"/>
      <dgm:spPr/>
    </dgm:pt>
    <dgm:pt modelId="{B90F87EF-42CC-4DA9-AB54-A881359EF9D3}" type="pres">
      <dgm:prSet presAssocID="{AA7A17EE-406A-4B38-BFF3-D01F9DF4D560}" presName="root2" presStyleCnt="0"/>
      <dgm:spPr/>
    </dgm:pt>
    <dgm:pt modelId="{4F55C074-B584-4AAA-8E27-29BC553A8543}" type="pres">
      <dgm:prSet presAssocID="{AA7A17EE-406A-4B38-BFF3-D01F9DF4D560}" presName="LevelTwoTextNode" presStyleLbl="node2" presStyleIdx="1" presStyleCnt="2" custScaleX="227321" custScaleY="201417" custLinFactNeighborX="-19198" custLinFactNeighborY="43454">
        <dgm:presLayoutVars>
          <dgm:chPref val="3"/>
        </dgm:presLayoutVars>
      </dgm:prSet>
      <dgm:spPr/>
    </dgm:pt>
    <dgm:pt modelId="{C7F10EF8-6799-46AF-BC21-2D35E62D1657}" type="pres">
      <dgm:prSet presAssocID="{AA7A17EE-406A-4B38-BFF3-D01F9DF4D560}" presName="level3hierChild" presStyleCnt="0"/>
      <dgm:spPr/>
    </dgm:pt>
    <dgm:pt modelId="{24041F12-76ED-49C3-936F-79D86699B938}" type="pres">
      <dgm:prSet presAssocID="{DB847F9E-8532-497E-949A-B87F46719668}" presName="conn2-1" presStyleLbl="parChTrans1D3" presStyleIdx="2" presStyleCnt="5"/>
      <dgm:spPr/>
    </dgm:pt>
    <dgm:pt modelId="{534ED4D7-31AF-47C6-9FD6-ECE0596D3A62}" type="pres">
      <dgm:prSet presAssocID="{DB847F9E-8532-497E-949A-B87F46719668}" presName="connTx" presStyleLbl="parChTrans1D3" presStyleIdx="2" presStyleCnt="5"/>
      <dgm:spPr/>
    </dgm:pt>
    <dgm:pt modelId="{44E538CC-810E-409F-8AE5-3C462A75BCAA}" type="pres">
      <dgm:prSet presAssocID="{6382E817-D815-47B9-97B8-6BCBC8EC9628}" presName="root2" presStyleCnt="0"/>
      <dgm:spPr/>
    </dgm:pt>
    <dgm:pt modelId="{2EA9E860-1D5F-4709-9A77-F228646B4DA6}" type="pres">
      <dgm:prSet presAssocID="{6382E817-D815-47B9-97B8-6BCBC8EC9628}" presName="LevelTwoTextNode" presStyleLbl="node3" presStyleIdx="2" presStyleCnt="5" custScaleX="359286" custScaleY="261879" custLinFactNeighborX="-13053" custLinFactNeighborY="21715">
        <dgm:presLayoutVars>
          <dgm:chPref val="3"/>
        </dgm:presLayoutVars>
      </dgm:prSet>
      <dgm:spPr/>
    </dgm:pt>
    <dgm:pt modelId="{DA5C5E98-5B04-47DA-8AD0-49BB5538EA8D}" type="pres">
      <dgm:prSet presAssocID="{6382E817-D815-47B9-97B8-6BCBC8EC9628}" presName="level3hierChild" presStyleCnt="0"/>
      <dgm:spPr/>
    </dgm:pt>
    <dgm:pt modelId="{8257EF83-5105-4338-B42E-45F1FCB6EA97}" type="pres">
      <dgm:prSet presAssocID="{9D61A966-A4FB-421A-9885-AB9FF1FB02B7}" presName="conn2-1" presStyleLbl="parChTrans1D3" presStyleIdx="3" presStyleCnt="5"/>
      <dgm:spPr/>
    </dgm:pt>
    <dgm:pt modelId="{A62967D7-7372-4E99-B632-7C89C2A7C34F}" type="pres">
      <dgm:prSet presAssocID="{9D61A966-A4FB-421A-9885-AB9FF1FB02B7}" presName="connTx" presStyleLbl="parChTrans1D3" presStyleIdx="3" presStyleCnt="5"/>
      <dgm:spPr/>
    </dgm:pt>
    <dgm:pt modelId="{30782DBE-CDE5-4C4F-9A0A-00786D4A2AA3}" type="pres">
      <dgm:prSet presAssocID="{D7D0A15D-DC47-4811-9680-00A73F84B0B1}" presName="root2" presStyleCnt="0"/>
      <dgm:spPr/>
    </dgm:pt>
    <dgm:pt modelId="{7A207261-9E62-4703-A68E-7C5C65590779}" type="pres">
      <dgm:prSet presAssocID="{D7D0A15D-DC47-4811-9680-00A73F84B0B1}" presName="LevelTwoTextNode" presStyleLbl="node3" presStyleIdx="3" presStyleCnt="5" custScaleX="366183" custScaleY="233190" custLinFactNeighborX="-10815" custLinFactNeighborY="50556">
        <dgm:presLayoutVars>
          <dgm:chPref val="3"/>
        </dgm:presLayoutVars>
      </dgm:prSet>
      <dgm:spPr/>
    </dgm:pt>
    <dgm:pt modelId="{5317E45C-667D-4B6F-B137-6412F984732A}" type="pres">
      <dgm:prSet presAssocID="{D7D0A15D-DC47-4811-9680-00A73F84B0B1}" presName="level3hierChild" presStyleCnt="0"/>
      <dgm:spPr/>
    </dgm:pt>
    <dgm:pt modelId="{88E74B31-D78D-4840-A711-9A9FEFE28526}" type="pres">
      <dgm:prSet presAssocID="{ADA0DB85-9819-4036-B1A4-327121553553}" presName="conn2-1" presStyleLbl="parChTrans1D3" presStyleIdx="4" presStyleCnt="5"/>
      <dgm:spPr/>
    </dgm:pt>
    <dgm:pt modelId="{88C4F092-CE61-4144-810A-C820391D2849}" type="pres">
      <dgm:prSet presAssocID="{ADA0DB85-9819-4036-B1A4-327121553553}" presName="connTx" presStyleLbl="parChTrans1D3" presStyleIdx="4" presStyleCnt="5"/>
      <dgm:spPr/>
    </dgm:pt>
    <dgm:pt modelId="{1B41940D-31E3-4E44-9056-8B3ECEEE4214}" type="pres">
      <dgm:prSet presAssocID="{848A0BC2-5D94-42AE-A3BF-CB6FCD9F9CF0}" presName="root2" presStyleCnt="0"/>
      <dgm:spPr/>
    </dgm:pt>
    <dgm:pt modelId="{2CE625CC-A773-4E00-BC7B-9390929E85A6}" type="pres">
      <dgm:prSet presAssocID="{848A0BC2-5D94-42AE-A3BF-CB6FCD9F9CF0}" presName="LevelTwoTextNode" presStyleLbl="node3" presStyleIdx="4" presStyleCnt="5" custScaleX="366015" custScaleY="165786" custLinFactNeighborX="-10795" custLinFactNeighborY="69501">
        <dgm:presLayoutVars>
          <dgm:chPref val="3"/>
        </dgm:presLayoutVars>
      </dgm:prSet>
      <dgm:spPr/>
    </dgm:pt>
    <dgm:pt modelId="{0B8F5384-812D-4DFC-A8D4-22D5D4B00D72}" type="pres">
      <dgm:prSet presAssocID="{848A0BC2-5D94-42AE-A3BF-CB6FCD9F9CF0}" presName="level3hierChild" presStyleCnt="0"/>
      <dgm:spPr/>
    </dgm:pt>
  </dgm:ptLst>
  <dgm:cxnLst>
    <dgm:cxn modelId="{33AB0805-A9E9-4837-A4FE-F71B194A52DE}" srcId="{336C8DC8-67E6-404D-8816-818FE81DB604}" destId="{FD36C460-749A-4990-AF35-AB5177F3D163}" srcOrd="1" destOrd="0" parTransId="{BB2252B3-AAE8-4A1F-BD80-C016B158C843}" sibTransId="{D10321E1-7933-443F-BADD-EFB6342A4F39}"/>
    <dgm:cxn modelId="{C6DA2B0C-F043-4056-9E1B-361B762FACDC}" type="presOf" srcId="{89388D3F-2BCA-4C00-A749-7A6F1E8794D6}" destId="{6A3C1C92-087D-4303-AF29-A3A853DE8B69}" srcOrd="0" destOrd="0" presId="urn:microsoft.com/office/officeart/2005/8/layout/hierarchy2"/>
    <dgm:cxn modelId="{7C61EB0C-32B5-4135-8A1C-B8761AFC83C9}" type="presOf" srcId="{BB2252B3-AAE8-4A1F-BD80-C016B158C843}" destId="{35B4F847-4F84-4898-AED0-6C0FA0293C10}" srcOrd="0" destOrd="0" presId="urn:microsoft.com/office/officeart/2005/8/layout/hierarchy2"/>
    <dgm:cxn modelId="{4D77670E-D3B2-43BF-A458-48EDD69D8051}" type="presOf" srcId="{F8717438-D15D-44C1-AA88-956193BF8148}" destId="{54AEEF0F-C7D1-4BCE-96C0-1AC72CF9F5E9}" srcOrd="0" destOrd="0" presId="urn:microsoft.com/office/officeart/2005/8/layout/hierarchy2"/>
    <dgm:cxn modelId="{4169A00F-61FB-45DE-8B5D-FFBA0B2E66A5}" srcId="{AA7A17EE-406A-4B38-BFF3-D01F9DF4D560}" destId="{848A0BC2-5D94-42AE-A3BF-CB6FCD9F9CF0}" srcOrd="2" destOrd="0" parTransId="{ADA0DB85-9819-4036-B1A4-327121553553}" sibTransId="{398712C4-D25D-4FF3-A92D-189FF3F046F3}"/>
    <dgm:cxn modelId="{AFC0631C-B6D5-4D3D-A26A-7258FDE9AA59}" type="presOf" srcId="{DB847F9E-8532-497E-949A-B87F46719668}" destId="{24041F12-76ED-49C3-936F-79D86699B938}" srcOrd="0" destOrd="0" presId="urn:microsoft.com/office/officeart/2005/8/layout/hierarchy2"/>
    <dgm:cxn modelId="{479C0721-59E8-4C4F-A699-AA62F9CCA6B4}" srcId="{0602831F-CBAB-40A9-A3B1-6F99729E8E7B}" destId="{336C8DC8-67E6-404D-8816-818FE81DB604}" srcOrd="0" destOrd="0" parTransId="{F8717438-D15D-44C1-AA88-956193BF8148}" sibTransId="{CA829B6E-C810-495F-97C2-9721B095028B}"/>
    <dgm:cxn modelId="{D1842A31-EA67-443A-B338-6ED4AA593674}" type="presOf" srcId="{6382E817-D815-47B9-97B8-6BCBC8EC9628}" destId="{2EA9E860-1D5F-4709-9A77-F228646B4DA6}" srcOrd="0" destOrd="0" presId="urn:microsoft.com/office/officeart/2005/8/layout/hierarchy2"/>
    <dgm:cxn modelId="{BD86375F-FF25-4588-ACCA-1580F025A257}" type="presOf" srcId="{9D61A966-A4FB-421A-9885-AB9FF1FB02B7}" destId="{8257EF83-5105-4338-B42E-45F1FCB6EA97}" srcOrd="0" destOrd="0" presId="urn:microsoft.com/office/officeart/2005/8/layout/hierarchy2"/>
    <dgm:cxn modelId="{9090FD6A-B950-4B7F-BF4E-EA7B90B98827}" type="presOf" srcId="{BB2252B3-AAE8-4A1F-BD80-C016B158C843}" destId="{35813AEE-800C-40D2-8F61-5188047ED4F9}" srcOrd="1" destOrd="0" presId="urn:microsoft.com/office/officeart/2005/8/layout/hierarchy2"/>
    <dgm:cxn modelId="{63566051-C030-4DE3-BDFD-B0BAA17ABFE9}" srcId="{DC1345E6-90F2-4A1A-8FE2-1D4DB69DCC51}" destId="{0602831F-CBAB-40A9-A3B1-6F99729E8E7B}" srcOrd="0" destOrd="0" parTransId="{891E1376-A29C-4836-AB3F-C8BFEE1373C8}" sibTransId="{D5898C0D-21B6-419C-8AB2-F7D0D403C374}"/>
    <dgm:cxn modelId="{24F7B154-421F-440F-92F1-8E541D4125FC}" type="presOf" srcId="{ADA0DB85-9819-4036-B1A4-327121553553}" destId="{88E74B31-D78D-4840-A711-9A9FEFE28526}" srcOrd="0" destOrd="0" presId="urn:microsoft.com/office/officeart/2005/8/layout/hierarchy2"/>
    <dgm:cxn modelId="{C498527F-F222-4958-B278-EDC327646EA0}" type="presOf" srcId="{F9FFACAC-DCEE-40BE-A7D2-28E496B57B7D}" destId="{493436B9-BFAC-41DD-AFA0-06DEE2E4CCE1}" srcOrd="0" destOrd="0" presId="urn:microsoft.com/office/officeart/2005/8/layout/hierarchy2"/>
    <dgm:cxn modelId="{7B7EDE7F-D023-48D2-B149-A2E23282A979}" type="presOf" srcId="{848A0BC2-5D94-42AE-A3BF-CB6FCD9F9CF0}" destId="{2CE625CC-A773-4E00-BC7B-9390929E85A6}" srcOrd="0" destOrd="0" presId="urn:microsoft.com/office/officeart/2005/8/layout/hierarchy2"/>
    <dgm:cxn modelId="{38CBBA83-A556-46CC-9E57-C13A7F98E51B}" type="presOf" srcId="{F8717438-D15D-44C1-AA88-956193BF8148}" destId="{1292A129-1971-47AA-BF2B-D0B722CB42AD}" srcOrd="1" destOrd="0" presId="urn:microsoft.com/office/officeart/2005/8/layout/hierarchy2"/>
    <dgm:cxn modelId="{C07245B4-B432-42A1-8A10-965FB3141F72}" type="presOf" srcId="{37A6EFDB-00E7-4D45-9982-43EBC6A9F612}" destId="{41082187-5D89-489D-A8A1-550E874667ED}" srcOrd="1" destOrd="0" presId="urn:microsoft.com/office/officeart/2005/8/layout/hierarchy2"/>
    <dgm:cxn modelId="{8673DCB7-D39B-42D4-95BA-EE4C2B98FCAB}" srcId="{AA7A17EE-406A-4B38-BFF3-D01F9DF4D560}" destId="{6382E817-D815-47B9-97B8-6BCBC8EC9628}" srcOrd="0" destOrd="0" parTransId="{DB847F9E-8532-497E-949A-B87F46719668}" sibTransId="{BBC1FCFA-349E-49CE-B532-81472F0BAD6F}"/>
    <dgm:cxn modelId="{331E40BC-63B0-4A86-BCEE-40AEFBB504E3}" type="presOf" srcId="{AA7A17EE-406A-4B38-BFF3-D01F9DF4D560}" destId="{4F55C074-B584-4AAA-8E27-29BC553A8543}" srcOrd="0" destOrd="0" presId="urn:microsoft.com/office/officeart/2005/8/layout/hierarchy2"/>
    <dgm:cxn modelId="{EAFB2FCD-289B-4DDC-993F-1F4E37D82404}" srcId="{AA7A17EE-406A-4B38-BFF3-D01F9DF4D560}" destId="{D7D0A15D-DC47-4811-9680-00A73F84B0B1}" srcOrd="1" destOrd="0" parTransId="{9D61A966-A4FB-421A-9885-AB9FF1FB02B7}" sibTransId="{222E0DDD-9426-4BF0-B953-DB972CBC6651}"/>
    <dgm:cxn modelId="{9127E6D0-88D7-49CF-9C81-A56C188C0195}" type="presOf" srcId="{ADA0DB85-9819-4036-B1A4-327121553553}" destId="{88C4F092-CE61-4144-810A-C820391D2849}" srcOrd="1" destOrd="0" presId="urn:microsoft.com/office/officeart/2005/8/layout/hierarchy2"/>
    <dgm:cxn modelId="{120012D3-5DF5-4B3D-AD32-B8C080FA34D4}" type="presOf" srcId="{37A6EFDB-00E7-4D45-9982-43EBC6A9F612}" destId="{D064161C-5B39-484E-8F3B-E15AA72901B1}" srcOrd="0" destOrd="0" presId="urn:microsoft.com/office/officeart/2005/8/layout/hierarchy2"/>
    <dgm:cxn modelId="{FDFD83D3-5285-4A0F-8AD7-52BF2A90A0B8}" type="presOf" srcId="{0602831F-CBAB-40A9-A3B1-6F99729E8E7B}" destId="{7C75DB78-8402-4527-88F3-AD078F8C35C9}" srcOrd="0" destOrd="0" presId="urn:microsoft.com/office/officeart/2005/8/layout/hierarchy2"/>
    <dgm:cxn modelId="{B9477FDA-97C7-4DE5-9104-947C569ADEBD}" type="presOf" srcId="{DB847F9E-8532-497E-949A-B87F46719668}" destId="{534ED4D7-31AF-47C6-9FD6-ECE0596D3A62}" srcOrd="1" destOrd="0" presId="urn:microsoft.com/office/officeart/2005/8/layout/hierarchy2"/>
    <dgm:cxn modelId="{82562EDB-99A0-47E1-8AF9-ECFCB07B9D41}" srcId="{336C8DC8-67E6-404D-8816-818FE81DB604}" destId="{F9FFACAC-DCEE-40BE-A7D2-28E496B57B7D}" srcOrd="0" destOrd="0" parTransId="{89388D3F-2BCA-4C00-A749-7A6F1E8794D6}" sibTransId="{C6C83CE6-2A4B-4330-B9A0-EB81670636E7}"/>
    <dgm:cxn modelId="{B2E597DB-C164-40E8-82E1-7A83BD022610}" type="presOf" srcId="{DC1345E6-90F2-4A1A-8FE2-1D4DB69DCC51}" destId="{55C4F5CE-B3FA-4DB7-B4DE-62925FA53AE9}" srcOrd="0" destOrd="0" presId="urn:microsoft.com/office/officeart/2005/8/layout/hierarchy2"/>
    <dgm:cxn modelId="{ABB81CE9-6211-4887-9D2C-4FBCADBCE6E7}" type="presOf" srcId="{9D61A966-A4FB-421A-9885-AB9FF1FB02B7}" destId="{A62967D7-7372-4E99-B632-7C89C2A7C34F}" srcOrd="1" destOrd="0" presId="urn:microsoft.com/office/officeart/2005/8/layout/hierarchy2"/>
    <dgm:cxn modelId="{9A5FB0F2-5BF0-44A0-99B8-52F5087ED52F}" type="presOf" srcId="{D7D0A15D-DC47-4811-9680-00A73F84B0B1}" destId="{7A207261-9E62-4703-A68E-7C5C65590779}" srcOrd="0" destOrd="0" presId="urn:microsoft.com/office/officeart/2005/8/layout/hierarchy2"/>
    <dgm:cxn modelId="{121071F6-A057-4EF1-A89C-42F9A62D3C17}" type="presOf" srcId="{336C8DC8-67E6-404D-8816-818FE81DB604}" destId="{39CCEA4F-43AF-4376-92C8-553896A9C720}" srcOrd="0" destOrd="0" presId="urn:microsoft.com/office/officeart/2005/8/layout/hierarchy2"/>
    <dgm:cxn modelId="{9BFF09FA-7C0C-46D0-AAA4-351B80603E99}" type="presOf" srcId="{89388D3F-2BCA-4C00-A749-7A6F1E8794D6}" destId="{E0374A54-C6C9-4BDE-8AA4-D3CDAB95B4C5}" srcOrd="1" destOrd="0" presId="urn:microsoft.com/office/officeart/2005/8/layout/hierarchy2"/>
    <dgm:cxn modelId="{44D899FA-1CCB-4AE2-BDEE-212520AA8F0A}" srcId="{0602831F-CBAB-40A9-A3B1-6F99729E8E7B}" destId="{AA7A17EE-406A-4B38-BFF3-D01F9DF4D560}" srcOrd="1" destOrd="0" parTransId="{37A6EFDB-00E7-4D45-9982-43EBC6A9F612}" sibTransId="{39E6C9A2-FA2E-42D4-A325-05FA692D5FD3}"/>
    <dgm:cxn modelId="{BA20E2FF-76F1-4F4A-8F37-FA2D46B5ADEF}" type="presOf" srcId="{FD36C460-749A-4990-AF35-AB5177F3D163}" destId="{5892FEF5-61E1-496B-96F6-EF779789C36B}" srcOrd="0" destOrd="0" presId="urn:microsoft.com/office/officeart/2005/8/layout/hierarchy2"/>
    <dgm:cxn modelId="{BA1034F5-88E2-4F41-9808-7C5AA1E90E01}" type="presParOf" srcId="{55C4F5CE-B3FA-4DB7-B4DE-62925FA53AE9}" destId="{19C4DDA4-4F26-455D-821B-3E7966DD687F}" srcOrd="0" destOrd="0" presId="urn:microsoft.com/office/officeart/2005/8/layout/hierarchy2"/>
    <dgm:cxn modelId="{7377E3D3-EED7-4619-94FA-38642F538F2C}" type="presParOf" srcId="{19C4DDA4-4F26-455D-821B-3E7966DD687F}" destId="{7C75DB78-8402-4527-88F3-AD078F8C35C9}" srcOrd="0" destOrd="0" presId="urn:microsoft.com/office/officeart/2005/8/layout/hierarchy2"/>
    <dgm:cxn modelId="{23FE53C1-0581-4EF3-8C31-1E05712BB0FB}" type="presParOf" srcId="{19C4DDA4-4F26-455D-821B-3E7966DD687F}" destId="{D2808B75-AE8A-457D-A923-B0180B9BD47F}" srcOrd="1" destOrd="0" presId="urn:microsoft.com/office/officeart/2005/8/layout/hierarchy2"/>
    <dgm:cxn modelId="{9A525A64-E681-4D91-BE06-789995492FCC}" type="presParOf" srcId="{D2808B75-AE8A-457D-A923-B0180B9BD47F}" destId="{54AEEF0F-C7D1-4BCE-96C0-1AC72CF9F5E9}" srcOrd="0" destOrd="0" presId="urn:microsoft.com/office/officeart/2005/8/layout/hierarchy2"/>
    <dgm:cxn modelId="{1869C4F9-B0BA-40B4-8631-E3825E585A74}" type="presParOf" srcId="{54AEEF0F-C7D1-4BCE-96C0-1AC72CF9F5E9}" destId="{1292A129-1971-47AA-BF2B-D0B722CB42AD}" srcOrd="0" destOrd="0" presId="urn:microsoft.com/office/officeart/2005/8/layout/hierarchy2"/>
    <dgm:cxn modelId="{D4EADEB5-1A61-4BB7-9C28-A3570FC9DAFE}" type="presParOf" srcId="{D2808B75-AE8A-457D-A923-B0180B9BD47F}" destId="{6A88959C-1D8E-4AF8-9F6C-36D56C62A779}" srcOrd="1" destOrd="0" presId="urn:microsoft.com/office/officeart/2005/8/layout/hierarchy2"/>
    <dgm:cxn modelId="{875D6FE8-9D86-4CB9-A5B9-8091D1AA83BA}" type="presParOf" srcId="{6A88959C-1D8E-4AF8-9F6C-36D56C62A779}" destId="{39CCEA4F-43AF-4376-92C8-553896A9C720}" srcOrd="0" destOrd="0" presId="urn:microsoft.com/office/officeart/2005/8/layout/hierarchy2"/>
    <dgm:cxn modelId="{F86BEF00-272B-4B69-9DF6-6DD851ECAC1F}" type="presParOf" srcId="{6A88959C-1D8E-4AF8-9F6C-36D56C62A779}" destId="{A80BB263-8CFA-4233-A901-34F202B022FB}" srcOrd="1" destOrd="0" presId="urn:microsoft.com/office/officeart/2005/8/layout/hierarchy2"/>
    <dgm:cxn modelId="{C06D8160-0D2A-49E5-9DFB-8BD7EC75F589}" type="presParOf" srcId="{A80BB263-8CFA-4233-A901-34F202B022FB}" destId="{6A3C1C92-087D-4303-AF29-A3A853DE8B69}" srcOrd="0" destOrd="0" presId="urn:microsoft.com/office/officeart/2005/8/layout/hierarchy2"/>
    <dgm:cxn modelId="{B2987D24-D4FD-4055-AE17-670868E51275}" type="presParOf" srcId="{6A3C1C92-087D-4303-AF29-A3A853DE8B69}" destId="{E0374A54-C6C9-4BDE-8AA4-D3CDAB95B4C5}" srcOrd="0" destOrd="0" presId="urn:microsoft.com/office/officeart/2005/8/layout/hierarchy2"/>
    <dgm:cxn modelId="{B2016088-AACA-48A5-8405-CA15D23E8621}" type="presParOf" srcId="{A80BB263-8CFA-4233-A901-34F202B022FB}" destId="{8E5155F7-88CF-4A8F-B986-363CBD00E87D}" srcOrd="1" destOrd="0" presId="urn:microsoft.com/office/officeart/2005/8/layout/hierarchy2"/>
    <dgm:cxn modelId="{E55604BB-8DDF-4D6D-8997-7C60B84F65CB}" type="presParOf" srcId="{8E5155F7-88CF-4A8F-B986-363CBD00E87D}" destId="{493436B9-BFAC-41DD-AFA0-06DEE2E4CCE1}" srcOrd="0" destOrd="0" presId="urn:microsoft.com/office/officeart/2005/8/layout/hierarchy2"/>
    <dgm:cxn modelId="{14C6C9F4-5D6A-422C-8D47-9DDA70D095D6}" type="presParOf" srcId="{8E5155F7-88CF-4A8F-B986-363CBD00E87D}" destId="{4A4E61F6-247E-4823-9F59-6FA45A0A3B6D}" srcOrd="1" destOrd="0" presId="urn:microsoft.com/office/officeart/2005/8/layout/hierarchy2"/>
    <dgm:cxn modelId="{6D3E6BA9-B9D1-484C-8D35-DAB990720277}" type="presParOf" srcId="{A80BB263-8CFA-4233-A901-34F202B022FB}" destId="{35B4F847-4F84-4898-AED0-6C0FA0293C10}" srcOrd="2" destOrd="0" presId="urn:microsoft.com/office/officeart/2005/8/layout/hierarchy2"/>
    <dgm:cxn modelId="{DC9F98C9-3AD8-4D68-A081-BCF370C2A6A4}" type="presParOf" srcId="{35B4F847-4F84-4898-AED0-6C0FA0293C10}" destId="{35813AEE-800C-40D2-8F61-5188047ED4F9}" srcOrd="0" destOrd="0" presId="urn:microsoft.com/office/officeart/2005/8/layout/hierarchy2"/>
    <dgm:cxn modelId="{85CEACA4-BF5D-4CFF-BA7A-4A6AB4051BCE}" type="presParOf" srcId="{A80BB263-8CFA-4233-A901-34F202B022FB}" destId="{0E122810-C487-4ECB-84CE-554B7A49D714}" srcOrd="3" destOrd="0" presId="urn:microsoft.com/office/officeart/2005/8/layout/hierarchy2"/>
    <dgm:cxn modelId="{67A092A3-CDDC-401B-BFA4-23926FF26EA4}" type="presParOf" srcId="{0E122810-C487-4ECB-84CE-554B7A49D714}" destId="{5892FEF5-61E1-496B-96F6-EF779789C36B}" srcOrd="0" destOrd="0" presId="urn:microsoft.com/office/officeart/2005/8/layout/hierarchy2"/>
    <dgm:cxn modelId="{D5FF3056-8D44-4058-9E76-9A65195C236F}" type="presParOf" srcId="{0E122810-C487-4ECB-84CE-554B7A49D714}" destId="{F06161F0-A5EB-4D49-B476-7BA372780B52}" srcOrd="1" destOrd="0" presId="urn:microsoft.com/office/officeart/2005/8/layout/hierarchy2"/>
    <dgm:cxn modelId="{E1A915BE-8763-4FED-907A-A33FB747263E}" type="presParOf" srcId="{D2808B75-AE8A-457D-A923-B0180B9BD47F}" destId="{D064161C-5B39-484E-8F3B-E15AA72901B1}" srcOrd="2" destOrd="0" presId="urn:microsoft.com/office/officeart/2005/8/layout/hierarchy2"/>
    <dgm:cxn modelId="{A2725EAA-191F-4AF8-B719-5913246E9028}" type="presParOf" srcId="{D064161C-5B39-484E-8F3B-E15AA72901B1}" destId="{41082187-5D89-489D-A8A1-550E874667ED}" srcOrd="0" destOrd="0" presId="urn:microsoft.com/office/officeart/2005/8/layout/hierarchy2"/>
    <dgm:cxn modelId="{AB426BCF-49E5-4FD6-81E2-BA6DE453C3CA}" type="presParOf" srcId="{D2808B75-AE8A-457D-A923-B0180B9BD47F}" destId="{B90F87EF-42CC-4DA9-AB54-A881359EF9D3}" srcOrd="3" destOrd="0" presId="urn:microsoft.com/office/officeart/2005/8/layout/hierarchy2"/>
    <dgm:cxn modelId="{F683DF90-53F4-461D-93EC-8859DEC0B1F4}" type="presParOf" srcId="{B90F87EF-42CC-4DA9-AB54-A881359EF9D3}" destId="{4F55C074-B584-4AAA-8E27-29BC553A8543}" srcOrd="0" destOrd="0" presId="urn:microsoft.com/office/officeart/2005/8/layout/hierarchy2"/>
    <dgm:cxn modelId="{2926878C-D29F-4037-8F65-6446196F0C00}" type="presParOf" srcId="{B90F87EF-42CC-4DA9-AB54-A881359EF9D3}" destId="{C7F10EF8-6799-46AF-BC21-2D35E62D1657}" srcOrd="1" destOrd="0" presId="urn:microsoft.com/office/officeart/2005/8/layout/hierarchy2"/>
    <dgm:cxn modelId="{9E959020-E208-48EF-B0D5-6AEA32D182F9}" type="presParOf" srcId="{C7F10EF8-6799-46AF-BC21-2D35E62D1657}" destId="{24041F12-76ED-49C3-936F-79D86699B938}" srcOrd="0" destOrd="0" presId="urn:microsoft.com/office/officeart/2005/8/layout/hierarchy2"/>
    <dgm:cxn modelId="{00AE247C-3282-4E94-9E7F-A0069BBC2BEB}" type="presParOf" srcId="{24041F12-76ED-49C3-936F-79D86699B938}" destId="{534ED4D7-31AF-47C6-9FD6-ECE0596D3A62}" srcOrd="0" destOrd="0" presId="urn:microsoft.com/office/officeart/2005/8/layout/hierarchy2"/>
    <dgm:cxn modelId="{27E2534E-A2BB-4316-AD84-D09AEC8A79C8}" type="presParOf" srcId="{C7F10EF8-6799-46AF-BC21-2D35E62D1657}" destId="{44E538CC-810E-409F-8AE5-3C462A75BCAA}" srcOrd="1" destOrd="0" presId="urn:microsoft.com/office/officeart/2005/8/layout/hierarchy2"/>
    <dgm:cxn modelId="{DDAF98BC-BA5D-44A2-B845-861D0AD08832}" type="presParOf" srcId="{44E538CC-810E-409F-8AE5-3C462A75BCAA}" destId="{2EA9E860-1D5F-4709-9A77-F228646B4DA6}" srcOrd="0" destOrd="0" presId="urn:microsoft.com/office/officeart/2005/8/layout/hierarchy2"/>
    <dgm:cxn modelId="{7010DB0B-93D5-4B73-A1B6-2D69E8C0B01A}" type="presParOf" srcId="{44E538CC-810E-409F-8AE5-3C462A75BCAA}" destId="{DA5C5E98-5B04-47DA-8AD0-49BB5538EA8D}" srcOrd="1" destOrd="0" presId="urn:microsoft.com/office/officeart/2005/8/layout/hierarchy2"/>
    <dgm:cxn modelId="{C9B99EA8-647C-4D0F-8700-ED4C3CF2E206}" type="presParOf" srcId="{C7F10EF8-6799-46AF-BC21-2D35E62D1657}" destId="{8257EF83-5105-4338-B42E-45F1FCB6EA97}" srcOrd="2" destOrd="0" presId="urn:microsoft.com/office/officeart/2005/8/layout/hierarchy2"/>
    <dgm:cxn modelId="{01E95D7F-9D87-4969-AA13-2F2B4F2AEB3C}" type="presParOf" srcId="{8257EF83-5105-4338-B42E-45F1FCB6EA97}" destId="{A62967D7-7372-4E99-B632-7C89C2A7C34F}" srcOrd="0" destOrd="0" presId="urn:microsoft.com/office/officeart/2005/8/layout/hierarchy2"/>
    <dgm:cxn modelId="{A279CA37-32F1-4F10-B984-61D973EE7D67}" type="presParOf" srcId="{C7F10EF8-6799-46AF-BC21-2D35E62D1657}" destId="{30782DBE-CDE5-4C4F-9A0A-00786D4A2AA3}" srcOrd="3" destOrd="0" presId="urn:microsoft.com/office/officeart/2005/8/layout/hierarchy2"/>
    <dgm:cxn modelId="{922395E0-E771-4C8C-95D9-C235C0A691A0}" type="presParOf" srcId="{30782DBE-CDE5-4C4F-9A0A-00786D4A2AA3}" destId="{7A207261-9E62-4703-A68E-7C5C65590779}" srcOrd="0" destOrd="0" presId="urn:microsoft.com/office/officeart/2005/8/layout/hierarchy2"/>
    <dgm:cxn modelId="{7305D6C2-E6E7-4111-8BA4-2D5BABF44EFB}" type="presParOf" srcId="{30782DBE-CDE5-4C4F-9A0A-00786D4A2AA3}" destId="{5317E45C-667D-4B6F-B137-6412F984732A}" srcOrd="1" destOrd="0" presId="urn:microsoft.com/office/officeart/2005/8/layout/hierarchy2"/>
    <dgm:cxn modelId="{E9D97B01-6E0A-46A8-AA34-BC81039295DF}" type="presParOf" srcId="{C7F10EF8-6799-46AF-BC21-2D35E62D1657}" destId="{88E74B31-D78D-4840-A711-9A9FEFE28526}" srcOrd="4" destOrd="0" presId="urn:microsoft.com/office/officeart/2005/8/layout/hierarchy2"/>
    <dgm:cxn modelId="{BEF5D029-886B-429C-8618-FBEB07929E75}" type="presParOf" srcId="{88E74B31-D78D-4840-A711-9A9FEFE28526}" destId="{88C4F092-CE61-4144-810A-C820391D2849}" srcOrd="0" destOrd="0" presId="urn:microsoft.com/office/officeart/2005/8/layout/hierarchy2"/>
    <dgm:cxn modelId="{CCB3EA16-0C8E-478B-B5C4-FCA1F41A7A2F}" type="presParOf" srcId="{C7F10EF8-6799-46AF-BC21-2D35E62D1657}" destId="{1B41940D-31E3-4E44-9056-8B3ECEEE4214}" srcOrd="5" destOrd="0" presId="urn:microsoft.com/office/officeart/2005/8/layout/hierarchy2"/>
    <dgm:cxn modelId="{54979B16-FFE1-4C0E-806F-445FE5EC0668}" type="presParOf" srcId="{1B41940D-31E3-4E44-9056-8B3ECEEE4214}" destId="{2CE625CC-A773-4E00-BC7B-9390929E85A6}" srcOrd="0" destOrd="0" presId="urn:microsoft.com/office/officeart/2005/8/layout/hierarchy2"/>
    <dgm:cxn modelId="{DF09E1D7-095C-4A02-BBEF-4A0D7224D626}" type="presParOf" srcId="{1B41940D-31E3-4E44-9056-8B3ECEEE4214}" destId="{0B8F5384-812D-4DFC-A8D4-22D5D4B00D7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5DB78-8402-4527-88F3-AD078F8C35C9}">
      <dsp:nvSpPr>
        <dsp:cNvPr id="0" name=""/>
        <dsp:cNvSpPr/>
      </dsp:nvSpPr>
      <dsp:spPr>
        <a:xfrm>
          <a:off x="0" y="709035"/>
          <a:ext cx="1909041" cy="189940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8890" rIns="8890" bIns="889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Arial" pitchFamily="34" charset="0"/>
              <a:cs typeface="Arial" pitchFamily="34" charset="0"/>
            </a:rPr>
            <a:t>Does the response answer all the questions asked (satisfy the task in sentence format)?</a:t>
          </a:r>
          <a:endParaRPr lang="en-US" sz="1400" kern="1200" dirty="0">
            <a:latin typeface="Arial" pitchFamily="34" charset="0"/>
            <a:cs typeface="Arial" pitchFamily="34" charset="0"/>
          </a:endParaRPr>
        </a:p>
      </dsp:txBody>
      <dsp:txXfrm>
        <a:off x="55632" y="764667"/>
        <a:ext cx="1797777" cy="1788138"/>
      </dsp:txXfrm>
    </dsp:sp>
    <dsp:sp modelId="{54AEEF0F-C7D1-4BCE-96C0-1AC72CF9F5E9}">
      <dsp:nvSpPr>
        <dsp:cNvPr id="0" name=""/>
        <dsp:cNvSpPr/>
      </dsp:nvSpPr>
      <dsp:spPr>
        <a:xfrm rot="17311821">
          <a:off x="1633381" y="1265806"/>
          <a:ext cx="808157" cy="19602"/>
        </a:xfrm>
        <a:custGeom>
          <a:avLst/>
          <a:gdLst/>
          <a:ahLst/>
          <a:cxnLst/>
          <a:rect l="0" t="0" r="0" b="0"/>
          <a:pathLst>
            <a:path>
              <a:moveTo>
                <a:pt x="0" y="9801"/>
              </a:moveTo>
              <a:lnTo>
                <a:pt x="808157" y="980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Arial" pitchFamily="34" charset="0"/>
            <a:cs typeface="Arial" pitchFamily="34" charset="0"/>
          </a:endParaRPr>
        </a:p>
      </dsp:txBody>
      <dsp:txXfrm>
        <a:off x="2017256" y="1255403"/>
        <a:ext cx="40407" cy="40407"/>
      </dsp:txXfrm>
    </dsp:sp>
    <dsp:sp modelId="{39CCEA4F-43AF-4376-92C8-553896A9C720}">
      <dsp:nvSpPr>
        <dsp:cNvPr id="0" name=""/>
        <dsp:cNvSpPr/>
      </dsp:nvSpPr>
      <dsp:spPr>
        <a:xfrm>
          <a:off x="2165879" y="462298"/>
          <a:ext cx="1918650" cy="86036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rial" pitchFamily="34" charset="0"/>
              <a:cs typeface="Arial" pitchFamily="34" charset="0"/>
            </a:rPr>
            <a:t>Yes = 3 or 2</a:t>
          </a:r>
          <a:endParaRPr lang="en-US" sz="1400" kern="1200" dirty="0">
            <a:latin typeface="Arial" pitchFamily="34" charset="0"/>
            <a:cs typeface="Arial" pitchFamily="34" charset="0"/>
          </a:endParaRPr>
        </a:p>
      </dsp:txBody>
      <dsp:txXfrm>
        <a:off x="2191078" y="487497"/>
        <a:ext cx="1868252" cy="809962"/>
      </dsp:txXfrm>
    </dsp:sp>
    <dsp:sp modelId="{6A3C1C92-087D-4303-AF29-A3A853DE8B69}">
      <dsp:nvSpPr>
        <dsp:cNvPr id="0" name=""/>
        <dsp:cNvSpPr/>
      </dsp:nvSpPr>
      <dsp:spPr>
        <a:xfrm rot="19460516">
          <a:off x="4020541" y="683724"/>
          <a:ext cx="682575" cy="19602"/>
        </a:xfrm>
        <a:custGeom>
          <a:avLst/>
          <a:gdLst/>
          <a:ahLst/>
          <a:cxnLst/>
          <a:rect l="0" t="0" r="0" b="0"/>
          <a:pathLst>
            <a:path>
              <a:moveTo>
                <a:pt x="0" y="9801"/>
              </a:moveTo>
              <a:lnTo>
                <a:pt x="682575" y="980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Arial" pitchFamily="34" charset="0"/>
            <a:cs typeface="Arial" pitchFamily="34" charset="0"/>
          </a:endParaRPr>
        </a:p>
      </dsp:txBody>
      <dsp:txXfrm>
        <a:off x="4344765" y="676460"/>
        <a:ext cx="34128" cy="34128"/>
      </dsp:txXfrm>
    </dsp:sp>
    <dsp:sp modelId="{493436B9-BFAC-41DD-AFA0-06DEE2E4CCE1}">
      <dsp:nvSpPr>
        <dsp:cNvPr id="0" name=""/>
        <dsp:cNvSpPr/>
      </dsp:nvSpPr>
      <dsp:spPr>
        <a:xfrm>
          <a:off x="4639129" y="0"/>
          <a:ext cx="3441777" cy="98914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88925" lvl="0" indent="-288925" algn="l" defTabSz="622300">
            <a:lnSpc>
              <a:spcPct val="90000"/>
            </a:lnSpc>
            <a:spcBef>
              <a:spcPct val="0"/>
            </a:spcBef>
            <a:spcAft>
              <a:spcPct val="35000"/>
            </a:spcAft>
            <a:buNone/>
          </a:pPr>
          <a:r>
            <a:rPr lang="en-US" sz="1400" b="0" kern="1200" dirty="0">
              <a:latin typeface="Arial" pitchFamily="34" charset="0"/>
              <a:cs typeface="Arial" pitchFamily="34" charset="0"/>
            </a:rPr>
            <a:t>= 3	Meaning is effectively communicated.  May contain minor errors (grammatical and/or mechanical) that do not interfere with communication.</a:t>
          </a:r>
        </a:p>
      </dsp:txBody>
      <dsp:txXfrm>
        <a:off x="4668100" y="28971"/>
        <a:ext cx="3383835" cy="931203"/>
      </dsp:txXfrm>
    </dsp:sp>
    <dsp:sp modelId="{F31E63B2-26F3-40DF-A870-FB1A0A052388}">
      <dsp:nvSpPr>
        <dsp:cNvPr id="0" name=""/>
        <dsp:cNvSpPr/>
      </dsp:nvSpPr>
      <dsp:spPr>
        <a:xfrm rot="3011530">
          <a:off x="3927667" y="1217601"/>
          <a:ext cx="871977" cy="19602"/>
        </a:xfrm>
        <a:custGeom>
          <a:avLst/>
          <a:gdLst/>
          <a:ahLst/>
          <a:cxnLst/>
          <a:rect l="0" t="0" r="0" b="0"/>
          <a:pathLst>
            <a:path>
              <a:moveTo>
                <a:pt x="0" y="9801"/>
              </a:moveTo>
              <a:lnTo>
                <a:pt x="871977" y="980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Arial" pitchFamily="34" charset="0"/>
            <a:cs typeface="Arial" pitchFamily="34" charset="0"/>
          </a:endParaRPr>
        </a:p>
      </dsp:txBody>
      <dsp:txXfrm>
        <a:off x="4341856" y="1205603"/>
        <a:ext cx="43598" cy="43598"/>
      </dsp:txXfrm>
    </dsp:sp>
    <dsp:sp modelId="{76B45DFE-B3AC-4886-A9EB-6024E474B057}">
      <dsp:nvSpPr>
        <dsp:cNvPr id="0" name=""/>
        <dsp:cNvSpPr/>
      </dsp:nvSpPr>
      <dsp:spPr>
        <a:xfrm>
          <a:off x="4642782" y="1060955"/>
          <a:ext cx="3482805" cy="100274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350838" lvl="0" indent="-350838" algn="l" defTabSz="622300">
            <a:lnSpc>
              <a:spcPct val="90000"/>
            </a:lnSpc>
            <a:spcBef>
              <a:spcPct val="0"/>
            </a:spcBef>
            <a:spcAft>
              <a:spcPct val="35000"/>
            </a:spcAft>
            <a:buNone/>
          </a:pPr>
          <a:r>
            <a:rPr lang="en-US" sz="1400" b="0" kern="1200" dirty="0">
              <a:latin typeface="Arial" pitchFamily="34" charset="0"/>
              <a:cs typeface="Arial" pitchFamily="34" charset="0"/>
            </a:rPr>
            <a:t>= 2	Meaning is somewhat clear, errors in grammar that interfere with communication</a:t>
          </a:r>
          <a:endParaRPr lang="en-US" sz="1400" kern="1200" dirty="0">
            <a:latin typeface="Arial" pitchFamily="34" charset="0"/>
            <a:cs typeface="Arial" pitchFamily="34" charset="0"/>
          </a:endParaRPr>
        </a:p>
      </dsp:txBody>
      <dsp:txXfrm>
        <a:off x="4672151" y="1090324"/>
        <a:ext cx="3424067" cy="944006"/>
      </dsp:txXfrm>
    </dsp:sp>
    <dsp:sp modelId="{D064161C-5B39-484E-8F3B-E15AA72901B1}">
      <dsp:nvSpPr>
        <dsp:cNvPr id="0" name=""/>
        <dsp:cNvSpPr/>
      </dsp:nvSpPr>
      <dsp:spPr>
        <a:xfrm rot="3852473">
          <a:off x="1757150" y="1891032"/>
          <a:ext cx="537767" cy="19602"/>
        </a:xfrm>
        <a:custGeom>
          <a:avLst/>
          <a:gdLst/>
          <a:ahLst/>
          <a:cxnLst/>
          <a:rect l="0" t="0" r="0" b="0"/>
          <a:pathLst>
            <a:path>
              <a:moveTo>
                <a:pt x="0" y="9801"/>
              </a:moveTo>
              <a:lnTo>
                <a:pt x="537767" y="980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Arial" pitchFamily="34" charset="0"/>
            <a:cs typeface="Arial" pitchFamily="34" charset="0"/>
          </a:endParaRPr>
        </a:p>
      </dsp:txBody>
      <dsp:txXfrm>
        <a:off x="2012590" y="1887389"/>
        <a:ext cx="26888" cy="26888"/>
      </dsp:txXfrm>
    </dsp:sp>
    <dsp:sp modelId="{4F55C074-B584-4AAA-8E27-29BC553A8543}">
      <dsp:nvSpPr>
        <dsp:cNvPr id="0" name=""/>
        <dsp:cNvSpPr/>
      </dsp:nvSpPr>
      <dsp:spPr>
        <a:xfrm>
          <a:off x="2143027" y="1670517"/>
          <a:ext cx="2067989" cy="94482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rial" pitchFamily="34" charset="0"/>
              <a:cs typeface="Arial" pitchFamily="34" charset="0"/>
            </a:rPr>
            <a:t>No = 1 or 0</a:t>
          </a:r>
          <a:endParaRPr lang="en-US" sz="1400" kern="1200" dirty="0">
            <a:latin typeface="Arial" pitchFamily="34" charset="0"/>
            <a:cs typeface="Arial" pitchFamily="34" charset="0"/>
          </a:endParaRPr>
        </a:p>
      </dsp:txBody>
      <dsp:txXfrm>
        <a:off x="2170700" y="1698190"/>
        <a:ext cx="2012643" cy="889481"/>
      </dsp:txXfrm>
    </dsp:sp>
    <dsp:sp modelId="{24041F12-76ED-49C3-936F-79D86699B938}">
      <dsp:nvSpPr>
        <dsp:cNvPr id="0" name=""/>
        <dsp:cNvSpPr/>
      </dsp:nvSpPr>
      <dsp:spPr>
        <a:xfrm rot="2831627">
          <a:off x="4092271" y="2404966"/>
          <a:ext cx="741046" cy="19602"/>
        </a:xfrm>
        <a:custGeom>
          <a:avLst/>
          <a:gdLst/>
          <a:ahLst/>
          <a:cxnLst/>
          <a:rect l="0" t="0" r="0" b="0"/>
          <a:pathLst>
            <a:path>
              <a:moveTo>
                <a:pt x="0" y="9801"/>
              </a:moveTo>
              <a:lnTo>
                <a:pt x="741046" y="980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Arial" pitchFamily="34" charset="0"/>
            <a:cs typeface="Arial" pitchFamily="34" charset="0"/>
          </a:endParaRPr>
        </a:p>
      </dsp:txBody>
      <dsp:txXfrm>
        <a:off x="4444268" y="2396241"/>
        <a:ext cx="37052" cy="37052"/>
      </dsp:txXfrm>
    </dsp:sp>
    <dsp:sp modelId="{2EA9E860-1D5F-4709-9A77-F228646B4DA6}">
      <dsp:nvSpPr>
        <dsp:cNvPr id="0" name=""/>
        <dsp:cNvSpPr/>
      </dsp:nvSpPr>
      <dsp:spPr>
        <a:xfrm>
          <a:off x="4714573" y="2221417"/>
          <a:ext cx="3416017" cy="93037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347663" marR="0" lvl="0" indent="-347663" algn="l" defTabSz="914400" eaLnBrk="1" fontAlgn="auto" latinLnBrk="0" hangingPunct="1">
            <a:lnSpc>
              <a:spcPct val="100000"/>
            </a:lnSpc>
            <a:spcBef>
              <a:spcPct val="0"/>
            </a:spcBef>
            <a:spcAft>
              <a:spcPts val="0"/>
            </a:spcAft>
            <a:buClrTx/>
            <a:buSzTx/>
            <a:buFontTx/>
            <a:buNone/>
            <a:tabLst/>
            <a:defRPr/>
          </a:pPr>
          <a:r>
            <a:rPr lang="en-US" sz="1400" b="0" kern="1200" dirty="0">
              <a:latin typeface="Arial" pitchFamily="34" charset="0"/>
              <a:cs typeface="Arial" pitchFamily="34" charset="0"/>
            </a:rPr>
            <a:t>= 1	Contains subject and predicate and meaning is unclear</a:t>
          </a:r>
          <a:endParaRPr lang="en-US" sz="1400" kern="1200" dirty="0">
            <a:latin typeface="Arial" pitchFamily="34" charset="0"/>
            <a:cs typeface="Arial" pitchFamily="34" charset="0"/>
          </a:endParaRPr>
        </a:p>
      </dsp:txBody>
      <dsp:txXfrm>
        <a:off x="4741823" y="2248667"/>
        <a:ext cx="3361517" cy="875873"/>
      </dsp:txXfrm>
    </dsp:sp>
    <dsp:sp modelId="{88E74B31-D78D-4840-A711-9A9FEFE28526}">
      <dsp:nvSpPr>
        <dsp:cNvPr id="0" name=""/>
        <dsp:cNvSpPr/>
      </dsp:nvSpPr>
      <dsp:spPr>
        <a:xfrm rot="4267975">
          <a:off x="3654287" y="2911724"/>
          <a:ext cx="1645604" cy="19602"/>
        </a:xfrm>
        <a:custGeom>
          <a:avLst/>
          <a:gdLst/>
          <a:ahLst/>
          <a:cxnLst/>
          <a:rect l="0" t="0" r="0" b="0"/>
          <a:pathLst>
            <a:path>
              <a:moveTo>
                <a:pt x="0" y="9801"/>
              </a:moveTo>
              <a:lnTo>
                <a:pt x="1645604" y="980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Arial" pitchFamily="34" charset="0"/>
            <a:cs typeface="Arial" pitchFamily="34" charset="0"/>
          </a:endParaRPr>
        </a:p>
      </dsp:txBody>
      <dsp:txXfrm>
        <a:off x="4435949" y="2880385"/>
        <a:ext cx="82280" cy="82280"/>
      </dsp:txXfrm>
    </dsp:sp>
    <dsp:sp modelId="{2CE625CC-A773-4E00-BC7B-9390929E85A6}">
      <dsp:nvSpPr>
        <dsp:cNvPr id="0" name=""/>
        <dsp:cNvSpPr/>
      </dsp:nvSpPr>
      <dsp:spPr>
        <a:xfrm>
          <a:off x="4743162" y="3238774"/>
          <a:ext cx="3393801" cy="92269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347663" lvl="0" indent="-347663" algn="l" defTabSz="622300">
            <a:lnSpc>
              <a:spcPct val="90000"/>
            </a:lnSpc>
            <a:spcBef>
              <a:spcPct val="0"/>
            </a:spcBef>
            <a:spcAft>
              <a:spcPct val="35000"/>
            </a:spcAft>
            <a:buNone/>
          </a:pPr>
          <a:r>
            <a:rPr lang="en-US" sz="1400" b="0" kern="1200" dirty="0">
              <a:latin typeface="Arial" pitchFamily="34" charset="0"/>
              <a:cs typeface="Arial" pitchFamily="34" charset="0"/>
            </a:rPr>
            <a:t>= 0	If response does not relate to the prompt, quotes the prompt, or has single English word(s) – no verb</a:t>
          </a:r>
          <a:endParaRPr lang="en-US" sz="1400" kern="1200" dirty="0">
            <a:latin typeface="Arial" pitchFamily="34" charset="0"/>
            <a:cs typeface="Arial" pitchFamily="34" charset="0"/>
          </a:endParaRPr>
        </a:p>
      </dsp:txBody>
      <dsp:txXfrm>
        <a:off x="4770187" y="3265799"/>
        <a:ext cx="3339751" cy="868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5DB78-8402-4527-88F3-AD078F8C35C9}">
      <dsp:nvSpPr>
        <dsp:cNvPr id="0" name=""/>
        <dsp:cNvSpPr/>
      </dsp:nvSpPr>
      <dsp:spPr>
        <a:xfrm>
          <a:off x="18017" y="1112324"/>
          <a:ext cx="2665542" cy="158343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8890" rIns="8890" bIns="889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Arial" pitchFamily="34" charset="0"/>
              <a:cs typeface="Arial" pitchFamily="34" charset="0"/>
            </a:rPr>
            <a:t>Does the response answer all the questions asked (satisfy the task)?</a:t>
          </a:r>
          <a:endParaRPr lang="en-US" sz="1400" kern="1200" dirty="0">
            <a:latin typeface="Arial" pitchFamily="34" charset="0"/>
            <a:cs typeface="Arial" pitchFamily="34" charset="0"/>
          </a:endParaRPr>
        </a:p>
      </dsp:txBody>
      <dsp:txXfrm>
        <a:off x="64394" y="1158701"/>
        <a:ext cx="2572788" cy="1490677"/>
      </dsp:txXfrm>
    </dsp:sp>
    <dsp:sp modelId="{54AEEF0F-C7D1-4BCE-96C0-1AC72CF9F5E9}">
      <dsp:nvSpPr>
        <dsp:cNvPr id="0" name=""/>
        <dsp:cNvSpPr/>
      </dsp:nvSpPr>
      <dsp:spPr>
        <a:xfrm rot="18087558">
          <a:off x="2533828" y="1629476"/>
          <a:ext cx="626354" cy="14839"/>
        </a:xfrm>
        <a:custGeom>
          <a:avLst/>
          <a:gdLst/>
          <a:ahLst/>
          <a:cxnLst/>
          <a:rect l="0" t="0" r="0" b="0"/>
          <a:pathLst>
            <a:path>
              <a:moveTo>
                <a:pt x="0" y="7419"/>
              </a:moveTo>
              <a:lnTo>
                <a:pt x="626354" y="74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itchFamily="34" charset="0"/>
            <a:cs typeface="Arial" pitchFamily="34" charset="0"/>
          </a:endParaRPr>
        </a:p>
      </dsp:txBody>
      <dsp:txXfrm>
        <a:off x="2831346" y="1621237"/>
        <a:ext cx="31317" cy="31317"/>
      </dsp:txXfrm>
    </dsp:sp>
    <dsp:sp modelId="{39CCEA4F-43AF-4376-92C8-553896A9C720}">
      <dsp:nvSpPr>
        <dsp:cNvPr id="0" name=""/>
        <dsp:cNvSpPr/>
      </dsp:nvSpPr>
      <dsp:spPr>
        <a:xfrm>
          <a:off x="3010450" y="1030831"/>
          <a:ext cx="1511623" cy="67784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rial" pitchFamily="34" charset="0"/>
              <a:cs typeface="Arial" pitchFamily="34" charset="0"/>
            </a:rPr>
            <a:t>Yes = 4 or 3</a:t>
          </a:r>
          <a:endParaRPr lang="en-US" sz="1400" kern="1200" dirty="0">
            <a:latin typeface="Arial" pitchFamily="34" charset="0"/>
            <a:cs typeface="Arial" pitchFamily="34" charset="0"/>
          </a:endParaRPr>
        </a:p>
      </dsp:txBody>
      <dsp:txXfrm>
        <a:off x="3030303" y="1050684"/>
        <a:ext cx="1471917" cy="638135"/>
      </dsp:txXfrm>
    </dsp:sp>
    <dsp:sp modelId="{6A3C1C92-087D-4303-AF29-A3A853DE8B69}">
      <dsp:nvSpPr>
        <dsp:cNvPr id="0" name=""/>
        <dsp:cNvSpPr/>
      </dsp:nvSpPr>
      <dsp:spPr>
        <a:xfrm rot="17653176">
          <a:off x="4181108" y="835082"/>
          <a:ext cx="1156277" cy="14839"/>
        </a:xfrm>
        <a:custGeom>
          <a:avLst/>
          <a:gdLst/>
          <a:ahLst/>
          <a:cxnLst/>
          <a:rect l="0" t="0" r="0" b="0"/>
          <a:pathLst>
            <a:path>
              <a:moveTo>
                <a:pt x="0" y="7419"/>
              </a:moveTo>
              <a:lnTo>
                <a:pt x="1156277" y="741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itchFamily="34" charset="0"/>
            <a:cs typeface="Arial" pitchFamily="34" charset="0"/>
          </a:endParaRPr>
        </a:p>
      </dsp:txBody>
      <dsp:txXfrm>
        <a:off x="4730340" y="813594"/>
        <a:ext cx="57813" cy="57813"/>
      </dsp:txXfrm>
    </dsp:sp>
    <dsp:sp modelId="{493436B9-BFAC-41DD-AFA0-06DEE2E4CCE1}">
      <dsp:nvSpPr>
        <dsp:cNvPr id="0" name=""/>
        <dsp:cNvSpPr/>
      </dsp:nvSpPr>
      <dsp:spPr>
        <a:xfrm>
          <a:off x="4996419" y="0"/>
          <a:ext cx="2732896" cy="63050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88925" lvl="0" indent="-288925" algn="l" defTabSz="533400">
            <a:lnSpc>
              <a:spcPct val="90000"/>
            </a:lnSpc>
            <a:spcBef>
              <a:spcPct val="0"/>
            </a:spcBef>
            <a:spcAft>
              <a:spcPct val="35000"/>
            </a:spcAft>
            <a:buNone/>
          </a:pPr>
          <a:r>
            <a:rPr lang="en-US" sz="1200" b="0" kern="1200" dirty="0">
              <a:latin typeface="Arial" pitchFamily="34" charset="0"/>
              <a:cs typeface="Arial" pitchFamily="34" charset="0"/>
            </a:rPr>
            <a:t>= 4	Response is clear, complete, cohesive </a:t>
          </a:r>
        </a:p>
      </dsp:txBody>
      <dsp:txXfrm>
        <a:off x="5014886" y="18467"/>
        <a:ext cx="2695962" cy="593567"/>
      </dsp:txXfrm>
    </dsp:sp>
    <dsp:sp modelId="{35B4F847-4F84-4898-AED0-6C0FA0293C10}">
      <dsp:nvSpPr>
        <dsp:cNvPr id="0" name=""/>
        <dsp:cNvSpPr/>
      </dsp:nvSpPr>
      <dsp:spPr>
        <a:xfrm rot="20042684">
          <a:off x="4495066" y="1245139"/>
          <a:ext cx="535533" cy="14839"/>
        </a:xfrm>
        <a:custGeom>
          <a:avLst/>
          <a:gdLst/>
          <a:ahLst/>
          <a:cxnLst/>
          <a:rect l="0" t="0" r="0" b="0"/>
          <a:pathLst>
            <a:path>
              <a:moveTo>
                <a:pt x="0" y="7419"/>
              </a:moveTo>
              <a:lnTo>
                <a:pt x="535533" y="741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4749444" y="1239170"/>
        <a:ext cx="26776" cy="26776"/>
      </dsp:txXfrm>
    </dsp:sp>
    <dsp:sp modelId="{5892FEF5-61E1-496B-96F6-EF779789C36B}">
      <dsp:nvSpPr>
        <dsp:cNvPr id="0" name=""/>
        <dsp:cNvSpPr/>
      </dsp:nvSpPr>
      <dsp:spPr>
        <a:xfrm>
          <a:off x="5003591" y="756652"/>
          <a:ext cx="2787931" cy="75742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rial" pitchFamily="34" charset="0"/>
              <a:cs typeface="Arial" pitchFamily="34" charset="0"/>
            </a:rPr>
            <a:t>= 3 Response is somewhat clear,  </a:t>
          </a:r>
          <a:br>
            <a:rPr lang="en-US" sz="1200" b="0" kern="1200" dirty="0">
              <a:latin typeface="Arial" pitchFamily="34" charset="0"/>
              <a:cs typeface="Arial" pitchFamily="34" charset="0"/>
            </a:rPr>
          </a:br>
          <a:r>
            <a:rPr lang="en-US" sz="1200" b="0" kern="1200" dirty="0">
              <a:latin typeface="Arial" pitchFamily="34" charset="0"/>
              <a:cs typeface="Arial" pitchFamily="34" charset="0"/>
            </a:rPr>
            <a:t>      minor grammatical errors are </a:t>
          </a:r>
          <a:br>
            <a:rPr lang="en-US" sz="1200" b="0" kern="1200" dirty="0">
              <a:latin typeface="Arial" pitchFamily="34" charset="0"/>
              <a:cs typeface="Arial" pitchFamily="34" charset="0"/>
            </a:rPr>
          </a:br>
          <a:r>
            <a:rPr lang="en-US" sz="1200" b="0" kern="1200" dirty="0">
              <a:latin typeface="Arial" pitchFamily="34" charset="0"/>
              <a:cs typeface="Arial" pitchFamily="34" charset="0"/>
            </a:rPr>
            <a:t>      acceptable</a:t>
          </a:r>
        </a:p>
      </dsp:txBody>
      <dsp:txXfrm>
        <a:off x="5025775" y="778836"/>
        <a:ext cx="2743563" cy="713058"/>
      </dsp:txXfrm>
    </dsp:sp>
    <dsp:sp modelId="{D064161C-5B39-484E-8F3B-E15AA72901B1}">
      <dsp:nvSpPr>
        <dsp:cNvPr id="0" name=""/>
        <dsp:cNvSpPr/>
      </dsp:nvSpPr>
      <dsp:spPr>
        <a:xfrm rot="5030212">
          <a:off x="2059465" y="2591735"/>
          <a:ext cx="1398312" cy="14839"/>
        </a:xfrm>
        <a:custGeom>
          <a:avLst/>
          <a:gdLst/>
          <a:ahLst/>
          <a:cxnLst/>
          <a:rect l="0" t="0" r="0" b="0"/>
          <a:pathLst>
            <a:path>
              <a:moveTo>
                <a:pt x="0" y="7419"/>
              </a:moveTo>
              <a:lnTo>
                <a:pt x="1398312" y="74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itchFamily="34" charset="0"/>
            <a:cs typeface="Arial" pitchFamily="34" charset="0"/>
          </a:endParaRPr>
        </a:p>
      </dsp:txBody>
      <dsp:txXfrm>
        <a:off x="2723663" y="2564197"/>
        <a:ext cx="69915" cy="69915"/>
      </dsp:txXfrm>
    </dsp:sp>
    <dsp:sp modelId="{4F55C074-B584-4AAA-8E27-29BC553A8543}">
      <dsp:nvSpPr>
        <dsp:cNvPr id="0" name=""/>
        <dsp:cNvSpPr/>
      </dsp:nvSpPr>
      <dsp:spPr>
        <a:xfrm>
          <a:off x="2833682" y="2900455"/>
          <a:ext cx="1777854" cy="78763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rial" pitchFamily="34" charset="0"/>
              <a:cs typeface="Arial" pitchFamily="34" charset="0"/>
            </a:rPr>
            <a:t>No = 2, 1 or 0</a:t>
          </a:r>
          <a:endParaRPr lang="en-US" sz="1400" kern="1200" dirty="0">
            <a:latin typeface="Arial" pitchFamily="34" charset="0"/>
            <a:cs typeface="Arial" pitchFamily="34" charset="0"/>
          </a:endParaRPr>
        </a:p>
      </dsp:txBody>
      <dsp:txXfrm>
        <a:off x="2856751" y="2923524"/>
        <a:ext cx="1731716" cy="741493"/>
      </dsp:txXfrm>
    </dsp:sp>
    <dsp:sp modelId="{24041F12-76ED-49C3-936F-79D86699B938}">
      <dsp:nvSpPr>
        <dsp:cNvPr id="0" name=""/>
        <dsp:cNvSpPr/>
      </dsp:nvSpPr>
      <dsp:spPr>
        <a:xfrm rot="17480386">
          <a:off x="4296110" y="2824974"/>
          <a:ext cx="991749" cy="14839"/>
        </a:xfrm>
        <a:custGeom>
          <a:avLst/>
          <a:gdLst/>
          <a:ahLst/>
          <a:cxnLst/>
          <a:rect l="0" t="0" r="0" b="0"/>
          <a:pathLst>
            <a:path>
              <a:moveTo>
                <a:pt x="0" y="7419"/>
              </a:moveTo>
              <a:lnTo>
                <a:pt x="991749" y="741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itchFamily="34" charset="0"/>
            <a:cs typeface="Arial" pitchFamily="34" charset="0"/>
          </a:endParaRPr>
        </a:p>
      </dsp:txBody>
      <dsp:txXfrm>
        <a:off x="4767191" y="2807599"/>
        <a:ext cx="49587" cy="49587"/>
      </dsp:txXfrm>
    </dsp:sp>
    <dsp:sp modelId="{2EA9E860-1D5F-4709-9A77-F228646B4DA6}">
      <dsp:nvSpPr>
        <dsp:cNvPr id="0" name=""/>
        <dsp:cNvSpPr/>
      </dsp:nvSpPr>
      <dsp:spPr>
        <a:xfrm>
          <a:off x="4972433" y="1858484"/>
          <a:ext cx="2809940" cy="102406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347663" marR="0" lvl="0" indent="-347663" algn="l" defTabSz="914400" eaLnBrk="1" fontAlgn="auto" latinLnBrk="0" hangingPunct="1">
            <a:lnSpc>
              <a:spcPct val="100000"/>
            </a:lnSpc>
            <a:spcBef>
              <a:spcPct val="0"/>
            </a:spcBef>
            <a:spcAft>
              <a:spcPts val="0"/>
            </a:spcAft>
            <a:buClrTx/>
            <a:buSzTx/>
            <a:buFontTx/>
            <a:buNone/>
            <a:tabLst/>
            <a:defRPr/>
          </a:pPr>
          <a:r>
            <a:rPr lang="en-US" sz="1400" b="0" kern="1200" dirty="0">
              <a:latin typeface="Arial" pitchFamily="34" charset="0"/>
              <a:cs typeface="Arial" pitchFamily="34" charset="0"/>
            </a:rPr>
            <a:t>= 2	</a:t>
          </a:r>
          <a:r>
            <a:rPr lang="en-US" sz="1200" b="0" kern="1200" dirty="0">
              <a:latin typeface="Arial" pitchFamily="34" charset="0"/>
              <a:cs typeface="Arial" pitchFamily="34" charset="0"/>
            </a:rPr>
            <a:t>Response contains at least one sentence that relates to the task with errors that cause you to read the response more than once for understanding</a:t>
          </a:r>
          <a:endParaRPr lang="en-US" sz="1400" kern="1200" dirty="0">
            <a:latin typeface="Arial" pitchFamily="34" charset="0"/>
            <a:cs typeface="Arial" pitchFamily="34" charset="0"/>
          </a:endParaRPr>
        </a:p>
      </dsp:txBody>
      <dsp:txXfrm>
        <a:off x="5002427" y="1888478"/>
        <a:ext cx="2749952" cy="964076"/>
      </dsp:txXfrm>
    </dsp:sp>
    <dsp:sp modelId="{8257EF83-5105-4338-B42E-45F1FCB6EA97}">
      <dsp:nvSpPr>
        <dsp:cNvPr id="0" name=""/>
        <dsp:cNvSpPr/>
      </dsp:nvSpPr>
      <dsp:spPr>
        <a:xfrm rot="1780771">
          <a:off x="4582968" y="3394678"/>
          <a:ext cx="435537" cy="14839"/>
        </a:xfrm>
        <a:custGeom>
          <a:avLst/>
          <a:gdLst/>
          <a:ahLst/>
          <a:cxnLst/>
          <a:rect l="0" t="0" r="0" b="0"/>
          <a:pathLst>
            <a:path>
              <a:moveTo>
                <a:pt x="0" y="7419"/>
              </a:moveTo>
              <a:lnTo>
                <a:pt x="435537" y="741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89848" y="3391209"/>
        <a:ext cx="21776" cy="21776"/>
      </dsp:txXfrm>
    </dsp:sp>
    <dsp:sp modelId="{7A207261-9E62-4703-A68E-7C5C65590779}">
      <dsp:nvSpPr>
        <dsp:cNvPr id="0" name=""/>
        <dsp:cNvSpPr/>
      </dsp:nvSpPr>
      <dsp:spPr>
        <a:xfrm>
          <a:off x="4989936" y="3053987"/>
          <a:ext cx="2863880" cy="91187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rial" pitchFamily="34" charset="0"/>
              <a:cs typeface="Arial" pitchFamily="34" charset="0"/>
            </a:rPr>
            <a:t>= 1 Response contains at least two </a:t>
          </a:r>
          <a:br>
            <a:rPr lang="en-US" sz="1200" b="0" kern="1200" dirty="0">
              <a:latin typeface="Arial" pitchFamily="34" charset="0"/>
              <a:cs typeface="Arial" pitchFamily="34" charset="0"/>
            </a:rPr>
          </a:br>
          <a:r>
            <a:rPr lang="en-US" sz="1200" b="0" kern="1200" dirty="0">
              <a:latin typeface="Arial" pitchFamily="34" charset="0"/>
              <a:cs typeface="Arial" pitchFamily="34" charset="0"/>
            </a:rPr>
            <a:t>      correctly spelled English words that </a:t>
          </a:r>
          <a:br>
            <a:rPr lang="en-US" sz="1200" b="0" kern="1200" dirty="0">
              <a:latin typeface="Arial" pitchFamily="34" charset="0"/>
              <a:cs typeface="Arial" pitchFamily="34" charset="0"/>
            </a:rPr>
          </a:br>
          <a:r>
            <a:rPr lang="en-US" sz="1200" b="0" kern="1200" dirty="0">
              <a:latin typeface="Arial" pitchFamily="34" charset="0"/>
              <a:cs typeface="Arial" pitchFamily="34" charset="0"/>
            </a:rPr>
            <a:t>      make up at least a phrase that </a:t>
          </a:r>
          <a:br>
            <a:rPr lang="en-US" sz="1200" b="0" kern="1200" dirty="0">
              <a:latin typeface="Arial" pitchFamily="34" charset="0"/>
              <a:cs typeface="Arial" pitchFamily="34" charset="0"/>
            </a:rPr>
          </a:br>
          <a:r>
            <a:rPr lang="en-US" sz="1200" b="0" kern="1200" dirty="0">
              <a:latin typeface="Arial" pitchFamily="34" charset="0"/>
              <a:cs typeface="Arial" pitchFamily="34" charset="0"/>
            </a:rPr>
            <a:t>      relates to the prompt</a:t>
          </a:r>
          <a:endParaRPr lang="en-US" sz="1200" kern="1200" dirty="0">
            <a:latin typeface="Arial" pitchFamily="34" charset="0"/>
            <a:cs typeface="Arial" pitchFamily="34" charset="0"/>
          </a:endParaRPr>
        </a:p>
      </dsp:txBody>
      <dsp:txXfrm>
        <a:off x="5016644" y="3080695"/>
        <a:ext cx="2810464" cy="858461"/>
      </dsp:txXfrm>
    </dsp:sp>
    <dsp:sp modelId="{88E74B31-D78D-4840-A711-9A9FEFE28526}">
      <dsp:nvSpPr>
        <dsp:cNvPr id="0" name=""/>
        <dsp:cNvSpPr/>
      </dsp:nvSpPr>
      <dsp:spPr>
        <a:xfrm rot="4284163">
          <a:off x="4207309" y="3849366"/>
          <a:ext cx="1187011" cy="14839"/>
        </a:xfrm>
        <a:custGeom>
          <a:avLst/>
          <a:gdLst/>
          <a:ahLst/>
          <a:cxnLst/>
          <a:rect l="0" t="0" r="0" b="0"/>
          <a:pathLst>
            <a:path>
              <a:moveTo>
                <a:pt x="0" y="7419"/>
              </a:moveTo>
              <a:lnTo>
                <a:pt x="1187011" y="741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itchFamily="34" charset="0"/>
            <a:cs typeface="Arial" pitchFamily="34" charset="0"/>
          </a:endParaRPr>
        </a:p>
      </dsp:txBody>
      <dsp:txXfrm>
        <a:off x="4771140" y="3827110"/>
        <a:ext cx="59350" cy="59350"/>
      </dsp:txXfrm>
    </dsp:sp>
    <dsp:sp modelId="{2CE625CC-A773-4E00-BC7B-9390929E85A6}">
      <dsp:nvSpPr>
        <dsp:cNvPr id="0" name=""/>
        <dsp:cNvSpPr/>
      </dsp:nvSpPr>
      <dsp:spPr>
        <a:xfrm>
          <a:off x="4990092" y="4095152"/>
          <a:ext cx="2862566" cy="64829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347663" lvl="0" indent="-347663" algn="l" defTabSz="533400">
            <a:lnSpc>
              <a:spcPct val="90000"/>
            </a:lnSpc>
            <a:spcBef>
              <a:spcPct val="0"/>
            </a:spcBef>
            <a:spcAft>
              <a:spcPct val="35000"/>
            </a:spcAft>
            <a:buNone/>
          </a:pPr>
          <a:r>
            <a:rPr lang="en-US" sz="1200" b="0" kern="1200" dirty="0">
              <a:latin typeface="Arial" pitchFamily="34" charset="0"/>
              <a:cs typeface="Arial" pitchFamily="34" charset="0"/>
            </a:rPr>
            <a:t>= 0	Response does not relate to the prompt or is unintelligible</a:t>
          </a:r>
          <a:endParaRPr lang="en-US" sz="1200" kern="1200" dirty="0">
            <a:latin typeface="Arial" pitchFamily="34" charset="0"/>
            <a:cs typeface="Arial" pitchFamily="34" charset="0"/>
          </a:endParaRPr>
        </a:p>
      </dsp:txBody>
      <dsp:txXfrm>
        <a:off x="5009080" y="4114140"/>
        <a:ext cx="2824590" cy="6103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A8F9A48-76F4-4E82-AD43-C895A82040A0}"/>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08E24C95-D543-48EC-9C4A-3BAFD945E3FD}"/>
              </a:ext>
            </a:extLst>
          </p:cNvPr>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r" defTabSz="941764" eaLnBrk="0" hangingPunct="0">
              <a:defRPr sz="1200">
                <a:latin typeface="Times" pitchFamily="18"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051EADD3-2E78-4F94-AF37-599A22A88BB6}"/>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4101" name="Rectangle 5">
            <a:extLst>
              <a:ext uri="{FF2B5EF4-FFF2-40B4-BE49-F238E27FC236}">
                <a16:creationId xmlns:a16="http://schemas.microsoft.com/office/drawing/2014/main" id="{EAC33548-3B71-4B03-9AC3-33ED30E7CFD0}"/>
              </a:ext>
            </a:extLst>
          </p:cNvPr>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r" defTabSz="941764" eaLnBrk="0" hangingPunct="0">
              <a:defRPr sz="1200">
                <a:latin typeface="Times" panose="02020603050405020304" pitchFamily="18" charset="0"/>
              </a:defRPr>
            </a:lvl1pPr>
          </a:lstStyle>
          <a:p>
            <a:pPr>
              <a:defRPr/>
            </a:pPr>
            <a:fld id="{882A8185-7304-4A39-8968-615C34C1E96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9AE2B9-5AEF-4ACD-B611-53D961946ADA}"/>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7ED95B12-5296-4661-A5E7-8E2AA9CC4D74}"/>
              </a:ext>
            </a:extLst>
          </p:cNvPr>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r" defTabSz="941764" eaLnBrk="0" hangingPunct="0">
              <a:defRPr sz="1200">
                <a:latin typeface="Times" pitchFamily="18" charset="0"/>
                <a:ea typeface="+mn-ea"/>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C6284AF-5563-4BBA-8EF8-BB3F1AC9578A}"/>
              </a:ext>
            </a:extLst>
          </p:cNvPr>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C634B85E-BAD0-4AF6-BA2B-4B76B02892F6}"/>
              </a:ext>
            </a:extLst>
          </p:cNvPr>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3079" name="Rectangle 7">
            <a:extLst>
              <a:ext uri="{FF2B5EF4-FFF2-40B4-BE49-F238E27FC236}">
                <a16:creationId xmlns:a16="http://schemas.microsoft.com/office/drawing/2014/main" id="{8C6BF314-4B9A-439B-A59C-6DBA392E5198}"/>
              </a:ext>
            </a:extLst>
          </p:cNvPr>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r" defTabSz="941764" eaLnBrk="0" hangingPunct="0">
              <a:defRPr sz="1200">
                <a:latin typeface="Times" panose="02020603050405020304" pitchFamily="18" charset="0"/>
              </a:defRPr>
            </a:lvl1pPr>
          </a:lstStyle>
          <a:p>
            <a:pPr>
              <a:defRPr/>
            </a:pPr>
            <a:fld id="{449F730E-F56D-4309-A1E0-A50009144A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64731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oleObject" Target="../embeddings/oleObject7.bin"/><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oleObject" Target="../embeddings/oleObject8.bin"/><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vmlDrawing" Target="../drawings/vmlDrawing9.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vmlDrawing" Target="../drawings/vmlDrawing10.vml"/><Relationship Id="rId6" Type="http://schemas.openxmlformats.org/officeDocument/2006/relationships/image" Target="../media/image1.png"/><Relationship Id="rId5" Type="http://schemas.openxmlformats.org/officeDocument/2006/relationships/oleObject" Target="../embeddings/oleObject10.bin"/><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vmlDrawing" Target="../drawings/vmlDrawing11.vml"/><Relationship Id="rId6" Type="http://schemas.openxmlformats.org/officeDocument/2006/relationships/image" Target="../media/image1.png"/><Relationship Id="rId5" Type="http://schemas.openxmlformats.org/officeDocument/2006/relationships/oleObject" Target="../embeddings/oleObject11.bin"/><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vmlDrawing" Target="../drawings/vmlDrawing12.vml"/><Relationship Id="rId6" Type="http://schemas.openxmlformats.org/officeDocument/2006/relationships/image" Target="../media/image1.png"/><Relationship Id="rId5" Type="http://schemas.openxmlformats.org/officeDocument/2006/relationships/oleObject" Target="../embeddings/oleObject12.bin"/><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vmlDrawing" Target="../drawings/vmlDrawing13.vml"/><Relationship Id="rId6" Type="http://schemas.openxmlformats.org/officeDocument/2006/relationships/image" Target="../media/image1.png"/><Relationship Id="rId5" Type="http://schemas.openxmlformats.org/officeDocument/2006/relationships/oleObject" Target="../embeddings/oleObject13.bin"/><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vmlDrawing" Target="../drawings/vmlDrawing14.vml"/><Relationship Id="rId6" Type="http://schemas.openxmlformats.org/officeDocument/2006/relationships/image" Target="../media/image1.png"/><Relationship Id="rId5" Type="http://schemas.openxmlformats.org/officeDocument/2006/relationships/oleObject" Target="../embeddings/oleObject14.bin"/><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vmlDrawing" Target="../drawings/vmlDrawing15.vml"/><Relationship Id="rId6" Type="http://schemas.openxmlformats.org/officeDocument/2006/relationships/image" Target="../media/image1.png"/><Relationship Id="rId5" Type="http://schemas.openxmlformats.org/officeDocument/2006/relationships/oleObject" Target="../embeddings/oleObject15.bin"/><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vmlDrawing" Target="../drawings/vmlDrawing16.vml"/><Relationship Id="rId6" Type="http://schemas.openxmlformats.org/officeDocument/2006/relationships/image" Target="../media/image1.png"/><Relationship Id="rId5" Type="http://schemas.openxmlformats.org/officeDocument/2006/relationships/oleObject" Target="../embeddings/oleObject16.bin"/><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vmlDrawing" Target="../drawings/vmlDrawing17.vml"/><Relationship Id="rId6" Type="http://schemas.openxmlformats.org/officeDocument/2006/relationships/image" Target="../media/image1.png"/><Relationship Id="rId5" Type="http://schemas.openxmlformats.org/officeDocument/2006/relationships/oleObject" Target="../embeddings/oleObject17.bin"/><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5.bin"/><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DC1B4AD-9C02-4DE5-AE1E-1B4559A3754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8101" name="Image" r:id="rId5" imgW="2628571" imgH="990476" progId="PhotoshopElements.Image.4">
                  <p:embed/>
                </p:oleObj>
              </mc:Choice>
              <mc:Fallback>
                <p:oleObj name="Image" r:id="rId5" imgW="2628571" imgH="990476" progId="PhotoshopElements.Image.4">
                  <p:embed/>
                  <p:pic>
                    <p:nvPicPr>
                      <p:cNvPr id="410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9214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81F63F7-9463-4425-A7ED-82CD24C266BC}"/>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3221" name="Image" r:id="rId5" imgW="2628571" imgH="990476" progId="PhotoshopElements.Image.4">
                  <p:embed/>
                </p:oleObj>
              </mc:Choice>
              <mc:Fallback>
                <p:oleObj name="Image" r:id="rId5" imgW="2628571" imgH="990476" progId="PhotoshopElements.Image.4">
                  <p:embed/>
                  <p:pic>
                    <p:nvPicPr>
                      <p:cNvPr id="13318"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80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6E3FE4-AD48-4A4B-8A8B-2CFAA27467ED}"/>
              </a:ext>
            </a:extLst>
          </p:cNvPr>
          <p:cNvSpPr txBox="1">
            <a:spLocks/>
          </p:cNvSpPr>
          <p:nvPr userDrawn="1"/>
        </p:nvSpPr>
        <p:spPr bwMode="auto">
          <a:xfrm>
            <a:off x="592138" y="0"/>
            <a:ext cx="81105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600" b="1" kern="1200">
                <a:solidFill>
                  <a:srgbClr val="0072BC"/>
                </a:solidFill>
                <a:latin typeface="+mj-lt"/>
                <a:ea typeface="+mj-ea"/>
                <a:cs typeface="+mj-cs"/>
              </a:defRPr>
            </a:lvl1pPr>
            <a:lvl2pPr algn="ctr" rtl="0" eaLnBrk="0" fontAlgn="base" hangingPunct="0">
              <a:spcBef>
                <a:spcPct val="0"/>
              </a:spcBef>
              <a:spcAft>
                <a:spcPct val="0"/>
              </a:spcAft>
              <a:defRPr sz="3600" b="1">
                <a:solidFill>
                  <a:srgbClr val="0072BC"/>
                </a:solidFill>
                <a:latin typeface="Arial" charset="0"/>
              </a:defRPr>
            </a:lvl2pPr>
            <a:lvl3pPr algn="ctr" rtl="0" eaLnBrk="0" fontAlgn="base" hangingPunct="0">
              <a:spcBef>
                <a:spcPct val="0"/>
              </a:spcBef>
              <a:spcAft>
                <a:spcPct val="0"/>
              </a:spcAft>
              <a:defRPr sz="3600" b="1">
                <a:solidFill>
                  <a:srgbClr val="0072BC"/>
                </a:solidFill>
                <a:latin typeface="Arial" charset="0"/>
              </a:defRPr>
            </a:lvl3pPr>
            <a:lvl4pPr algn="ctr" rtl="0" eaLnBrk="0" fontAlgn="base" hangingPunct="0">
              <a:spcBef>
                <a:spcPct val="0"/>
              </a:spcBef>
              <a:spcAft>
                <a:spcPct val="0"/>
              </a:spcAft>
              <a:defRPr sz="3600" b="1">
                <a:solidFill>
                  <a:srgbClr val="0072BC"/>
                </a:solidFill>
                <a:latin typeface="Arial" charset="0"/>
              </a:defRPr>
            </a:lvl4pPr>
            <a:lvl5pPr algn="ctr" rtl="0" eaLnBrk="0" fontAlgn="base" hangingPunct="0">
              <a:spcBef>
                <a:spcPct val="0"/>
              </a:spcBef>
              <a:spcAft>
                <a:spcPct val="0"/>
              </a:spcAft>
              <a:defRPr sz="3600" b="1">
                <a:solidFill>
                  <a:srgbClr val="0072BC"/>
                </a:solidFill>
                <a:latin typeface="Arial" charset="0"/>
              </a:defRPr>
            </a:lvl5pPr>
            <a:lvl6pPr marL="457200" algn="ctr" rtl="0" fontAlgn="base">
              <a:spcBef>
                <a:spcPct val="0"/>
              </a:spcBef>
              <a:spcAft>
                <a:spcPct val="0"/>
              </a:spcAft>
              <a:defRPr sz="3600" b="1">
                <a:solidFill>
                  <a:srgbClr val="0072BC"/>
                </a:solidFill>
                <a:latin typeface="Arial" charset="0"/>
              </a:defRPr>
            </a:lvl6pPr>
            <a:lvl7pPr marL="914400" algn="ctr" rtl="0" fontAlgn="base">
              <a:spcBef>
                <a:spcPct val="0"/>
              </a:spcBef>
              <a:spcAft>
                <a:spcPct val="0"/>
              </a:spcAft>
              <a:defRPr sz="3600" b="1">
                <a:solidFill>
                  <a:srgbClr val="0072BC"/>
                </a:solidFill>
                <a:latin typeface="Arial" charset="0"/>
              </a:defRPr>
            </a:lvl7pPr>
            <a:lvl8pPr marL="1371600" algn="ctr" rtl="0" fontAlgn="base">
              <a:spcBef>
                <a:spcPct val="0"/>
              </a:spcBef>
              <a:spcAft>
                <a:spcPct val="0"/>
              </a:spcAft>
              <a:defRPr sz="3600" b="1">
                <a:solidFill>
                  <a:srgbClr val="0072BC"/>
                </a:solidFill>
                <a:latin typeface="Arial" charset="0"/>
              </a:defRPr>
            </a:lvl8pPr>
            <a:lvl9pPr marL="1828800" algn="ctr" rtl="0" fontAlgn="base">
              <a:spcBef>
                <a:spcPct val="0"/>
              </a:spcBef>
              <a:spcAft>
                <a:spcPct val="0"/>
              </a:spcAft>
              <a:defRPr sz="3600" b="1">
                <a:solidFill>
                  <a:srgbClr val="0072BC"/>
                </a:solidFill>
                <a:latin typeface="Arial" charset="0"/>
              </a:defRPr>
            </a:lvl9pPr>
          </a:lstStyle>
          <a:p>
            <a:pPr>
              <a:defRPr/>
            </a:pPr>
            <a:r>
              <a:rPr lang="en-US"/>
              <a:t>Click to edit Master title style</a:t>
            </a:r>
          </a:p>
        </p:txBody>
      </p:sp>
      <p:sp>
        <p:nvSpPr>
          <p:cNvPr id="6" name="Rectangle 6">
            <a:extLst>
              <a:ext uri="{FF2B5EF4-FFF2-40B4-BE49-F238E27FC236}">
                <a16:creationId xmlns:a16="http://schemas.microsoft.com/office/drawing/2014/main" id="{E21D0A63-5DFF-4D21-B1C2-018BA1591C75}"/>
              </a:ext>
            </a:extLst>
          </p:cNvPr>
          <p:cNvSpPr txBox="1">
            <a:spLocks noChangeArrowheads="1"/>
          </p:cNvSpPr>
          <p:nvPr userDrawn="1"/>
        </p:nvSpPr>
        <p:spPr bwMode="white">
          <a:xfrm>
            <a:off x="6705600" y="6540500"/>
            <a:ext cx="2133600" cy="365125"/>
          </a:xfrm>
          <a:prstGeom prst="rect">
            <a:avLst/>
          </a:prstGeom>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A5FA3987-8A61-402B-89D6-7AC28384526A}" type="slidenum">
              <a:rPr lang="en-US" altLang="en-US" sz="1200">
                <a:solidFill>
                  <a:srgbClr val="B3A2C7"/>
                </a:solidFill>
              </a:rPr>
              <a:pPr algn="r" eaLnBrk="1" hangingPunct="1"/>
              <a:t>‹#›</a:t>
            </a:fld>
            <a:endParaRPr lang="en-US" altLang="en-US" sz="1200">
              <a:solidFill>
                <a:srgbClr val="B3A2C7"/>
              </a:solidFill>
            </a:endParaRPr>
          </a:p>
        </p:txBody>
      </p:sp>
      <p:pic>
        <p:nvPicPr>
          <p:cNvPr id="8" name="Picture 8">
            <a:extLst>
              <a:ext uri="{FF2B5EF4-FFF2-40B4-BE49-F238E27FC236}">
                <a16:creationId xmlns:a16="http://schemas.microsoft.com/office/drawing/2014/main" id="{C9E723AB-D718-4996-A790-900C9C31C7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a:extLst>
              <a:ext uri="{FF2B5EF4-FFF2-40B4-BE49-F238E27FC236}">
                <a16:creationId xmlns:a16="http://schemas.microsoft.com/office/drawing/2014/main" id="{0B9FC655-5B15-4F09-B725-14D1932993A0}"/>
              </a:ext>
            </a:extLst>
          </p:cNvPr>
          <p:cNvSpPr txBox="1">
            <a:spLocks/>
          </p:cNvSpPr>
          <p:nvPr userDrawn="1"/>
        </p:nvSpPr>
        <p:spPr bwMode="white">
          <a:xfrm>
            <a:off x="6707188" y="6542088"/>
            <a:ext cx="2133600" cy="365125"/>
          </a:xfrm>
          <a:prstGeom prst="rect">
            <a:avLst/>
          </a:prstGeom>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4A4B589E-9C7B-47FF-9491-9EABB83D5590}" type="slidenum">
              <a:rPr lang="en-US" altLang="en-US" sz="1200">
                <a:solidFill>
                  <a:srgbClr val="B3A2C7"/>
                </a:solidFill>
              </a:rPr>
              <a:pPr algn="r" eaLnBrk="1" hangingPunct="1"/>
              <a:t>‹#›</a:t>
            </a:fld>
            <a:endParaRPr lang="en-US" altLang="en-US" sz="1200">
              <a:solidFill>
                <a:srgbClr val="B3A2C7"/>
              </a:solidFill>
            </a:endParaRPr>
          </a:p>
        </p:txBody>
      </p:sp>
      <p:pic>
        <p:nvPicPr>
          <p:cNvPr id="10" name="Picture 10">
            <a:extLst>
              <a:ext uri="{FF2B5EF4-FFF2-40B4-BE49-F238E27FC236}">
                <a16:creationId xmlns:a16="http://schemas.microsoft.com/office/drawing/2014/main" id="{F8C8C43E-F34F-433F-8824-7795200228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075363"/>
            <a:ext cx="13890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able Placeholder 2"/>
          <p:cNvSpPr>
            <a:spLocks noGrp="1"/>
          </p:cNvSpPr>
          <p:nvPr>
            <p:ph type="tbl" idx="12"/>
          </p:nvPr>
        </p:nvSpPr>
        <p:spPr>
          <a:xfrm>
            <a:off x="1316038" y="1179513"/>
            <a:ext cx="7385050" cy="4905375"/>
          </a:xfrm>
        </p:spPr>
        <p:txBody>
          <a:bodyPr rtlCol="0">
            <a:normAutofit/>
          </a:bodyPr>
          <a:lstStyle/>
          <a:p>
            <a:pPr lvl="0"/>
            <a:endParaRPr lang="en-US" noProof="0"/>
          </a:p>
        </p:txBody>
      </p:sp>
    </p:spTree>
    <p:extLst>
      <p:ext uri="{BB962C8B-B14F-4D97-AF65-F5344CB8AC3E}">
        <p14:creationId xmlns:p14="http://schemas.microsoft.com/office/powerpoint/2010/main" val="102244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EE2E1C3-85D0-49F6-8123-BB6C928124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AB9223C-A69E-4B41-B83C-1025DD45B1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075363"/>
            <a:ext cx="13890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16E9E59A-2288-42D8-9FDA-8AF589D109AA}"/>
              </a:ext>
            </a:extLst>
          </p:cNvPr>
          <p:cNvSpPr>
            <a:spLocks noGrp="1"/>
          </p:cNvSpPr>
          <p:nvPr>
            <p:ph type="dt" sz="half" idx="10"/>
          </p:nvPr>
        </p:nvSpPr>
        <p:spPr/>
        <p:txBody>
          <a:bodyPr/>
          <a:lstStyle>
            <a:lvl1pPr>
              <a:defRPr/>
            </a:lvl1pPr>
          </a:lstStyle>
          <a:p>
            <a:pPr>
              <a:defRPr/>
            </a:pPr>
            <a:fld id="{420A4BA2-3760-4B0E-8F52-22366763FBB7}" type="datetime1">
              <a:rPr lang="en-US"/>
              <a:pPr>
                <a:defRPr/>
              </a:pPr>
              <a:t>4/21/2021</a:t>
            </a:fld>
            <a:endParaRPr lang="en-US"/>
          </a:p>
        </p:txBody>
      </p:sp>
      <p:sp>
        <p:nvSpPr>
          <p:cNvPr id="7" name="Slide Number Placeholder 5">
            <a:extLst>
              <a:ext uri="{FF2B5EF4-FFF2-40B4-BE49-F238E27FC236}">
                <a16:creationId xmlns:a16="http://schemas.microsoft.com/office/drawing/2014/main" id="{8C880780-9013-48B8-9521-E95C0F355AA9}"/>
              </a:ext>
            </a:extLst>
          </p:cNvPr>
          <p:cNvSpPr>
            <a:spLocks noGrp="1"/>
          </p:cNvSpPr>
          <p:nvPr>
            <p:ph type="sldNum" sz="quarter" idx="11"/>
          </p:nvPr>
        </p:nvSpPr>
        <p:spPr/>
        <p:txBody>
          <a:bodyPr/>
          <a:lstStyle>
            <a:lvl1pPr>
              <a:defRPr/>
            </a:lvl1pPr>
          </a:lstStyle>
          <a:p>
            <a:fld id="{830CE84A-2FF0-416F-BD24-D087406A2B10}" type="slidenum">
              <a:rPr lang="en-US" altLang="en-US"/>
              <a:pPr/>
              <a:t>‹#›</a:t>
            </a:fld>
            <a:endParaRPr lang="en-US" altLang="en-US"/>
          </a:p>
        </p:txBody>
      </p:sp>
    </p:spTree>
    <p:extLst>
      <p:ext uri="{BB962C8B-B14F-4D97-AF65-F5344CB8AC3E}">
        <p14:creationId xmlns:p14="http://schemas.microsoft.com/office/powerpoint/2010/main" val="72115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1356842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4245" name="Image" r:id="rId5" imgW="2628571" imgH="990476" progId="PhotoshopElements.Image.4">
                  <p:embed/>
                </p:oleObj>
              </mc:Choice>
              <mc:Fallback>
                <p:oleObj name="Image" r:id="rId5" imgW="2628571" imgH="990476" progId="PhotoshopElements.Image.4">
                  <p:embed/>
                  <p:pic>
                    <p:nvPicPr>
                      <p:cNvPr id="1742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7889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p:nvPr/>
        </p:nvSpPr>
        <p:spPr>
          <a:xfrm>
            <a:off x="446088" y="469900"/>
            <a:ext cx="7110412" cy="687388"/>
          </a:xfrm>
          <a:prstGeom prst="rect">
            <a:avLst/>
          </a:prstGeom>
        </p:spPr>
        <p:txBody>
          <a:bodyPr/>
          <a:lstStyle>
            <a:defPPr/>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a:lstStyle>
          <a:p>
            <a:pPr>
              <a:defRPr/>
            </a:pPr>
            <a:endParaRPr lang="en-US"/>
          </a:p>
        </p:txBody>
      </p:sp>
      <p:pic>
        <p:nvPicPr>
          <p:cNvPr id="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6293" name="Image" r:id="rId5" imgW="2628571" imgH="990476" progId="PhotoshopElements.Image.4">
                  <p:embed/>
                </p:oleObj>
              </mc:Choice>
              <mc:Fallback>
                <p:oleObj name="Image" r:id="rId5" imgW="2628571" imgH="990476" progId="PhotoshopElements.Image.4">
                  <p:embed/>
                  <p:pic>
                    <p:nvPicPr>
                      <p:cNvPr id="1946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98849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76394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b="1">
              <a:latin typeface="Arial Narrow" panose="020B0606020202030204" pitchFamily="34" charset="0"/>
            </a:endParaRPr>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2110049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659768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fontAlgn="auto" hangingPunct="1">
              <a:spcBef>
                <a:spcPts val="0"/>
              </a:spcBef>
              <a:spcAft>
                <a:spcPts val="0"/>
              </a:spcAft>
              <a:defRPr/>
            </a:pPr>
            <a:endParaRPr lang="en-US" altLang="en-US" sz="1200" b="1">
              <a:latin typeface="Arial Narrow" panose="020B0606020202030204" pitchFamily="34" charset="0"/>
            </a:endParaRPr>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131073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F9DDAC5-0637-4A53-BCAC-57707E88BF7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9125" name="Image" r:id="rId5" imgW="2628571" imgH="990476" progId="PhotoshopElements.Image.4">
                  <p:embed/>
                </p:oleObj>
              </mc:Choice>
              <mc:Fallback>
                <p:oleObj name="Image" r:id="rId5" imgW="2628571" imgH="990476" progId="PhotoshopElements.Image.4">
                  <p:embed/>
                  <p:pic>
                    <p:nvPicPr>
                      <p:cNvPr id="512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8741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990599" y="1676400"/>
            <a:ext cx="7086601" cy="3124200"/>
          </a:xfrm>
          <a:prstGeom prst="rect">
            <a:avLst/>
          </a:prstGeom>
        </p:spPr>
        <p:txBody>
          <a:bodyPr/>
          <a:lstStyle>
            <a:lvl1pPr marL="0" indent="0" algn="l">
              <a:buNone/>
              <a:defRPr sz="2000" b="1" baseline="0">
                <a:solidFill>
                  <a:srgbClr val="022F65"/>
                </a:solidFill>
                <a:latin typeface="Garamond" panose="02020404030301010803" pitchFamily="18" charset="0"/>
              </a:defRPr>
            </a:lvl1pPr>
            <a:lvl2pPr marL="274320" marR="0"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ctrTitle"/>
          </p:nvPr>
        </p:nvSpPr>
        <p:spPr>
          <a:xfrm>
            <a:off x="990600" y="514350"/>
            <a:ext cx="5080000" cy="457200"/>
          </a:xfrm>
          <a:prstGeom prst="rect">
            <a:avLst/>
          </a:prstGeom>
        </p:spPr>
        <p:txBody>
          <a:bodyPr/>
          <a:lstStyle>
            <a:lvl1pPr algn="l">
              <a:defRPr sz="2400" b="1">
                <a:solidFill>
                  <a:srgbClr val="022F65"/>
                </a:solidFill>
                <a:latin typeface="Garamond"/>
                <a:cs typeface="Garamond"/>
              </a:defRPr>
            </a:lvl1pPr>
          </a:lstStyle>
          <a:p>
            <a:endParaRPr lang="en-US" dirty="0"/>
          </a:p>
        </p:txBody>
      </p:sp>
    </p:spTree>
    <p:extLst>
      <p:ext uri="{BB962C8B-B14F-4D97-AF65-F5344CB8AC3E}">
        <p14:creationId xmlns:p14="http://schemas.microsoft.com/office/powerpoint/2010/main" val="4289999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7308"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1002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76FEAF7-DB7F-46C2-BAA6-DBB447A2D85A}"/>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8332"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9129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p:nvPr/>
        </p:nvSpPr>
        <p:spPr>
          <a:xfrm>
            <a:off x="446088" y="469900"/>
            <a:ext cx="7110412" cy="687388"/>
          </a:xfrm>
          <a:prstGeom prst="rect">
            <a:avLst/>
          </a:prstGeom>
        </p:spPr>
        <p:txBody>
          <a:bodyPr/>
          <a:lstStyle>
            <a:defPPr/>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a:lstStyle>
          <a:p>
            <a:pPr>
              <a:defRPr/>
            </a:pPr>
            <a:endParaRPr lang="en-US"/>
          </a:p>
        </p:txBody>
      </p:sp>
      <p:pic>
        <p:nvPicPr>
          <p:cNvPr id="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9356"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130862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0380"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81140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76FEAF7-DB7F-46C2-BAA6-DBB447A2D85A}"/>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1404"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7316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8C0F391-3A02-45F8-8C07-F154DFBA59FD}"/>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F3397403-D79B-454D-84E2-2D1021DC3B80}" type="slidenum">
              <a:rPr lang="en-US" altLang="en-US" smtClean="0"/>
              <a:pPr algn="r" eaLnBrk="1" hangingPunct="1">
                <a:defRPr/>
              </a:pPr>
              <a:t>‹#›</a:t>
            </a:fld>
            <a:endParaRPr lang="en-US" altLang="en-US"/>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800321D2-95B6-42DC-9240-EEEFDBE9C4B9}"/>
              </a:ext>
            </a:extLst>
          </p:cNvPr>
          <p:cNvSpPr>
            <a:spLocks noGrp="1"/>
          </p:cNvSpPr>
          <p:nvPr>
            <p:ph type="dt" sz="half" idx="10"/>
          </p:nvPr>
        </p:nvSpPr>
        <p:spPr/>
        <p:txBody>
          <a:bodyPr/>
          <a:lstStyle>
            <a:lvl1pPr>
              <a:defRPr/>
            </a:lvl1pPr>
          </a:lstStyle>
          <a:p>
            <a:pPr>
              <a:defRPr/>
            </a:pPr>
            <a:fld id="{F811127D-BA75-4AFE-B451-ED6F9B68E1F5}" type="datetime1">
              <a:rPr lang="en-US" altLang="en-US"/>
              <a:pPr>
                <a:defRPr/>
              </a:pPr>
              <a:t>4/21/2021</a:t>
            </a:fld>
            <a:endParaRPr lang="en-US" altLang="en-US"/>
          </a:p>
        </p:txBody>
      </p:sp>
      <p:sp>
        <p:nvSpPr>
          <p:cNvPr id="9" name="Slide Number Placeholder 6">
            <a:extLst>
              <a:ext uri="{FF2B5EF4-FFF2-40B4-BE49-F238E27FC236}">
                <a16:creationId xmlns:a16="http://schemas.microsoft.com/office/drawing/2014/main" id="{A04E787A-0349-4EAD-B947-0CA59FFBFC9A}"/>
              </a:ext>
            </a:extLst>
          </p:cNvPr>
          <p:cNvSpPr>
            <a:spLocks noGrp="1"/>
          </p:cNvSpPr>
          <p:nvPr>
            <p:ph type="sldNum" sz="quarter" idx="11"/>
          </p:nvPr>
        </p:nvSpPr>
        <p:spPr/>
        <p:txBody>
          <a:bodyPr/>
          <a:lstStyle>
            <a:lvl1pPr>
              <a:defRPr/>
            </a:lvl1pPr>
          </a:lstStyle>
          <a:p>
            <a:pPr>
              <a:defRPr/>
            </a:pPr>
            <a:fld id="{C1AF857E-DC18-483B-B2DC-0152B3587083}" type="slidenum">
              <a:rPr lang="en-US" altLang="en-US"/>
              <a:pPr>
                <a:defRPr/>
              </a:pPr>
              <a:t>‹#›</a:t>
            </a:fld>
            <a:endParaRPr lang="en-US" altLang="en-US"/>
          </a:p>
        </p:txBody>
      </p:sp>
      <p:sp>
        <p:nvSpPr>
          <p:cNvPr id="10" name="Footer Placeholder 4">
            <a:extLst>
              <a:ext uri="{FF2B5EF4-FFF2-40B4-BE49-F238E27FC236}">
                <a16:creationId xmlns:a16="http://schemas.microsoft.com/office/drawing/2014/main" id="{A0C39E27-BD57-4FAD-95B3-510ED6C1A236}"/>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660888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E781756-C060-4C3B-B4CB-F3EB54E10A5E}"/>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95D4D6AE-63A2-4034-939F-6751AC15C2C1}" type="slidenum">
              <a:rPr lang="en-US" altLang="en-US" smtClean="0"/>
              <a:pPr algn="r" eaLnBrk="1" hangingPunct="1">
                <a:defRPr/>
              </a:pPr>
              <a:t>‹#›</a:t>
            </a:fld>
            <a:endParaRPr lang="en-US" altLang="en-US"/>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4E89B48C-012D-46FC-A390-6BDB3FFCC016}"/>
              </a:ext>
            </a:extLst>
          </p:cNvPr>
          <p:cNvSpPr>
            <a:spLocks noGrp="1"/>
          </p:cNvSpPr>
          <p:nvPr>
            <p:ph type="dt" sz="half" idx="10"/>
          </p:nvPr>
        </p:nvSpPr>
        <p:spPr/>
        <p:txBody>
          <a:bodyPr/>
          <a:lstStyle>
            <a:lvl1pPr>
              <a:defRPr/>
            </a:lvl1pPr>
          </a:lstStyle>
          <a:p>
            <a:pPr>
              <a:defRPr/>
            </a:pPr>
            <a:fld id="{7A12E912-6D81-474D-8186-060E66237EA1}" type="datetime1">
              <a:rPr lang="en-US" altLang="en-US"/>
              <a:pPr>
                <a:defRPr/>
              </a:pPr>
              <a:t>4/21/2021</a:t>
            </a:fld>
            <a:endParaRPr lang="en-US" altLang="en-US"/>
          </a:p>
        </p:txBody>
      </p:sp>
      <p:sp>
        <p:nvSpPr>
          <p:cNvPr id="11" name="Slide Number Placeholder 8">
            <a:extLst>
              <a:ext uri="{FF2B5EF4-FFF2-40B4-BE49-F238E27FC236}">
                <a16:creationId xmlns:a16="http://schemas.microsoft.com/office/drawing/2014/main" id="{C801565B-E60F-4D80-AFC6-AC3B9B6BEFEB}"/>
              </a:ext>
            </a:extLst>
          </p:cNvPr>
          <p:cNvSpPr>
            <a:spLocks noGrp="1"/>
          </p:cNvSpPr>
          <p:nvPr>
            <p:ph type="sldNum" sz="quarter" idx="11"/>
          </p:nvPr>
        </p:nvSpPr>
        <p:spPr/>
        <p:txBody>
          <a:bodyPr/>
          <a:lstStyle>
            <a:lvl1pPr>
              <a:defRPr/>
            </a:lvl1pPr>
          </a:lstStyle>
          <a:p>
            <a:pPr>
              <a:defRPr/>
            </a:pPr>
            <a:fld id="{76776A35-A7E2-4305-9548-ADB638313268}" type="slidenum">
              <a:rPr lang="en-US" altLang="en-US"/>
              <a:pPr>
                <a:defRPr/>
              </a:pPr>
              <a:t>‹#›</a:t>
            </a:fld>
            <a:endParaRPr lang="en-US" altLang="en-US"/>
          </a:p>
        </p:txBody>
      </p:sp>
      <p:sp>
        <p:nvSpPr>
          <p:cNvPr id="12" name="Footer Placeholder 4">
            <a:extLst>
              <a:ext uri="{FF2B5EF4-FFF2-40B4-BE49-F238E27FC236}">
                <a16:creationId xmlns:a16="http://schemas.microsoft.com/office/drawing/2014/main" id="{64704610-1312-4D3B-A40A-DAC23BB754E5}"/>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1096619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8BB27D15-1349-45C0-B008-FB2C3F2C6BFD}"/>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2428"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0895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3452"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66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B0CF0A5-560A-4773-BCE6-4D7BB6AB05A0}"/>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EB8AF232-0A4E-41D5-932D-9D4C09DCADAC}" type="slidenum">
              <a:rPr lang="en-US" altLang="en-US" smtClean="0"/>
              <a:pPr algn="r" eaLnBrk="1" hangingPunct="1">
                <a:defRPr/>
              </a:pPr>
              <a:t>‹#›</a:t>
            </a:fld>
            <a:endParaRPr lang="en-US" altLang="en-US"/>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6E969FDD-657E-4CA6-8BEE-F5CCB8612AFC}"/>
              </a:ext>
            </a:extLst>
          </p:cNvPr>
          <p:cNvSpPr>
            <a:spLocks noGrp="1"/>
          </p:cNvSpPr>
          <p:nvPr>
            <p:ph type="dt" sz="half" idx="10"/>
          </p:nvPr>
        </p:nvSpPr>
        <p:spPr/>
        <p:txBody>
          <a:bodyPr/>
          <a:lstStyle>
            <a:lvl1pPr>
              <a:defRPr/>
            </a:lvl1pPr>
          </a:lstStyle>
          <a:p>
            <a:pPr>
              <a:defRPr/>
            </a:pPr>
            <a:fld id="{0075C20C-DCAB-4C9A-A0C9-8FAC0DF2C076}" type="datetime1">
              <a:rPr lang="en-US" altLang="en-US"/>
              <a:pPr>
                <a:defRPr/>
              </a:pPr>
              <a:t>4/21/2021</a:t>
            </a:fld>
            <a:endParaRPr lang="en-US" altLang="en-US"/>
          </a:p>
        </p:txBody>
      </p:sp>
      <p:sp>
        <p:nvSpPr>
          <p:cNvPr id="9" name="Slide Number Placeholder 6">
            <a:extLst>
              <a:ext uri="{FF2B5EF4-FFF2-40B4-BE49-F238E27FC236}">
                <a16:creationId xmlns:a16="http://schemas.microsoft.com/office/drawing/2014/main" id="{A5728BC2-868A-428B-9E51-7B51840956C8}"/>
              </a:ext>
            </a:extLst>
          </p:cNvPr>
          <p:cNvSpPr>
            <a:spLocks noGrp="1"/>
          </p:cNvSpPr>
          <p:nvPr>
            <p:ph type="sldNum" sz="quarter" idx="11"/>
          </p:nvPr>
        </p:nvSpPr>
        <p:spPr/>
        <p:txBody>
          <a:bodyPr/>
          <a:lstStyle>
            <a:lvl1pPr>
              <a:defRPr/>
            </a:lvl1pPr>
          </a:lstStyle>
          <a:p>
            <a:pPr>
              <a:defRPr/>
            </a:pPr>
            <a:fld id="{85956153-EFF7-43C8-A49E-DA585140A96F}" type="slidenum">
              <a:rPr lang="en-US" altLang="en-US"/>
              <a:pPr>
                <a:defRPr/>
              </a:pPr>
              <a:t>‹#›</a:t>
            </a:fld>
            <a:endParaRPr lang="en-US" altLang="en-US"/>
          </a:p>
        </p:txBody>
      </p:sp>
      <p:sp>
        <p:nvSpPr>
          <p:cNvPr id="10" name="Footer Placeholder 4">
            <a:extLst>
              <a:ext uri="{FF2B5EF4-FFF2-40B4-BE49-F238E27FC236}">
                <a16:creationId xmlns:a16="http://schemas.microsoft.com/office/drawing/2014/main" id="{0DDE2B96-3BBC-48CE-889B-B8992E21C742}"/>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1099059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914400"/>
            <a:ext cx="7958138" cy="460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1">
            <a:extLst>
              <a:ext uri="{FF2B5EF4-FFF2-40B4-BE49-F238E27FC236}">
                <a16:creationId xmlns:a16="http://schemas.microsoft.com/office/drawing/2014/main" id="{E17433C7-8EFD-40C4-A28F-9D18961FE45C}"/>
              </a:ext>
            </a:extLst>
          </p:cNvPr>
          <p:cNvSpPr txBox="1">
            <a:spLocks noChangeArrowheads="1"/>
          </p:cNvSpPr>
          <p:nvPr userDrawn="1"/>
        </p:nvSpPr>
        <p:spPr bwMode="auto">
          <a:xfrm>
            <a:off x="1460500" y="6354763"/>
            <a:ext cx="728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itchFamily="34" charset="0"/>
                <a:ea typeface="MS PGothic" pitchFamily="34" charset="-128"/>
              </a:defRPr>
            </a:lvl1pPr>
            <a:lvl2pPr marL="742950" indent="-285750" eaLnBrk="0" hangingPunct="0">
              <a:defRPr sz="1000">
                <a:solidFill>
                  <a:schemeClr val="tx1"/>
                </a:solidFill>
                <a:latin typeface="Arial Black" pitchFamily="34" charset="0"/>
                <a:ea typeface="MS PGothic" pitchFamily="34" charset="-128"/>
              </a:defRPr>
            </a:lvl2pPr>
            <a:lvl3pPr marL="1143000" indent="-228600" eaLnBrk="0" hangingPunct="0">
              <a:defRPr sz="1000">
                <a:solidFill>
                  <a:schemeClr val="tx1"/>
                </a:solidFill>
                <a:latin typeface="Arial Black" pitchFamily="34" charset="0"/>
                <a:ea typeface="MS PGothic" pitchFamily="34" charset="-128"/>
              </a:defRPr>
            </a:lvl3pPr>
            <a:lvl4pPr marL="1600200" indent="-228600" eaLnBrk="0" hangingPunct="0">
              <a:defRPr sz="1000">
                <a:solidFill>
                  <a:schemeClr val="tx1"/>
                </a:solidFill>
                <a:latin typeface="Arial Black" pitchFamily="34" charset="0"/>
                <a:ea typeface="MS PGothic" pitchFamily="34" charset="-128"/>
              </a:defRPr>
            </a:lvl4pPr>
            <a:lvl5pPr marL="2057400" indent="-228600" eaLnBrk="0" hangingPunct="0">
              <a:defRPr sz="1000">
                <a:solidFill>
                  <a:schemeClr val="tx1"/>
                </a:solidFill>
                <a:latin typeface="Arial Black"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Black"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Black"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Black"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Black" pitchFamily="34" charset="0"/>
                <a:ea typeface="MS PGothic" pitchFamily="34" charset="-128"/>
              </a:defRPr>
            </a:lvl9pPr>
          </a:lstStyle>
          <a:p>
            <a:pPr eaLnBrk="1" hangingPunct="1">
              <a:defRPr/>
            </a:pPr>
            <a:r>
              <a:rPr lang="en-US" altLang="en-US" sz="800" b="1">
                <a:latin typeface="Arial" pitchFamily="34" charset="0"/>
              </a:rPr>
              <a:t>Copyright © 2013 by the State of Washington Office of Superintendent of Public Instruction (OSPI).  Portions copyright ©</a:t>
            </a:r>
            <a:r>
              <a:rPr lang="en-US" altLang="en-US" sz="800" b="1" i="1">
                <a:latin typeface="Arial" pitchFamily="34" charset="0"/>
              </a:rPr>
              <a:t> </a:t>
            </a:r>
            <a:r>
              <a:rPr lang="en-US" altLang="en-US" sz="800" b="1">
                <a:latin typeface="Arial" pitchFamily="34" charset="0"/>
              </a:rPr>
              <a:t>by CTB/McGraw-Hill LLC</a:t>
            </a:r>
            <a:r>
              <a:rPr lang="en-US" altLang="en-US" sz="800" b="1">
                <a:solidFill>
                  <a:schemeClr val="bg2"/>
                </a:solidFill>
                <a:latin typeface="Arial" pitchFamily="34" charset="0"/>
              </a:rPr>
              <a:t>.</a:t>
            </a:r>
          </a:p>
        </p:txBody>
      </p:sp>
      <p:sp>
        <p:nvSpPr>
          <p:cNvPr id="7" name="TextBox 1">
            <a:extLst>
              <a:ext uri="{FF2B5EF4-FFF2-40B4-BE49-F238E27FC236}">
                <a16:creationId xmlns:a16="http://schemas.microsoft.com/office/drawing/2014/main" id="{3CF0D1AA-4900-49FD-9C57-348D44500459}"/>
              </a:ext>
            </a:extLst>
          </p:cNvPr>
          <p:cNvSpPr txBox="1">
            <a:spLocks noChangeArrowheads="1"/>
          </p:cNvSpPr>
          <p:nvPr userDrawn="1"/>
        </p:nvSpPr>
        <p:spPr bwMode="auto">
          <a:xfrm>
            <a:off x="457200" y="6354763"/>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fld id="{C9FCF3E6-C63D-4F2E-B723-F5E32D0FA40F}" type="slidenum">
              <a:rPr lang="en-US" altLang="en-US" sz="1400" b="1" smtClean="0">
                <a:solidFill>
                  <a:srgbClr val="FF0000"/>
                </a:solidFill>
                <a:latin typeface="Arial" panose="020B0604020202020204" pitchFamily="34" charset="0"/>
              </a:rPr>
              <a:pPr eaLnBrk="1" hangingPunct="1">
                <a:defRPr/>
              </a:pPr>
              <a:t>‹#›</a:t>
            </a:fld>
            <a:endParaRPr lang="en-US" altLang="en-US" sz="1400" b="1">
              <a:solidFill>
                <a:srgbClr val="FF0000"/>
              </a:solidFill>
              <a:latin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Footer Placeholder 7">
            <a:extLst>
              <a:ext uri="{FF2B5EF4-FFF2-40B4-BE49-F238E27FC236}">
                <a16:creationId xmlns:a16="http://schemas.microsoft.com/office/drawing/2014/main" id="{E9456495-DD0C-42CA-B234-A70E50A77C94}"/>
              </a:ext>
            </a:extLst>
          </p:cNvPr>
          <p:cNvSpPr>
            <a:spLocks noGrp="1" noChangeArrowheads="1"/>
          </p:cNvSpPr>
          <p:nvPr>
            <p:ph type="ftr" sz="quarter" idx="10"/>
          </p:nvPr>
        </p:nvSpPr>
        <p:spPr>
          <a:xfrm>
            <a:off x="1460500" y="6245225"/>
            <a:ext cx="5118100" cy="476250"/>
          </a:xfrm>
        </p:spPr>
        <p:txBody>
          <a:bodyPr rtlCol="0"/>
          <a:lstStyle>
            <a:lvl1pPr algn="l">
              <a:defRPr sz="1000">
                <a:latin typeface="Arial" pitchFamily="34" charset="0"/>
                <a:ea typeface="+mn-ea"/>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9B07F646-15BD-4BF8-9AFF-07132D679205}"/>
              </a:ext>
            </a:extLst>
          </p:cNvPr>
          <p:cNvSpPr>
            <a:spLocks noGrp="1" noChangeArrowheads="1"/>
          </p:cNvSpPr>
          <p:nvPr>
            <p:ph type="sldNum" sz="quarter" idx="11"/>
          </p:nvPr>
        </p:nvSpPr>
        <p:spPr>
          <a:xfrm>
            <a:off x="581025" y="6357938"/>
            <a:ext cx="1981200" cy="476250"/>
          </a:xfrm>
        </p:spPr>
        <p:txBody>
          <a:bodyPr anchor="t"/>
          <a:lstStyle>
            <a:lvl1pPr>
              <a:defRPr>
                <a:solidFill>
                  <a:srgbClr val="FF0000"/>
                </a:solidFill>
                <a:latin typeface="Arial" panose="020B0604020202020204" pitchFamily="34" charset="0"/>
              </a:defRPr>
            </a:lvl1pPr>
          </a:lstStyle>
          <a:p>
            <a:pPr>
              <a:defRPr/>
            </a:pPr>
            <a:fld id="{768DDA9F-4BCF-4CE4-95B3-0FE51C6B6C4A}" type="slidenum">
              <a:rPr lang="en-US" altLang="en-US"/>
              <a:pPr>
                <a:defRPr/>
              </a:pPr>
              <a:t>‹#›</a:t>
            </a:fld>
            <a:endParaRPr lang="en-US" altLang="en-US"/>
          </a:p>
        </p:txBody>
      </p:sp>
    </p:spTree>
    <p:extLst>
      <p:ext uri="{BB962C8B-B14F-4D97-AF65-F5344CB8AC3E}">
        <p14:creationId xmlns:p14="http://schemas.microsoft.com/office/powerpoint/2010/main" val="1315129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3035300"/>
            <a:ext cx="7315200" cy="822325"/>
          </a:xfrm>
          <a:prstGeom prst="rect">
            <a:avLst/>
          </a:prstGeom>
        </p:spPr>
        <p:txBody>
          <a:bodyPr/>
          <a:lstStyle>
            <a:lvl1pPr algn="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463166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814696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993900" y="2565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defRPr/>
            </a:pPr>
            <a:endParaRPr lang="en-US" altLang="en-US" sz="1200"/>
          </a:p>
        </p:txBody>
      </p:sp>
      <p:sp>
        <p:nvSpPr>
          <p:cNvPr id="4"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6570E03C-FEAA-40F1-936A-ED0641CDE64D}" type="slidenum">
              <a:rPr lang="en-US" smtClean="0">
                <a:solidFill>
                  <a:schemeClr val="tx1"/>
                </a:solidFill>
              </a:rPr>
              <a:pPr>
                <a:defRPr/>
              </a:pPr>
              <a:t>‹#›</a:t>
            </a:fld>
            <a:r>
              <a:rPr lang="en-US" dirty="0">
                <a:solidFill>
                  <a:schemeClr val="tx1"/>
                </a:solidFill>
              </a:rPr>
              <a:t> ~</a:t>
            </a: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b="1">
              <a:latin typeface="Arial Narrow" panose="020B0606020202030204" pitchFamily="34" charset="0"/>
            </a:endParaRPr>
          </a:p>
        </p:txBody>
      </p:sp>
      <p:sp>
        <p:nvSpPr>
          <p:cNvPr id="7"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991763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4444"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2162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p:nvPr/>
        </p:nvSpPr>
        <p:spPr>
          <a:xfrm>
            <a:off x="446088" y="469900"/>
            <a:ext cx="7110412" cy="687388"/>
          </a:xfrm>
          <a:prstGeom prst="rect">
            <a:avLst/>
          </a:prstGeom>
        </p:spPr>
        <p:txBody>
          <a:bodyPr/>
          <a:lstStyle>
            <a:defPPr/>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a:lstStyle>
          <a:p>
            <a:pPr>
              <a:defRPr/>
            </a:pPr>
            <a:endParaRPr lang="en-US"/>
          </a:p>
        </p:txBody>
      </p:sp>
      <p:pic>
        <p:nvPicPr>
          <p:cNvPr id="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75468"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1259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1B0EF80-3C5A-4C4C-ACC8-CB916C2DBB4C}"/>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CDE95654-9CB2-4ACF-8E98-03F4932D75D2}" type="slidenum">
              <a:rPr lang="en-US" altLang="en-US" smtClean="0"/>
              <a:pPr algn="r" eaLnBrk="1" hangingPunct="1">
                <a:defRPr/>
              </a:pPr>
              <a:t>‹#›</a:t>
            </a:fld>
            <a:endParaRPr lang="en-US" altLang="en-US"/>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276F8BCD-7716-4CE6-911B-A6802ECA12A8}"/>
              </a:ext>
            </a:extLst>
          </p:cNvPr>
          <p:cNvSpPr>
            <a:spLocks noGrp="1"/>
          </p:cNvSpPr>
          <p:nvPr>
            <p:ph type="dt" sz="half" idx="10"/>
          </p:nvPr>
        </p:nvSpPr>
        <p:spPr/>
        <p:txBody>
          <a:bodyPr/>
          <a:lstStyle>
            <a:lvl1pPr>
              <a:defRPr/>
            </a:lvl1pPr>
          </a:lstStyle>
          <a:p>
            <a:pPr>
              <a:defRPr/>
            </a:pPr>
            <a:fld id="{DCF02967-DABE-4D23-86B0-F69AD7B8D35D}" type="datetime1">
              <a:rPr lang="en-US" altLang="en-US"/>
              <a:pPr>
                <a:defRPr/>
              </a:pPr>
              <a:t>4/21/2021</a:t>
            </a:fld>
            <a:endParaRPr lang="en-US" altLang="en-US"/>
          </a:p>
        </p:txBody>
      </p:sp>
      <p:sp>
        <p:nvSpPr>
          <p:cNvPr id="11" name="Slide Number Placeholder 8">
            <a:extLst>
              <a:ext uri="{FF2B5EF4-FFF2-40B4-BE49-F238E27FC236}">
                <a16:creationId xmlns:a16="http://schemas.microsoft.com/office/drawing/2014/main" id="{3B66386B-01F1-4D1C-95D7-C92E23D4D1E3}"/>
              </a:ext>
            </a:extLst>
          </p:cNvPr>
          <p:cNvSpPr>
            <a:spLocks noGrp="1"/>
          </p:cNvSpPr>
          <p:nvPr>
            <p:ph type="sldNum" sz="quarter" idx="11"/>
          </p:nvPr>
        </p:nvSpPr>
        <p:spPr/>
        <p:txBody>
          <a:bodyPr/>
          <a:lstStyle>
            <a:lvl1pPr>
              <a:defRPr/>
            </a:lvl1pPr>
          </a:lstStyle>
          <a:p>
            <a:pPr>
              <a:defRPr/>
            </a:pPr>
            <a:fld id="{1DF450E8-BFA8-421D-BD5F-54B64F5E18D4}" type="slidenum">
              <a:rPr lang="en-US" altLang="en-US"/>
              <a:pPr>
                <a:defRPr/>
              </a:pPr>
              <a:t>‹#›</a:t>
            </a:fld>
            <a:endParaRPr lang="en-US" altLang="en-US"/>
          </a:p>
        </p:txBody>
      </p:sp>
      <p:sp>
        <p:nvSpPr>
          <p:cNvPr id="12" name="Footer Placeholder 4">
            <a:extLst>
              <a:ext uri="{FF2B5EF4-FFF2-40B4-BE49-F238E27FC236}">
                <a16:creationId xmlns:a16="http://schemas.microsoft.com/office/drawing/2014/main" id="{A1BAAF97-A7AD-4B9B-A8FC-F83124EDCBC5}"/>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247388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DB2E5C3-49E2-4458-B98C-75F05BC0503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0149" name="Image" r:id="rId5" imgW="2628571" imgH="990476" progId="PhotoshopElements.Image.4">
                  <p:embed/>
                </p:oleObj>
              </mc:Choice>
              <mc:Fallback>
                <p:oleObj name="Image" r:id="rId5" imgW="2628571" imgH="990476" progId="PhotoshopElements.Image.4">
                  <p:embed/>
                  <p:pic>
                    <p:nvPicPr>
                      <p:cNvPr id="8198"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668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39B44D4-76CC-403B-9F01-F7DA8B7743D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1173" name="Image" r:id="rId5" imgW="2628571" imgH="990476" progId="PhotoshopElements.Image.4">
                  <p:embed/>
                </p:oleObj>
              </mc:Choice>
              <mc:Fallback>
                <p:oleObj name="Image" r:id="rId5" imgW="2628571" imgH="990476" progId="PhotoshopElements.Image.4">
                  <p:embed/>
                  <p:pic>
                    <p:nvPicPr>
                      <p:cNvPr id="922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881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914400"/>
            <a:ext cx="7958138" cy="460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1">
            <a:extLst>
              <a:ext uri="{FF2B5EF4-FFF2-40B4-BE49-F238E27FC236}">
                <a16:creationId xmlns:a16="http://schemas.microsoft.com/office/drawing/2014/main" id="{5C482E6F-0356-4EE4-B96F-5C0478EC9CD3}"/>
              </a:ext>
            </a:extLst>
          </p:cNvPr>
          <p:cNvSpPr txBox="1">
            <a:spLocks noChangeArrowheads="1"/>
          </p:cNvSpPr>
          <p:nvPr userDrawn="1"/>
        </p:nvSpPr>
        <p:spPr bwMode="auto">
          <a:xfrm>
            <a:off x="1460500" y="6354763"/>
            <a:ext cx="728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itchFamily="34" charset="0"/>
                <a:ea typeface="MS PGothic" pitchFamily="34" charset="-128"/>
              </a:defRPr>
            </a:lvl1pPr>
            <a:lvl2pPr marL="742950" indent="-285750" eaLnBrk="0" hangingPunct="0">
              <a:defRPr sz="1000">
                <a:solidFill>
                  <a:schemeClr val="tx1"/>
                </a:solidFill>
                <a:latin typeface="Arial Black" pitchFamily="34" charset="0"/>
                <a:ea typeface="MS PGothic" pitchFamily="34" charset="-128"/>
              </a:defRPr>
            </a:lvl2pPr>
            <a:lvl3pPr marL="1143000" indent="-228600" eaLnBrk="0" hangingPunct="0">
              <a:defRPr sz="1000">
                <a:solidFill>
                  <a:schemeClr val="tx1"/>
                </a:solidFill>
                <a:latin typeface="Arial Black" pitchFamily="34" charset="0"/>
                <a:ea typeface="MS PGothic" pitchFamily="34" charset="-128"/>
              </a:defRPr>
            </a:lvl3pPr>
            <a:lvl4pPr marL="1600200" indent="-228600" eaLnBrk="0" hangingPunct="0">
              <a:defRPr sz="1000">
                <a:solidFill>
                  <a:schemeClr val="tx1"/>
                </a:solidFill>
                <a:latin typeface="Arial Black" pitchFamily="34" charset="0"/>
                <a:ea typeface="MS PGothic" pitchFamily="34" charset="-128"/>
              </a:defRPr>
            </a:lvl4pPr>
            <a:lvl5pPr marL="2057400" indent="-228600" eaLnBrk="0" hangingPunct="0">
              <a:defRPr sz="1000">
                <a:solidFill>
                  <a:schemeClr val="tx1"/>
                </a:solidFill>
                <a:latin typeface="Arial Black"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Black"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Black"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Black"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Black" pitchFamily="34" charset="0"/>
                <a:ea typeface="MS PGothic" pitchFamily="34" charset="-128"/>
              </a:defRPr>
            </a:lvl9pPr>
          </a:lstStyle>
          <a:p>
            <a:pPr eaLnBrk="1" hangingPunct="1">
              <a:defRPr/>
            </a:pPr>
            <a:r>
              <a:rPr lang="en-US" altLang="en-US" sz="800" b="1">
                <a:latin typeface="Arial" pitchFamily="34" charset="0"/>
              </a:rPr>
              <a:t>Copyright © 2013 by the State of Washington Office of Superintendent of Public Instruction (OSPI).  Portions copyright ©</a:t>
            </a:r>
            <a:r>
              <a:rPr lang="en-US" altLang="en-US" sz="800" b="1" i="1">
                <a:latin typeface="Arial" pitchFamily="34" charset="0"/>
              </a:rPr>
              <a:t> </a:t>
            </a:r>
            <a:r>
              <a:rPr lang="en-US" altLang="en-US" sz="800" b="1">
                <a:latin typeface="Arial" pitchFamily="34" charset="0"/>
              </a:rPr>
              <a:t>by CTB/McGraw-Hill LLC</a:t>
            </a:r>
            <a:r>
              <a:rPr lang="en-US" altLang="en-US" sz="800" b="1">
                <a:solidFill>
                  <a:schemeClr val="bg2"/>
                </a:solidFill>
                <a:latin typeface="Arial" pitchFamily="34" charset="0"/>
              </a:rPr>
              <a:t>.</a:t>
            </a:r>
          </a:p>
        </p:txBody>
      </p:sp>
      <p:sp>
        <p:nvSpPr>
          <p:cNvPr id="7" name="TextBox 1">
            <a:extLst>
              <a:ext uri="{FF2B5EF4-FFF2-40B4-BE49-F238E27FC236}">
                <a16:creationId xmlns:a16="http://schemas.microsoft.com/office/drawing/2014/main" id="{81A23590-882A-439B-BBE9-C9E2B2266995}"/>
              </a:ext>
            </a:extLst>
          </p:cNvPr>
          <p:cNvSpPr txBox="1">
            <a:spLocks noChangeArrowheads="1"/>
          </p:cNvSpPr>
          <p:nvPr userDrawn="1"/>
        </p:nvSpPr>
        <p:spPr bwMode="auto">
          <a:xfrm>
            <a:off x="457200" y="6354763"/>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fld id="{B5687E5A-7C80-439F-BBEC-C2B7A32E5129}" type="slidenum">
              <a:rPr lang="en-US" altLang="en-US" sz="1400" b="1" smtClean="0">
                <a:solidFill>
                  <a:srgbClr val="FF0000"/>
                </a:solidFill>
                <a:latin typeface="Arial" panose="020B0604020202020204" pitchFamily="34" charset="0"/>
              </a:rPr>
              <a:pPr eaLnBrk="1" hangingPunct="1">
                <a:defRPr/>
              </a:pPr>
              <a:t>‹#›</a:t>
            </a:fld>
            <a:endParaRPr lang="en-US" altLang="en-US" sz="1400" b="1">
              <a:solidFill>
                <a:srgbClr val="FF0000"/>
              </a:solidFill>
              <a:latin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Footer Placeholder 7">
            <a:extLst>
              <a:ext uri="{FF2B5EF4-FFF2-40B4-BE49-F238E27FC236}">
                <a16:creationId xmlns:a16="http://schemas.microsoft.com/office/drawing/2014/main" id="{0EF910AF-ED12-4372-B493-B6316A546170}"/>
              </a:ext>
            </a:extLst>
          </p:cNvPr>
          <p:cNvSpPr>
            <a:spLocks noGrp="1" noChangeArrowheads="1"/>
          </p:cNvSpPr>
          <p:nvPr>
            <p:ph type="ftr" sz="quarter" idx="10"/>
          </p:nvPr>
        </p:nvSpPr>
        <p:spPr>
          <a:xfrm>
            <a:off x="1460500" y="6245225"/>
            <a:ext cx="5118100" cy="476250"/>
          </a:xfrm>
        </p:spPr>
        <p:txBody>
          <a:bodyPr rtlCol="0"/>
          <a:lstStyle>
            <a:lvl1pPr algn="l">
              <a:defRPr sz="1000">
                <a:latin typeface="Arial" pitchFamily="34" charset="0"/>
                <a:ea typeface="+mn-ea"/>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7285E2CC-F1DE-4911-A379-5659D203CF03}"/>
              </a:ext>
            </a:extLst>
          </p:cNvPr>
          <p:cNvSpPr>
            <a:spLocks noGrp="1" noChangeArrowheads="1"/>
          </p:cNvSpPr>
          <p:nvPr>
            <p:ph type="sldNum" sz="quarter" idx="11"/>
          </p:nvPr>
        </p:nvSpPr>
        <p:spPr>
          <a:xfrm>
            <a:off x="581025" y="6357938"/>
            <a:ext cx="1981200" cy="476250"/>
          </a:xfrm>
        </p:spPr>
        <p:txBody>
          <a:bodyPr anchor="t"/>
          <a:lstStyle>
            <a:lvl1pPr>
              <a:defRPr>
                <a:solidFill>
                  <a:srgbClr val="FF0000"/>
                </a:solidFill>
                <a:latin typeface="Arial" panose="020B0604020202020204" pitchFamily="34" charset="0"/>
              </a:defRPr>
            </a:lvl1pPr>
          </a:lstStyle>
          <a:p>
            <a:pPr>
              <a:defRPr/>
            </a:pPr>
            <a:fld id="{2EF01CD8-9F76-4D8C-BDA5-5585AC8FE33C}" type="slidenum">
              <a:rPr lang="en-US" altLang="en-US"/>
              <a:pPr>
                <a:defRPr/>
              </a:pPr>
              <a:t>‹#›</a:t>
            </a:fld>
            <a:endParaRPr lang="en-US" altLang="en-US"/>
          </a:p>
        </p:txBody>
      </p:sp>
    </p:spTree>
    <p:extLst>
      <p:ext uri="{BB962C8B-B14F-4D97-AF65-F5344CB8AC3E}">
        <p14:creationId xmlns:p14="http://schemas.microsoft.com/office/powerpoint/2010/main" val="129740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3035300"/>
            <a:ext cx="7315200" cy="822325"/>
          </a:xfrm>
          <a:prstGeom prst="rect">
            <a:avLst/>
          </a:prstGeom>
        </p:spPr>
        <p:txBody>
          <a:bodyPr/>
          <a:lstStyle>
            <a:lvl1pPr algn="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8038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271E85C-16BE-4115-9D5E-5DE6C2D9F13E}"/>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2197" name="Image" r:id="rId5" imgW="2628571" imgH="990476" progId="PhotoshopElements.Image.4">
                  <p:embed/>
                </p:oleObj>
              </mc:Choice>
              <mc:Fallback>
                <p:oleObj name="Image" r:id="rId5" imgW="2628571" imgH="990476" progId="PhotoshopElements.Image.4">
                  <p:embed/>
                  <p:pic>
                    <p:nvPicPr>
                      <p:cNvPr id="1229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8407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9.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8.jpeg"/><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DE6806-6287-4748-87FC-D06C10C92E36}"/>
              </a:ext>
            </a:extLst>
          </p:cNvPr>
          <p:cNvSpPr>
            <a:spLocks noGrp="1"/>
          </p:cNvSpPr>
          <p:nvPr>
            <p:ph type="dt" sz="half" idx="2"/>
          </p:nvPr>
        </p:nvSpPr>
        <p:spPr bwMode="white">
          <a:xfrm>
            <a:off x="304800" y="65405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AC090"/>
                </a:solidFill>
                <a:ea typeface="MS PGothic" pitchFamily="34" charset="-128"/>
                <a:cs typeface="+mn-cs"/>
              </a:defRPr>
            </a:lvl1pPr>
          </a:lstStyle>
          <a:p>
            <a:pPr>
              <a:defRPr/>
            </a:pPr>
            <a:fld id="{638D7B5F-15EB-41C1-8123-30E029790932}" type="datetime1">
              <a:rPr lang="en-US" altLang="en-US"/>
              <a:pPr>
                <a:defRPr/>
              </a:pPr>
              <a:t>4/21/2021</a:t>
            </a:fld>
            <a:endParaRPr lang="en-US" altLang="en-US"/>
          </a:p>
        </p:txBody>
      </p:sp>
      <p:sp>
        <p:nvSpPr>
          <p:cNvPr id="6" name="Slide Number Placeholder 5">
            <a:extLst>
              <a:ext uri="{FF2B5EF4-FFF2-40B4-BE49-F238E27FC236}">
                <a16:creationId xmlns:a16="http://schemas.microsoft.com/office/drawing/2014/main" id="{BE239A10-D0B2-455A-B3E1-555BA946ABD1}"/>
              </a:ext>
            </a:extLst>
          </p:cNvPr>
          <p:cNvSpPr>
            <a:spLocks noGrp="1"/>
          </p:cNvSpPr>
          <p:nvPr>
            <p:ph type="sldNum" sz="quarter" idx="4"/>
          </p:nvPr>
        </p:nvSpPr>
        <p:spPr bwMode="white">
          <a:xfrm>
            <a:off x="6705600" y="65405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3A2C7"/>
                </a:solidFill>
              </a:defRPr>
            </a:lvl1pPr>
          </a:lstStyle>
          <a:p>
            <a:pPr>
              <a:defRPr/>
            </a:pPr>
            <a:fld id="{1F0841D2-8BD4-4E18-A6BA-E9E761597F16}" type="slidenum">
              <a:rPr lang="en-US" altLang="en-US"/>
              <a:pPr>
                <a:defRPr/>
              </a:pPr>
              <a:t>‹#›</a:t>
            </a:fld>
            <a:endParaRPr lang="en-US" altLang="en-US"/>
          </a:p>
        </p:txBody>
      </p:sp>
      <p:sp>
        <p:nvSpPr>
          <p:cNvPr id="1031" name="TextBox 1">
            <a:extLst>
              <a:ext uri="{FF2B5EF4-FFF2-40B4-BE49-F238E27FC236}">
                <a16:creationId xmlns:a16="http://schemas.microsoft.com/office/drawing/2014/main" id="{2C31F676-FFB8-45D1-8AD3-8E3424BCAFF7}"/>
              </a:ext>
            </a:extLst>
          </p:cNvPr>
          <p:cNvSpPr txBox="1">
            <a:spLocks noChangeArrowheads="1"/>
          </p:cNvSpPr>
          <p:nvPr userDrawn="1"/>
        </p:nvSpPr>
        <p:spPr bwMode="auto">
          <a:xfrm>
            <a:off x="6851650" y="6530975"/>
            <a:ext cx="1995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40F251BA-786F-45C6-9365-ED4804AA1243}" type="slidenum">
              <a:rPr lang="en-US" altLang="en-US" smtClean="0"/>
              <a:pPr algn="r" eaLnBrk="1" hangingPunct="1">
                <a:defRPr/>
              </a:pPr>
              <a:t>‹#›</a:t>
            </a:fld>
            <a:endParaRPr lang="en-US" altLang="en-US"/>
          </a:p>
        </p:txBody>
      </p:sp>
      <p:sp>
        <p:nvSpPr>
          <p:cNvPr id="8" name="Footer Placeholder 4">
            <a:extLst>
              <a:ext uri="{FF2B5EF4-FFF2-40B4-BE49-F238E27FC236}">
                <a16:creationId xmlns:a16="http://schemas.microsoft.com/office/drawing/2014/main" id="{B014E912-B696-4B33-9A37-3E7BB8449158}"/>
              </a:ext>
            </a:extLst>
          </p:cNvPr>
          <p:cNvSpPr>
            <a:spLocks noGrp="1"/>
          </p:cNvSpPr>
          <p:nvPr>
            <p:ph type="ftr" sz="quarter" idx="3"/>
          </p:nvPr>
        </p:nvSpPr>
        <p:spPr>
          <a:xfrm>
            <a:off x="2284413" y="6572250"/>
            <a:ext cx="5184775" cy="285750"/>
          </a:xfrm>
          <a:prstGeom prst="rect">
            <a:avLst/>
          </a:prstGeom>
        </p:spPr>
        <p:txBody>
          <a:bodyPr/>
          <a:lstStyle>
            <a:lvl1pPr algn="ctr" eaLnBrk="1" hangingPunct="1">
              <a:defRPr sz="900">
                <a:latin typeface="+mn-lt"/>
                <a:cs typeface="+mn-cs"/>
              </a:defRPr>
            </a:lvl1pPr>
          </a:lstStyle>
          <a:p>
            <a:pPr>
              <a:defRPr/>
            </a:pPr>
            <a:r>
              <a:rPr lang="en-US"/>
              <a:t>Copyright © 2016 by Data Recognition Corporation. All rights reserved. </a:t>
            </a:r>
            <a:endParaRPr lang="en-US" altLang="en-US"/>
          </a:p>
        </p:txBody>
      </p:sp>
    </p:spTree>
  </p:cSld>
  <p:clrMap bg1="lt1" tx1="dk1" bg2="lt2" tx2="dk2" accent1="accent1" accent2="accent2" accent3="accent3" accent4="accent4" accent5="accent5" accent6="accent6" hlink="hlink" folHlink="folHlink"/>
  <p:sldLayoutIdLst>
    <p:sldLayoutId id="2147485734" r:id="rId1"/>
    <p:sldLayoutId id="2147485735" r:id="rId2"/>
    <p:sldLayoutId id="2147485736" r:id="rId3"/>
    <p:sldLayoutId id="2147485737" r:id="rId4"/>
    <p:sldLayoutId id="2147485738" r:id="rId5"/>
    <p:sldLayoutId id="2147485739" r:id="rId6"/>
    <p:sldLayoutId id="2147485740" r:id="rId7"/>
    <p:sldLayoutId id="2147485741" r:id="rId8"/>
    <p:sldLayoutId id="2147485742" r:id="rId9"/>
    <p:sldLayoutId id="2147485743" r:id="rId10"/>
    <p:sldLayoutId id="2147485770" r:id="rId11"/>
    <p:sldLayoutId id="2147485771" r:id="rId12"/>
  </p:sldLayoutIdLst>
  <p:hf hdr="0" dt="0"/>
  <p:txStyles>
    <p:titleStyle>
      <a:lvl1pPr algn="ctr" rtl="0" eaLnBrk="0" fontAlgn="base" hangingPunct="0">
        <a:spcBef>
          <a:spcPct val="0"/>
        </a:spcBef>
        <a:spcAft>
          <a:spcPct val="0"/>
        </a:spcAft>
        <a:defRPr sz="3600" b="1" kern="1200">
          <a:solidFill>
            <a:srgbClr val="0072BC"/>
          </a:solidFill>
          <a:latin typeface="+mj-lt"/>
          <a:ea typeface="ＭＳ Ｐゴシック" pitchFamily="34" charset="-128"/>
          <a:cs typeface="ＭＳ Ｐゴシック" charset="0"/>
        </a:defRPr>
      </a:lvl1pPr>
      <a:lvl2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5pPr>
      <a:lvl6pPr marL="457200" algn="ctr" rtl="0" fontAlgn="base">
        <a:spcBef>
          <a:spcPct val="0"/>
        </a:spcBef>
        <a:spcAft>
          <a:spcPct val="0"/>
        </a:spcAft>
        <a:defRPr sz="3600" b="1">
          <a:solidFill>
            <a:srgbClr val="0072BC"/>
          </a:solidFill>
          <a:latin typeface="Arial" charset="0"/>
        </a:defRPr>
      </a:lvl6pPr>
      <a:lvl7pPr marL="914400" algn="ctr" rtl="0" fontAlgn="base">
        <a:spcBef>
          <a:spcPct val="0"/>
        </a:spcBef>
        <a:spcAft>
          <a:spcPct val="0"/>
        </a:spcAft>
        <a:defRPr sz="3600" b="1">
          <a:solidFill>
            <a:srgbClr val="0072BC"/>
          </a:solidFill>
          <a:latin typeface="Arial" charset="0"/>
        </a:defRPr>
      </a:lvl7pPr>
      <a:lvl8pPr marL="1371600" algn="ctr" rtl="0" fontAlgn="base">
        <a:spcBef>
          <a:spcPct val="0"/>
        </a:spcBef>
        <a:spcAft>
          <a:spcPct val="0"/>
        </a:spcAft>
        <a:defRPr sz="3600" b="1">
          <a:solidFill>
            <a:srgbClr val="0072BC"/>
          </a:solidFill>
          <a:latin typeface="Arial" charset="0"/>
        </a:defRPr>
      </a:lvl8pPr>
      <a:lvl9pPr marL="1828800" algn="ctr" rtl="0" fontAlgn="base">
        <a:spcBef>
          <a:spcPct val="0"/>
        </a:spcBef>
        <a:spcAft>
          <a:spcPct val="0"/>
        </a:spcAft>
        <a:defRPr sz="3600" b="1">
          <a:solidFill>
            <a:srgbClr val="0072BC"/>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kern="1200">
          <a:solidFill>
            <a:srgbClr val="404040"/>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46D07621-93E3-4223-A216-3D872D9E93A5}" type="slidenum">
              <a:rPr lang="en-US" smtClean="0">
                <a:solidFill>
                  <a:schemeClr val="tx1"/>
                </a:solidFill>
              </a:rPr>
              <a:pPr>
                <a:defRPr/>
              </a:pPr>
              <a:t>‹#›</a:t>
            </a:fld>
            <a:r>
              <a:rPr lang="en-US" dirty="0">
                <a:solidFill>
                  <a:schemeClr val="tx1"/>
                </a:solidFill>
              </a:rPr>
              <a:t> ~</a:t>
            </a:r>
          </a:p>
        </p:txBody>
      </p:sp>
      <p:pic>
        <p:nvPicPr>
          <p:cNvPr id="2053" name="Picture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744" r:id="rId1"/>
    <p:sldLayoutId id="2147485747" r:id="rId2"/>
    <p:sldLayoutId id="2147485749" r:id="rId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C1C68C12-10CE-4A8F-AB85-071709C14AF6}" type="slidenum">
              <a:rPr lang="en-US" smtClean="0">
                <a:solidFill>
                  <a:schemeClr val="tx1"/>
                </a:solidFill>
              </a:rPr>
              <a:pPr>
                <a:defRPr/>
              </a:pPr>
              <a:t>‹#›</a:t>
            </a:fld>
            <a:r>
              <a:rPr lang="en-US" dirty="0">
                <a:solidFill>
                  <a:schemeClr val="tx1"/>
                </a:solidFill>
              </a:rPr>
              <a:t> ~</a:t>
            </a:r>
          </a:p>
        </p:txBody>
      </p:sp>
      <p:pic>
        <p:nvPicPr>
          <p:cNvPr id="3077" name="Picture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750" r:id="rId1"/>
    <p:sldLayoutId id="2147485751" r:id="rId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r>
              <a:rPr lang="en-US" dirty="0">
                <a:solidFill>
                  <a:schemeClr val="tx1"/>
                </a:solidFill>
              </a:rPr>
              <a:t>~ </a:t>
            </a:r>
            <a:fld id="{2F42356B-4B16-4AC8-BB82-2EE8BA864C36}" type="slidenum">
              <a:rPr lang="en-US" smtClean="0">
                <a:solidFill>
                  <a:schemeClr val="tx1"/>
                </a:solidFill>
              </a:rPr>
              <a:pPr eaLnBrk="1" hangingPunct="1">
                <a:defRPr/>
              </a:pPr>
              <a:t>‹#›</a:t>
            </a:fld>
            <a:r>
              <a:rPr lang="en-US" dirty="0">
                <a:solidFill>
                  <a:schemeClr val="tx1"/>
                </a:solidFill>
              </a:rPr>
              <a:t> ~</a:t>
            </a:r>
          </a:p>
        </p:txBody>
      </p:sp>
      <p:pic>
        <p:nvPicPr>
          <p:cNvPr id="2053" name="Picture 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extLst>
      <p:ext uri="{BB962C8B-B14F-4D97-AF65-F5344CB8AC3E}">
        <p14:creationId xmlns:p14="http://schemas.microsoft.com/office/powerpoint/2010/main" val="3389069329"/>
      </p:ext>
    </p:extLst>
  </p:cSld>
  <p:clrMap bg1="lt1" tx1="dk1" bg2="lt2" tx2="dk2" accent1="accent1" accent2="accent2" accent3="accent3" accent4="accent4" accent5="accent5" accent6="accent6" hlink="hlink" folHlink="folHlink"/>
  <p:sldLayoutIdLst>
    <p:sldLayoutId id="2147485754" r:id="rId1"/>
    <p:sldLayoutId id="2147485755" r:id="rId2"/>
    <p:sldLayoutId id="2147485757" r:id="rId3"/>
    <p:sldLayoutId id="2147485758" r:id="rId4"/>
    <p:sldLayoutId id="2147485759" r:id="rId5"/>
    <p:sldLayoutId id="2147485760" r:id="rId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DE6806-6287-4748-87FC-D06C10C92E36}"/>
              </a:ext>
            </a:extLst>
          </p:cNvPr>
          <p:cNvSpPr>
            <a:spLocks noGrp="1"/>
          </p:cNvSpPr>
          <p:nvPr>
            <p:ph type="dt" sz="half" idx="2"/>
          </p:nvPr>
        </p:nvSpPr>
        <p:spPr bwMode="white">
          <a:xfrm>
            <a:off x="304800" y="65405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AC090"/>
                </a:solidFill>
                <a:ea typeface="MS PGothic" pitchFamily="34" charset="-128"/>
                <a:cs typeface="+mn-cs"/>
              </a:defRPr>
            </a:lvl1pPr>
          </a:lstStyle>
          <a:p>
            <a:pPr>
              <a:defRPr/>
            </a:pPr>
            <a:fld id="{237EE8E5-254A-4D6E-872E-D3FE4F7F2E50}" type="datetime1">
              <a:rPr lang="en-US" altLang="en-US"/>
              <a:pPr>
                <a:defRPr/>
              </a:pPr>
              <a:t>4/21/2021</a:t>
            </a:fld>
            <a:endParaRPr lang="en-US" altLang="en-US"/>
          </a:p>
        </p:txBody>
      </p:sp>
      <p:sp>
        <p:nvSpPr>
          <p:cNvPr id="6" name="Slide Number Placeholder 5">
            <a:extLst>
              <a:ext uri="{FF2B5EF4-FFF2-40B4-BE49-F238E27FC236}">
                <a16:creationId xmlns:a16="http://schemas.microsoft.com/office/drawing/2014/main" id="{BE239A10-D0B2-455A-B3E1-555BA946ABD1}"/>
              </a:ext>
            </a:extLst>
          </p:cNvPr>
          <p:cNvSpPr>
            <a:spLocks noGrp="1"/>
          </p:cNvSpPr>
          <p:nvPr>
            <p:ph type="sldNum" sz="quarter" idx="4"/>
          </p:nvPr>
        </p:nvSpPr>
        <p:spPr bwMode="white">
          <a:xfrm>
            <a:off x="6705600" y="65405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3A2C7"/>
                </a:solidFill>
              </a:defRPr>
            </a:lvl1pPr>
          </a:lstStyle>
          <a:p>
            <a:pPr>
              <a:defRPr/>
            </a:pPr>
            <a:fld id="{50FD90B0-976B-45F7-B8EE-A50CAF9107BE}" type="slidenum">
              <a:rPr lang="en-US" altLang="en-US"/>
              <a:pPr>
                <a:defRPr/>
              </a:pPr>
              <a:t>‹#›</a:t>
            </a:fld>
            <a:endParaRPr lang="en-US" altLang="en-US"/>
          </a:p>
        </p:txBody>
      </p:sp>
      <p:sp>
        <p:nvSpPr>
          <p:cNvPr id="1031" name="TextBox 1">
            <a:extLst>
              <a:ext uri="{FF2B5EF4-FFF2-40B4-BE49-F238E27FC236}">
                <a16:creationId xmlns:a16="http://schemas.microsoft.com/office/drawing/2014/main" id="{2C31F676-FFB8-45D1-8AD3-8E3424BCAFF7}"/>
              </a:ext>
            </a:extLst>
          </p:cNvPr>
          <p:cNvSpPr txBox="1">
            <a:spLocks noChangeArrowheads="1"/>
          </p:cNvSpPr>
          <p:nvPr userDrawn="1"/>
        </p:nvSpPr>
        <p:spPr bwMode="auto">
          <a:xfrm>
            <a:off x="6851650" y="6530975"/>
            <a:ext cx="1995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85D6577A-13AB-49FE-A4A5-BFB7DA7CDA21}" type="slidenum">
              <a:rPr lang="en-US" altLang="en-US" smtClean="0"/>
              <a:pPr algn="r" eaLnBrk="1" hangingPunct="1">
                <a:defRPr/>
              </a:pPr>
              <a:t>‹#›</a:t>
            </a:fld>
            <a:endParaRPr lang="en-US" altLang="en-US"/>
          </a:p>
        </p:txBody>
      </p:sp>
      <p:sp>
        <p:nvSpPr>
          <p:cNvPr id="8" name="Footer Placeholder 4">
            <a:extLst>
              <a:ext uri="{FF2B5EF4-FFF2-40B4-BE49-F238E27FC236}">
                <a16:creationId xmlns:a16="http://schemas.microsoft.com/office/drawing/2014/main" id="{B014E912-B696-4B33-9A37-3E7BB8449158}"/>
              </a:ext>
            </a:extLst>
          </p:cNvPr>
          <p:cNvSpPr>
            <a:spLocks noGrp="1"/>
          </p:cNvSpPr>
          <p:nvPr>
            <p:ph type="ftr" sz="quarter" idx="3"/>
          </p:nvPr>
        </p:nvSpPr>
        <p:spPr>
          <a:xfrm>
            <a:off x="2284413" y="6572250"/>
            <a:ext cx="5184775" cy="285750"/>
          </a:xfrm>
          <a:prstGeom prst="rect">
            <a:avLst/>
          </a:prstGeom>
        </p:spPr>
        <p:txBody>
          <a:bodyPr/>
          <a:lstStyle>
            <a:lvl1pPr algn="ctr" eaLnBrk="1" hangingPunct="1">
              <a:defRPr sz="900">
                <a:latin typeface="+mn-lt"/>
                <a:cs typeface="+mn-cs"/>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1309045371"/>
      </p:ext>
    </p:extLst>
  </p:cSld>
  <p:clrMap bg1="lt1" tx1="dk1" bg2="lt2" tx2="dk2" accent1="accent1" accent2="accent2" accent3="accent3" accent4="accent4" accent5="accent5" accent6="accent6" hlink="hlink" folHlink="folHlink"/>
  <p:sldLayoutIdLst>
    <p:sldLayoutId id="2147485762" r:id="rId1"/>
    <p:sldLayoutId id="2147485763" r:id="rId2"/>
    <p:sldLayoutId id="2147485764" r:id="rId3"/>
    <p:sldLayoutId id="2147485765" r:id="rId4"/>
    <p:sldLayoutId id="2147485766" r:id="rId5"/>
    <p:sldLayoutId id="2147485767" r:id="rId6"/>
    <p:sldLayoutId id="2147485768" r:id="rId7"/>
    <p:sldLayoutId id="2147485769" r:id="rId8"/>
  </p:sldLayoutIdLst>
  <p:hf hdr="0" dt="0"/>
  <p:txStyles>
    <p:titleStyle>
      <a:lvl1pPr algn="ctr" rtl="0" eaLnBrk="0" fontAlgn="base" hangingPunct="0">
        <a:spcBef>
          <a:spcPct val="0"/>
        </a:spcBef>
        <a:spcAft>
          <a:spcPct val="0"/>
        </a:spcAft>
        <a:defRPr sz="3600" b="1" kern="1200">
          <a:solidFill>
            <a:srgbClr val="0072BC"/>
          </a:solidFill>
          <a:latin typeface="+mj-lt"/>
          <a:ea typeface="ＭＳ Ｐゴシック" pitchFamily="34" charset="-128"/>
          <a:cs typeface="ＭＳ Ｐゴシック" charset="0"/>
        </a:defRPr>
      </a:lvl1pPr>
      <a:lvl2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5pPr>
      <a:lvl6pPr marL="457200" algn="ctr" rtl="0" fontAlgn="base">
        <a:spcBef>
          <a:spcPct val="0"/>
        </a:spcBef>
        <a:spcAft>
          <a:spcPct val="0"/>
        </a:spcAft>
        <a:defRPr sz="3600" b="1">
          <a:solidFill>
            <a:srgbClr val="0072BC"/>
          </a:solidFill>
          <a:latin typeface="Arial" charset="0"/>
        </a:defRPr>
      </a:lvl6pPr>
      <a:lvl7pPr marL="914400" algn="ctr" rtl="0" fontAlgn="base">
        <a:spcBef>
          <a:spcPct val="0"/>
        </a:spcBef>
        <a:spcAft>
          <a:spcPct val="0"/>
        </a:spcAft>
        <a:defRPr sz="3600" b="1">
          <a:solidFill>
            <a:srgbClr val="0072BC"/>
          </a:solidFill>
          <a:latin typeface="Arial" charset="0"/>
        </a:defRPr>
      </a:lvl7pPr>
      <a:lvl8pPr marL="1371600" algn="ctr" rtl="0" fontAlgn="base">
        <a:spcBef>
          <a:spcPct val="0"/>
        </a:spcBef>
        <a:spcAft>
          <a:spcPct val="0"/>
        </a:spcAft>
        <a:defRPr sz="3600" b="1">
          <a:solidFill>
            <a:srgbClr val="0072BC"/>
          </a:solidFill>
          <a:latin typeface="Arial" charset="0"/>
        </a:defRPr>
      </a:lvl8pPr>
      <a:lvl9pPr marL="1828800" algn="ctr" rtl="0" fontAlgn="base">
        <a:spcBef>
          <a:spcPct val="0"/>
        </a:spcBef>
        <a:spcAft>
          <a:spcPct val="0"/>
        </a:spcAft>
        <a:defRPr sz="3600" b="1">
          <a:solidFill>
            <a:srgbClr val="0072BC"/>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kern="1200">
          <a:solidFill>
            <a:srgbClr val="404040"/>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46D07621-93E3-4223-A216-3D872D9E93A5}" type="slidenum">
              <a:rPr lang="en-US" smtClean="0">
                <a:solidFill>
                  <a:schemeClr val="tx1"/>
                </a:solidFill>
              </a:rPr>
              <a:pPr>
                <a:defRPr/>
              </a:pPr>
              <a:t>‹#›</a:t>
            </a:fld>
            <a:r>
              <a:rPr lang="en-US" dirty="0">
                <a:solidFill>
                  <a:schemeClr val="tx1"/>
                </a:solidFill>
              </a:rPr>
              <a:t> ~</a:t>
            </a:r>
          </a:p>
        </p:txBody>
      </p:sp>
      <p:pic>
        <p:nvPicPr>
          <p:cNvPr id="2053" name="Picture 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extLst>
      <p:ext uri="{BB962C8B-B14F-4D97-AF65-F5344CB8AC3E}">
        <p14:creationId xmlns:p14="http://schemas.microsoft.com/office/powerpoint/2010/main" val="1941071491"/>
      </p:ext>
    </p:extLst>
  </p:cSld>
  <p:clrMap bg1="lt1" tx1="dk1" bg2="lt2" tx2="dk2" accent1="accent1" accent2="accent2" accent3="accent3" accent4="accent4" accent5="accent5" accent6="accent6" hlink="hlink" folHlink="folHlink"/>
  <p:sldLayoutIdLst>
    <p:sldLayoutId id="2147485773" r:id="rId1"/>
    <p:sldLayoutId id="2147485774" r:id="rId2"/>
    <p:sldLayoutId id="2147485775" r:id="rId3"/>
    <p:sldLayoutId id="2147485776" r:id="rId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530" y="1122132"/>
            <a:ext cx="1503169" cy="150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8100" y="5953125"/>
            <a:ext cx="12573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868680" y="4447381"/>
            <a:ext cx="7315200" cy="822325"/>
          </a:xfrm>
        </p:spPr>
        <p:txBody>
          <a:bodyPr/>
          <a:lstStyle/>
          <a:p>
            <a:pPr algn="ctr"/>
            <a:r>
              <a:rPr lang="en-US" dirty="0"/>
              <a:t>LAS Links Writing Scoring Training</a:t>
            </a:r>
            <a:br>
              <a:rPr lang="en-US" dirty="0"/>
            </a:br>
            <a:r>
              <a:rPr lang="en-US" dirty="0"/>
              <a:t>Forms C and D</a:t>
            </a:r>
            <a:br>
              <a:rPr lang="en-US" dirty="0"/>
            </a:br>
            <a:r>
              <a:rPr lang="en-US" dirty="0"/>
              <a:t>Grades 2-12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7B87DE-FF59-4998-ABAB-939C4456B9EF}"/>
              </a:ext>
            </a:extLst>
          </p:cNvPr>
          <p:cNvSpPr>
            <a:spLocks noGrp="1"/>
          </p:cNvSpPr>
          <p:nvPr>
            <p:ph type="title"/>
          </p:nvPr>
        </p:nvSpPr>
        <p:spPr>
          <a:xfrm>
            <a:off x="1059543" y="484634"/>
            <a:ext cx="6429829" cy="600075"/>
          </a:xfrm>
        </p:spPr>
        <p:txBody>
          <a:bodyPr/>
          <a:lstStyle/>
          <a:p>
            <a:r>
              <a:rPr lang="en-US" dirty="0"/>
              <a:t>Write to Express Ideas</a:t>
            </a:r>
            <a:br>
              <a:rPr lang="en-US" dirty="0"/>
            </a:br>
            <a:r>
              <a:rPr lang="en-US" dirty="0"/>
              <a:t>Scoring Flow Chart</a:t>
            </a:r>
          </a:p>
        </p:txBody>
      </p:sp>
      <p:graphicFrame>
        <p:nvGraphicFramePr>
          <p:cNvPr id="4" name="Diagram 3">
            <a:extLst>
              <a:ext uri="{FF2B5EF4-FFF2-40B4-BE49-F238E27FC236}">
                <a16:creationId xmlns:a16="http://schemas.microsoft.com/office/drawing/2014/main" id="{93828BA7-06E0-44E1-9C5A-5BAD043A645F}"/>
              </a:ext>
            </a:extLst>
          </p:cNvPr>
          <p:cNvGraphicFramePr/>
          <p:nvPr>
            <p:extLst>
              <p:ext uri="{D42A27DB-BD31-4B8C-83A1-F6EECF244321}">
                <p14:modId xmlns:p14="http://schemas.microsoft.com/office/powerpoint/2010/main" val="2627027359"/>
              </p:ext>
            </p:extLst>
          </p:nvPr>
        </p:nvGraphicFramePr>
        <p:xfrm>
          <a:off x="457200" y="1352550"/>
          <a:ext cx="7943850" cy="47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05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4B33-965D-49E7-AA47-09F48011901D}"/>
              </a:ext>
            </a:extLst>
          </p:cNvPr>
          <p:cNvSpPr>
            <a:spLocks noGrp="1"/>
          </p:cNvSpPr>
          <p:nvPr>
            <p:ph type="title"/>
          </p:nvPr>
        </p:nvSpPr>
        <p:spPr/>
        <p:txBody>
          <a:bodyPr/>
          <a:lstStyle/>
          <a:p>
            <a:r>
              <a:rPr lang="en-US" dirty="0"/>
              <a:t>Write to Express Ideas</a:t>
            </a:r>
            <a:br>
              <a:rPr lang="en-US" dirty="0"/>
            </a:br>
            <a:r>
              <a:rPr lang="en-US" dirty="0"/>
              <a:t>Scoring Practice (0-4 Rubric)</a:t>
            </a:r>
          </a:p>
        </p:txBody>
      </p:sp>
      <p:pic>
        <p:nvPicPr>
          <p:cNvPr id="3" name="Picture 2">
            <a:extLst>
              <a:ext uri="{FF2B5EF4-FFF2-40B4-BE49-F238E27FC236}">
                <a16:creationId xmlns:a16="http://schemas.microsoft.com/office/drawing/2014/main" id="{38189C0C-F5E4-4DB6-B096-C3A7307390A7}"/>
              </a:ext>
            </a:extLst>
          </p:cNvPr>
          <p:cNvPicPr>
            <a:picLocks noChangeAspect="1"/>
          </p:cNvPicPr>
          <p:nvPr/>
        </p:nvPicPr>
        <p:blipFill>
          <a:blip r:embed="rId2"/>
          <a:stretch>
            <a:fillRect/>
          </a:stretch>
        </p:blipFill>
        <p:spPr>
          <a:xfrm>
            <a:off x="769695" y="1404223"/>
            <a:ext cx="7009524" cy="2752381"/>
          </a:xfrm>
          <a:prstGeom prst="rect">
            <a:avLst/>
          </a:prstGeom>
        </p:spPr>
      </p:pic>
      <p:graphicFrame>
        <p:nvGraphicFramePr>
          <p:cNvPr id="4" name="Table 4">
            <a:extLst>
              <a:ext uri="{FF2B5EF4-FFF2-40B4-BE49-F238E27FC236}">
                <a16:creationId xmlns:a16="http://schemas.microsoft.com/office/drawing/2014/main" id="{3B2D7A52-D6A1-4617-8691-7F7BBC026E89}"/>
              </a:ext>
            </a:extLst>
          </p:cNvPr>
          <p:cNvGraphicFramePr>
            <a:graphicFrameLocks noGrp="1"/>
          </p:cNvGraphicFramePr>
          <p:nvPr>
            <p:extLst>
              <p:ext uri="{D42A27DB-BD31-4B8C-83A1-F6EECF244321}">
                <p14:modId xmlns:p14="http://schemas.microsoft.com/office/powerpoint/2010/main" val="108795033"/>
              </p:ext>
            </p:extLst>
          </p:nvPr>
        </p:nvGraphicFramePr>
        <p:xfrm>
          <a:off x="446567" y="3871905"/>
          <a:ext cx="7966993" cy="1102360"/>
        </p:xfrm>
        <a:graphic>
          <a:graphicData uri="http://schemas.openxmlformats.org/drawingml/2006/table">
            <a:tbl>
              <a:tblPr firstRow="1" bandRow="1">
                <a:tableStyleId>{5C22544A-7EE6-4342-B048-85BDC9FD1C3A}</a:tableStyleId>
              </a:tblPr>
              <a:tblGrid>
                <a:gridCol w="6818043">
                  <a:extLst>
                    <a:ext uri="{9D8B030D-6E8A-4147-A177-3AD203B41FA5}">
                      <a16:colId xmlns:a16="http://schemas.microsoft.com/office/drawing/2014/main" val="3982619713"/>
                    </a:ext>
                  </a:extLst>
                </a:gridCol>
                <a:gridCol w="1148950">
                  <a:extLst>
                    <a:ext uri="{9D8B030D-6E8A-4147-A177-3AD203B41FA5}">
                      <a16:colId xmlns:a16="http://schemas.microsoft.com/office/drawing/2014/main" val="976317403"/>
                    </a:ext>
                  </a:extLst>
                </a:gridCol>
              </a:tblGrid>
              <a:tr h="370840">
                <a:tc>
                  <a:txBody>
                    <a:bodyPr/>
                    <a:lstStyle/>
                    <a:p>
                      <a:r>
                        <a:rPr lang="en-US" dirty="0">
                          <a:solidFill>
                            <a:schemeClr val="tx1"/>
                          </a:solidFill>
                        </a:rPr>
                        <a:t>Student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088462"/>
                  </a:ext>
                </a:extLst>
              </a:tr>
              <a:tr h="370840">
                <a:tc>
                  <a:txBody>
                    <a:bodyPr/>
                    <a:lstStyle/>
                    <a:p>
                      <a:r>
                        <a:rPr lang="en-US" sz="1400" dirty="0">
                          <a:solidFill>
                            <a:schemeClr val="tx1"/>
                          </a:solidFill>
                        </a:rPr>
                        <a:t>He came back from camping trip whit his family.  They were away for a week and went to the mountains it his favorite place to be.  He looked down on beautiful scenery.  This was his </a:t>
                      </a:r>
                      <a:r>
                        <a:rPr lang="en-US" sz="1400" dirty="0" err="1">
                          <a:solidFill>
                            <a:schemeClr val="tx1"/>
                          </a:solidFill>
                        </a:rPr>
                        <a:t>faverit</a:t>
                      </a:r>
                      <a:r>
                        <a:rPr lang="en-US" sz="1400" dirty="0">
                          <a:solidFill>
                            <a:schemeClr val="tx1"/>
                          </a:solidFill>
                        </a:rPr>
                        <a:t> camping trip with his family.  He had a great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3600"/>
                  </a:ext>
                </a:extLst>
              </a:tr>
            </a:tbl>
          </a:graphicData>
        </a:graphic>
      </p:graphicFrame>
      <p:sp>
        <p:nvSpPr>
          <p:cNvPr id="5" name="TextBox 4">
            <a:extLst>
              <a:ext uri="{FF2B5EF4-FFF2-40B4-BE49-F238E27FC236}">
                <a16:creationId xmlns:a16="http://schemas.microsoft.com/office/drawing/2014/main" id="{177B7367-A5A9-43E2-8C41-7108722CB46E}"/>
              </a:ext>
            </a:extLst>
          </p:cNvPr>
          <p:cNvSpPr txBox="1"/>
          <p:nvPr/>
        </p:nvSpPr>
        <p:spPr>
          <a:xfrm>
            <a:off x="1059543" y="5129971"/>
            <a:ext cx="7680420" cy="1600438"/>
          </a:xfrm>
          <a:prstGeom prst="rect">
            <a:avLst/>
          </a:prstGeom>
          <a:solidFill>
            <a:schemeClr val="bg1"/>
          </a:solidFill>
        </p:spPr>
        <p:txBody>
          <a:bodyPr wrap="square" rtlCol="0">
            <a:spAutoFit/>
          </a:bodyPr>
          <a:lstStyle/>
          <a:p>
            <a:r>
              <a:rPr lang="en-US" sz="1400" dirty="0">
                <a:latin typeface="+mj-lt"/>
              </a:rPr>
              <a:t>Response attempts to satisfy the task but relates very minimally to the prompt.  Response contains some spelling errors and grammatical errors.</a:t>
            </a:r>
          </a:p>
          <a:p>
            <a:endParaRPr lang="en-US" sz="1400" dirty="0">
              <a:latin typeface="+mj-lt"/>
            </a:endParaRPr>
          </a:p>
          <a:p>
            <a:r>
              <a:rPr lang="en-US" sz="1400" dirty="0">
                <a:latin typeface="+mj-lt"/>
              </a:rPr>
              <a:t>NOTE: although response contains a complete sentence, it cannot receive higher than a 1-point score because it only minimally address the prompt.  The student recounts the letter from Jack, rather than writing a letter to Jack telling the best place he/she has ever been and why he/she liked it.</a:t>
            </a:r>
          </a:p>
        </p:txBody>
      </p:sp>
      <p:sp>
        <p:nvSpPr>
          <p:cNvPr id="6" name="TextBox 5">
            <a:extLst>
              <a:ext uri="{FF2B5EF4-FFF2-40B4-BE49-F238E27FC236}">
                <a16:creationId xmlns:a16="http://schemas.microsoft.com/office/drawing/2014/main" id="{3C9DB0C0-77E6-41B4-94B0-432732B16F28}"/>
              </a:ext>
            </a:extLst>
          </p:cNvPr>
          <p:cNvSpPr txBox="1"/>
          <p:nvPr/>
        </p:nvSpPr>
        <p:spPr>
          <a:xfrm>
            <a:off x="7642106" y="4423085"/>
            <a:ext cx="574158" cy="400110"/>
          </a:xfrm>
          <a:prstGeom prst="rect">
            <a:avLst/>
          </a:prstGeom>
          <a:noFill/>
        </p:spPr>
        <p:txBody>
          <a:bodyPr wrap="square" rtlCol="0">
            <a:spAutoFit/>
          </a:bodyPr>
          <a:lstStyle/>
          <a:p>
            <a:r>
              <a:rPr lang="en-US" sz="2000" dirty="0">
                <a:latin typeface="+mj-lt"/>
              </a:rPr>
              <a:t>1</a:t>
            </a:r>
          </a:p>
        </p:txBody>
      </p:sp>
    </p:spTree>
    <p:extLst>
      <p:ext uri="{BB962C8B-B14F-4D97-AF65-F5344CB8AC3E}">
        <p14:creationId xmlns:p14="http://schemas.microsoft.com/office/powerpoint/2010/main" val="244482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4B33-965D-49E7-AA47-09F48011901D}"/>
              </a:ext>
            </a:extLst>
          </p:cNvPr>
          <p:cNvSpPr>
            <a:spLocks noGrp="1"/>
          </p:cNvSpPr>
          <p:nvPr>
            <p:ph type="title"/>
          </p:nvPr>
        </p:nvSpPr>
        <p:spPr/>
        <p:txBody>
          <a:bodyPr/>
          <a:lstStyle/>
          <a:p>
            <a:r>
              <a:rPr lang="en-US" dirty="0"/>
              <a:t>Write to Express Ideas</a:t>
            </a:r>
            <a:br>
              <a:rPr lang="en-US" dirty="0"/>
            </a:br>
            <a:r>
              <a:rPr lang="en-US" dirty="0"/>
              <a:t>Scoring Practice (0-4 Rubric)</a:t>
            </a:r>
          </a:p>
        </p:txBody>
      </p:sp>
      <p:graphicFrame>
        <p:nvGraphicFramePr>
          <p:cNvPr id="4" name="Table 4">
            <a:extLst>
              <a:ext uri="{FF2B5EF4-FFF2-40B4-BE49-F238E27FC236}">
                <a16:creationId xmlns:a16="http://schemas.microsoft.com/office/drawing/2014/main" id="{3B2D7A52-D6A1-4617-8691-7F7BBC026E89}"/>
              </a:ext>
            </a:extLst>
          </p:cNvPr>
          <p:cNvGraphicFramePr>
            <a:graphicFrameLocks noGrp="1"/>
          </p:cNvGraphicFramePr>
          <p:nvPr>
            <p:extLst>
              <p:ext uri="{D42A27DB-BD31-4B8C-83A1-F6EECF244321}">
                <p14:modId xmlns:p14="http://schemas.microsoft.com/office/powerpoint/2010/main" val="4282595238"/>
              </p:ext>
            </p:extLst>
          </p:nvPr>
        </p:nvGraphicFramePr>
        <p:xfrm>
          <a:off x="440926" y="3144432"/>
          <a:ext cx="7966993" cy="1529080"/>
        </p:xfrm>
        <a:graphic>
          <a:graphicData uri="http://schemas.openxmlformats.org/drawingml/2006/table">
            <a:tbl>
              <a:tblPr firstRow="1" bandRow="1">
                <a:tableStyleId>{5C22544A-7EE6-4342-B048-85BDC9FD1C3A}</a:tableStyleId>
              </a:tblPr>
              <a:tblGrid>
                <a:gridCol w="6818043">
                  <a:extLst>
                    <a:ext uri="{9D8B030D-6E8A-4147-A177-3AD203B41FA5}">
                      <a16:colId xmlns:a16="http://schemas.microsoft.com/office/drawing/2014/main" val="3982619713"/>
                    </a:ext>
                  </a:extLst>
                </a:gridCol>
                <a:gridCol w="1148950">
                  <a:extLst>
                    <a:ext uri="{9D8B030D-6E8A-4147-A177-3AD203B41FA5}">
                      <a16:colId xmlns:a16="http://schemas.microsoft.com/office/drawing/2014/main" val="976317403"/>
                    </a:ext>
                  </a:extLst>
                </a:gridCol>
              </a:tblGrid>
              <a:tr h="370840">
                <a:tc>
                  <a:txBody>
                    <a:bodyPr/>
                    <a:lstStyle/>
                    <a:p>
                      <a:r>
                        <a:rPr lang="en-US" dirty="0">
                          <a:solidFill>
                            <a:schemeClr val="tx1"/>
                          </a:solidFill>
                        </a:rPr>
                        <a:t>Student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088462"/>
                  </a:ext>
                </a:extLst>
              </a:tr>
              <a:tr h="370840">
                <a:tc>
                  <a:txBody>
                    <a:bodyPr/>
                    <a:lstStyle/>
                    <a:p>
                      <a:r>
                        <a:rPr lang="en-US" sz="1400" dirty="0">
                          <a:solidFill>
                            <a:schemeClr val="tx1"/>
                          </a:solidFill>
                        </a:rPr>
                        <a:t>Hey Jack, My favorite place I ever been is at Six Flags because I get to play fun games and win prizes.  Also I like Six Flags because there are fun rides to get on.  Also I like to go to Six Flags because you get to spend time with your family.</a:t>
                      </a:r>
                    </a:p>
                    <a:p>
                      <a:r>
                        <a:rPr lang="en-US" sz="1400" dirty="0">
                          <a:solidFill>
                            <a:schemeClr val="tx1"/>
                          </a:solidFill>
                        </a:rPr>
                        <a:t>Your friend</a:t>
                      </a:r>
                    </a:p>
                    <a:p>
                      <a:r>
                        <a:rPr lang="en-US" sz="1400" dirty="0">
                          <a:solidFill>
                            <a:schemeClr val="tx1"/>
                          </a:solidFill>
                        </a:rPr>
                        <a:t>David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3600"/>
                  </a:ext>
                </a:extLst>
              </a:tr>
            </a:tbl>
          </a:graphicData>
        </a:graphic>
      </p:graphicFrame>
      <p:sp>
        <p:nvSpPr>
          <p:cNvPr id="5" name="TextBox 4">
            <a:extLst>
              <a:ext uri="{FF2B5EF4-FFF2-40B4-BE49-F238E27FC236}">
                <a16:creationId xmlns:a16="http://schemas.microsoft.com/office/drawing/2014/main" id="{177B7367-A5A9-43E2-8C41-7108722CB46E}"/>
              </a:ext>
            </a:extLst>
          </p:cNvPr>
          <p:cNvSpPr txBox="1"/>
          <p:nvPr/>
        </p:nvSpPr>
        <p:spPr>
          <a:xfrm>
            <a:off x="1059543" y="5129971"/>
            <a:ext cx="7680420" cy="1169551"/>
          </a:xfrm>
          <a:prstGeom prst="rect">
            <a:avLst/>
          </a:prstGeom>
          <a:solidFill>
            <a:schemeClr val="bg1"/>
          </a:solidFill>
        </p:spPr>
        <p:txBody>
          <a:bodyPr wrap="square" rtlCol="0">
            <a:spAutoFit/>
          </a:bodyPr>
          <a:lstStyle/>
          <a:p>
            <a:r>
              <a:rPr lang="en-US" sz="1400" dirty="0">
                <a:latin typeface="+mj-lt"/>
              </a:rPr>
              <a:t>Response expresses ideas commonly associated with highly proficient writers of English.  Response contains a grammatical error (place I ever been is at).  Response contains simple sentences but ideas are expressed clearly.  Response answers both parts of the prompt: where and why.  Overall communication is clear.</a:t>
            </a:r>
          </a:p>
          <a:p>
            <a:endParaRPr lang="en-US" sz="1400" dirty="0">
              <a:latin typeface="+mj-lt"/>
            </a:endParaRPr>
          </a:p>
        </p:txBody>
      </p:sp>
      <p:sp>
        <p:nvSpPr>
          <p:cNvPr id="6" name="TextBox 5">
            <a:extLst>
              <a:ext uri="{FF2B5EF4-FFF2-40B4-BE49-F238E27FC236}">
                <a16:creationId xmlns:a16="http://schemas.microsoft.com/office/drawing/2014/main" id="{3C9DB0C0-77E6-41B4-94B0-432732B16F28}"/>
              </a:ext>
            </a:extLst>
          </p:cNvPr>
          <p:cNvSpPr txBox="1"/>
          <p:nvPr/>
        </p:nvSpPr>
        <p:spPr>
          <a:xfrm>
            <a:off x="7642106" y="3806396"/>
            <a:ext cx="574158" cy="400110"/>
          </a:xfrm>
          <a:prstGeom prst="rect">
            <a:avLst/>
          </a:prstGeom>
          <a:noFill/>
        </p:spPr>
        <p:txBody>
          <a:bodyPr wrap="square" rtlCol="0">
            <a:spAutoFit/>
          </a:bodyPr>
          <a:lstStyle/>
          <a:p>
            <a:r>
              <a:rPr lang="en-US" sz="2000" dirty="0">
                <a:latin typeface="+mj-lt"/>
              </a:rPr>
              <a:t>4</a:t>
            </a:r>
          </a:p>
        </p:txBody>
      </p:sp>
      <p:pic>
        <p:nvPicPr>
          <p:cNvPr id="7" name="Picture 6">
            <a:extLst>
              <a:ext uri="{FF2B5EF4-FFF2-40B4-BE49-F238E27FC236}">
                <a16:creationId xmlns:a16="http://schemas.microsoft.com/office/drawing/2014/main" id="{A2A9AE93-7DE6-4021-BFEF-BB7A4AF2A1AB}"/>
              </a:ext>
            </a:extLst>
          </p:cNvPr>
          <p:cNvPicPr>
            <a:picLocks noChangeAspect="1"/>
          </p:cNvPicPr>
          <p:nvPr/>
        </p:nvPicPr>
        <p:blipFill>
          <a:blip r:embed="rId2"/>
          <a:stretch>
            <a:fillRect/>
          </a:stretch>
        </p:blipFill>
        <p:spPr>
          <a:xfrm>
            <a:off x="919661" y="1376571"/>
            <a:ext cx="7009524" cy="1609524"/>
          </a:xfrm>
          <a:prstGeom prst="rect">
            <a:avLst/>
          </a:prstGeom>
        </p:spPr>
      </p:pic>
    </p:spTree>
    <p:extLst>
      <p:ext uri="{BB962C8B-B14F-4D97-AF65-F5344CB8AC3E}">
        <p14:creationId xmlns:p14="http://schemas.microsoft.com/office/powerpoint/2010/main" val="358590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4B33-965D-49E7-AA47-09F48011901D}"/>
              </a:ext>
            </a:extLst>
          </p:cNvPr>
          <p:cNvSpPr>
            <a:spLocks noGrp="1"/>
          </p:cNvSpPr>
          <p:nvPr>
            <p:ph type="title"/>
          </p:nvPr>
        </p:nvSpPr>
        <p:spPr/>
        <p:txBody>
          <a:bodyPr/>
          <a:lstStyle/>
          <a:p>
            <a:r>
              <a:rPr lang="en-US" dirty="0"/>
              <a:t>Write to Express Ideas</a:t>
            </a:r>
            <a:br>
              <a:rPr lang="en-US" dirty="0"/>
            </a:br>
            <a:r>
              <a:rPr lang="en-US" dirty="0"/>
              <a:t>Scoring Practice (0-4 Rubric)</a:t>
            </a:r>
          </a:p>
        </p:txBody>
      </p:sp>
      <p:graphicFrame>
        <p:nvGraphicFramePr>
          <p:cNvPr id="4" name="Table 4">
            <a:extLst>
              <a:ext uri="{FF2B5EF4-FFF2-40B4-BE49-F238E27FC236}">
                <a16:creationId xmlns:a16="http://schemas.microsoft.com/office/drawing/2014/main" id="{3B2D7A52-D6A1-4617-8691-7F7BBC026E89}"/>
              </a:ext>
            </a:extLst>
          </p:cNvPr>
          <p:cNvGraphicFramePr>
            <a:graphicFrameLocks noGrp="1"/>
          </p:cNvGraphicFramePr>
          <p:nvPr>
            <p:extLst>
              <p:ext uri="{D42A27DB-BD31-4B8C-83A1-F6EECF244321}">
                <p14:modId xmlns:p14="http://schemas.microsoft.com/office/powerpoint/2010/main" val="1539600996"/>
              </p:ext>
            </p:extLst>
          </p:nvPr>
        </p:nvGraphicFramePr>
        <p:xfrm>
          <a:off x="440926" y="3144432"/>
          <a:ext cx="7966993" cy="889000"/>
        </p:xfrm>
        <a:graphic>
          <a:graphicData uri="http://schemas.openxmlformats.org/drawingml/2006/table">
            <a:tbl>
              <a:tblPr firstRow="1" bandRow="1">
                <a:tableStyleId>{5C22544A-7EE6-4342-B048-85BDC9FD1C3A}</a:tableStyleId>
              </a:tblPr>
              <a:tblGrid>
                <a:gridCol w="6818043">
                  <a:extLst>
                    <a:ext uri="{9D8B030D-6E8A-4147-A177-3AD203B41FA5}">
                      <a16:colId xmlns:a16="http://schemas.microsoft.com/office/drawing/2014/main" val="3982619713"/>
                    </a:ext>
                  </a:extLst>
                </a:gridCol>
                <a:gridCol w="1148950">
                  <a:extLst>
                    <a:ext uri="{9D8B030D-6E8A-4147-A177-3AD203B41FA5}">
                      <a16:colId xmlns:a16="http://schemas.microsoft.com/office/drawing/2014/main" val="976317403"/>
                    </a:ext>
                  </a:extLst>
                </a:gridCol>
              </a:tblGrid>
              <a:tr h="370840">
                <a:tc>
                  <a:txBody>
                    <a:bodyPr/>
                    <a:lstStyle/>
                    <a:p>
                      <a:r>
                        <a:rPr lang="en-US" dirty="0">
                          <a:solidFill>
                            <a:schemeClr val="tx1"/>
                          </a:solidFill>
                        </a:rPr>
                        <a:t>Student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088462"/>
                  </a:ext>
                </a:extLst>
              </a:tr>
              <a:tr h="370840">
                <a:tc>
                  <a:txBody>
                    <a:bodyPr/>
                    <a:lstStyle/>
                    <a:p>
                      <a:r>
                        <a:rPr lang="en-US" sz="1400" dirty="0">
                          <a:solidFill>
                            <a:schemeClr val="tx1"/>
                          </a:solidFill>
                        </a:rPr>
                        <a:t>My best place is at Mexico.  I </a:t>
                      </a:r>
                      <a:r>
                        <a:rPr lang="en-US" sz="1400" dirty="0" err="1">
                          <a:solidFill>
                            <a:schemeClr val="tx1"/>
                          </a:solidFill>
                        </a:rPr>
                        <a:t>starded</a:t>
                      </a:r>
                      <a:r>
                        <a:rPr lang="en-US" sz="1400" dirty="0">
                          <a:solidFill>
                            <a:schemeClr val="tx1"/>
                          </a:solidFill>
                        </a:rPr>
                        <a:t> likin it when I was a Baby because I have al my family in Mexico.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3600"/>
                  </a:ext>
                </a:extLst>
              </a:tr>
            </a:tbl>
          </a:graphicData>
        </a:graphic>
      </p:graphicFrame>
      <p:sp>
        <p:nvSpPr>
          <p:cNvPr id="5" name="TextBox 4">
            <a:extLst>
              <a:ext uri="{FF2B5EF4-FFF2-40B4-BE49-F238E27FC236}">
                <a16:creationId xmlns:a16="http://schemas.microsoft.com/office/drawing/2014/main" id="{177B7367-A5A9-43E2-8C41-7108722CB46E}"/>
              </a:ext>
            </a:extLst>
          </p:cNvPr>
          <p:cNvSpPr txBox="1"/>
          <p:nvPr/>
        </p:nvSpPr>
        <p:spPr>
          <a:xfrm>
            <a:off x="584212" y="4311878"/>
            <a:ext cx="7680420" cy="1384995"/>
          </a:xfrm>
          <a:prstGeom prst="rect">
            <a:avLst/>
          </a:prstGeom>
          <a:solidFill>
            <a:schemeClr val="bg1"/>
          </a:solidFill>
        </p:spPr>
        <p:txBody>
          <a:bodyPr wrap="square" rtlCol="0">
            <a:spAutoFit/>
          </a:bodyPr>
          <a:lstStyle/>
          <a:p>
            <a:r>
              <a:rPr lang="en-US" sz="1400" dirty="0">
                <a:latin typeface="+mj-lt"/>
              </a:rPr>
              <a:t>Response attempts to satisfy the task, with limited expression.  Response contains grammatical error (best place is at Mexico; I </a:t>
            </a:r>
            <a:r>
              <a:rPr lang="en-US" sz="1400" dirty="0" err="1">
                <a:latin typeface="+mj-lt"/>
              </a:rPr>
              <a:t>starded</a:t>
            </a:r>
            <a:r>
              <a:rPr lang="en-US" sz="1400" dirty="0">
                <a:latin typeface="+mj-lt"/>
              </a:rPr>
              <a:t> likin it; I have al my family) and spelling errors (</a:t>
            </a:r>
            <a:r>
              <a:rPr lang="en-US" sz="1400" dirty="0" err="1">
                <a:latin typeface="+mj-lt"/>
              </a:rPr>
              <a:t>starded</a:t>
            </a:r>
            <a:r>
              <a:rPr lang="en-US" sz="1400" dirty="0">
                <a:latin typeface="+mj-lt"/>
              </a:rPr>
              <a:t>, likin, al).  Response may need to be read two or more time to be understood.  Overall, communication is somewhat clear.  Response answers both parts of the prompt: where and why.</a:t>
            </a:r>
          </a:p>
          <a:p>
            <a:endParaRPr lang="en-US" sz="1400" dirty="0">
              <a:latin typeface="+mj-lt"/>
            </a:endParaRPr>
          </a:p>
        </p:txBody>
      </p:sp>
      <p:sp>
        <p:nvSpPr>
          <p:cNvPr id="6" name="TextBox 5">
            <a:extLst>
              <a:ext uri="{FF2B5EF4-FFF2-40B4-BE49-F238E27FC236}">
                <a16:creationId xmlns:a16="http://schemas.microsoft.com/office/drawing/2014/main" id="{3C9DB0C0-77E6-41B4-94B0-432732B16F28}"/>
              </a:ext>
            </a:extLst>
          </p:cNvPr>
          <p:cNvSpPr txBox="1"/>
          <p:nvPr/>
        </p:nvSpPr>
        <p:spPr>
          <a:xfrm>
            <a:off x="7642106" y="3588932"/>
            <a:ext cx="574158" cy="400110"/>
          </a:xfrm>
          <a:prstGeom prst="rect">
            <a:avLst/>
          </a:prstGeom>
          <a:noFill/>
        </p:spPr>
        <p:txBody>
          <a:bodyPr wrap="square" rtlCol="0">
            <a:spAutoFit/>
          </a:bodyPr>
          <a:lstStyle/>
          <a:p>
            <a:r>
              <a:rPr lang="en-US" sz="2000" dirty="0">
                <a:latin typeface="+mj-lt"/>
              </a:rPr>
              <a:t>2</a:t>
            </a:r>
          </a:p>
        </p:txBody>
      </p:sp>
      <p:pic>
        <p:nvPicPr>
          <p:cNvPr id="7" name="Picture 6">
            <a:extLst>
              <a:ext uri="{FF2B5EF4-FFF2-40B4-BE49-F238E27FC236}">
                <a16:creationId xmlns:a16="http://schemas.microsoft.com/office/drawing/2014/main" id="{A2A9AE93-7DE6-4021-BFEF-BB7A4AF2A1AB}"/>
              </a:ext>
            </a:extLst>
          </p:cNvPr>
          <p:cNvPicPr>
            <a:picLocks noChangeAspect="1"/>
          </p:cNvPicPr>
          <p:nvPr/>
        </p:nvPicPr>
        <p:blipFill>
          <a:blip r:embed="rId2"/>
          <a:stretch>
            <a:fillRect/>
          </a:stretch>
        </p:blipFill>
        <p:spPr>
          <a:xfrm>
            <a:off x="919661" y="1376571"/>
            <a:ext cx="7009524" cy="1609524"/>
          </a:xfrm>
          <a:prstGeom prst="rect">
            <a:avLst/>
          </a:prstGeom>
        </p:spPr>
      </p:pic>
    </p:spTree>
    <p:extLst>
      <p:ext uri="{BB962C8B-B14F-4D97-AF65-F5344CB8AC3E}">
        <p14:creationId xmlns:p14="http://schemas.microsoft.com/office/powerpoint/2010/main" val="258013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4B33-965D-49E7-AA47-09F48011901D}"/>
              </a:ext>
            </a:extLst>
          </p:cNvPr>
          <p:cNvSpPr>
            <a:spLocks noGrp="1"/>
          </p:cNvSpPr>
          <p:nvPr>
            <p:ph type="title"/>
          </p:nvPr>
        </p:nvSpPr>
        <p:spPr/>
        <p:txBody>
          <a:bodyPr/>
          <a:lstStyle/>
          <a:p>
            <a:r>
              <a:rPr lang="en-US" dirty="0"/>
              <a:t>Write to Express Ideas</a:t>
            </a:r>
            <a:br>
              <a:rPr lang="en-US" dirty="0"/>
            </a:br>
            <a:r>
              <a:rPr lang="en-US" dirty="0"/>
              <a:t>Scoring Practice (0-4 Rubric)</a:t>
            </a:r>
          </a:p>
        </p:txBody>
      </p:sp>
      <p:graphicFrame>
        <p:nvGraphicFramePr>
          <p:cNvPr id="4" name="Table 4">
            <a:extLst>
              <a:ext uri="{FF2B5EF4-FFF2-40B4-BE49-F238E27FC236}">
                <a16:creationId xmlns:a16="http://schemas.microsoft.com/office/drawing/2014/main" id="{3B2D7A52-D6A1-4617-8691-7F7BBC026E89}"/>
              </a:ext>
            </a:extLst>
          </p:cNvPr>
          <p:cNvGraphicFramePr>
            <a:graphicFrameLocks noGrp="1"/>
          </p:cNvGraphicFramePr>
          <p:nvPr>
            <p:extLst>
              <p:ext uri="{D42A27DB-BD31-4B8C-83A1-F6EECF244321}">
                <p14:modId xmlns:p14="http://schemas.microsoft.com/office/powerpoint/2010/main" val="3218786351"/>
              </p:ext>
            </p:extLst>
          </p:nvPr>
        </p:nvGraphicFramePr>
        <p:xfrm>
          <a:off x="440926" y="3144432"/>
          <a:ext cx="7966993" cy="1315720"/>
        </p:xfrm>
        <a:graphic>
          <a:graphicData uri="http://schemas.openxmlformats.org/drawingml/2006/table">
            <a:tbl>
              <a:tblPr firstRow="1" bandRow="1">
                <a:tableStyleId>{5C22544A-7EE6-4342-B048-85BDC9FD1C3A}</a:tableStyleId>
              </a:tblPr>
              <a:tblGrid>
                <a:gridCol w="6818043">
                  <a:extLst>
                    <a:ext uri="{9D8B030D-6E8A-4147-A177-3AD203B41FA5}">
                      <a16:colId xmlns:a16="http://schemas.microsoft.com/office/drawing/2014/main" val="3982619713"/>
                    </a:ext>
                  </a:extLst>
                </a:gridCol>
                <a:gridCol w="1148950">
                  <a:extLst>
                    <a:ext uri="{9D8B030D-6E8A-4147-A177-3AD203B41FA5}">
                      <a16:colId xmlns:a16="http://schemas.microsoft.com/office/drawing/2014/main" val="976317403"/>
                    </a:ext>
                  </a:extLst>
                </a:gridCol>
              </a:tblGrid>
              <a:tr h="370840">
                <a:tc>
                  <a:txBody>
                    <a:bodyPr/>
                    <a:lstStyle/>
                    <a:p>
                      <a:r>
                        <a:rPr lang="en-US" dirty="0">
                          <a:solidFill>
                            <a:schemeClr val="tx1"/>
                          </a:solidFill>
                        </a:rPr>
                        <a:t>Student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088462"/>
                  </a:ext>
                </a:extLst>
              </a:tr>
              <a:tr h="370840">
                <a:tc>
                  <a:txBody>
                    <a:bodyPr/>
                    <a:lstStyle/>
                    <a:p>
                      <a:r>
                        <a:rPr lang="en-US" sz="1400" dirty="0">
                          <a:solidFill>
                            <a:schemeClr val="tx1"/>
                          </a:solidFill>
                        </a:rPr>
                        <a:t>My favorite place was when we went to </a:t>
                      </a:r>
                      <a:r>
                        <a:rPr lang="en-US" sz="1400" dirty="0" err="1">
                          <a:solidFill>
                            <a:schemeClr val="tx1"/>
                          </a:solidFill>
                        </a:rPr>
                        <a:t>houston</a:t>
                      </a:r>
                      <a:r>
                        <a:rPr lang="en-US" sz="1400" dirty="0">
                          <a:solidFill>
                            <a:schemeClr val="tx1"/>
                          </a:solidFill>
                        </a:rPr>
                        <a:t> to visit my family last year for Thanksgiving.  It was my favorite place was </a:t>
                      </a:r>
                      <a:r>
                        <a:rPr lang="en-US" sz="1400" dirty="0" err="1">
                          <a:solidFill>
                            <a:schemeClr val="tx1"/>
                          </a:solidFill>
                        </a:rPr>
                        <a:t>houston</a:t>
                      </a:r>
                      <a:r>
                        <a:rPr lang="en-US" sz="1400" dirty="0">
                          <a:solidFill>
                            <a:schemeClr val="tx1"/>
                          </a:solidFill>
                        </a:rPr>
                        <a:t> because I got to visit my aunts and uncles and cousins.  I had fun because I was with my family and we laughed a lot.  We had a great time there, and I hope we can come back next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3600"/>
                  </a:ext>
                </a:extLst>
              </a:tr>
            </a:tbl>
          </a:graphicData>
        </a:graphic>
      </p:graphicFrame>
      <p:sp>
        <p:nvSpPr>
          <p:cNvPr id="5" name="TextBox 4">
            <a:extLst>
              <a:ext uri="{FF2B5EF4-FFF2-40B4-BE49-F238E27FC236}">
                <a16:creationId xmlns:a16="http://schemas.microsoft.com/office/drawing/2014/main" id="{177B7367-A5A9-43E2-8C41-7108722CB46E}"/>
              </a:ext>
            </a:extLst>
          </p:cNvPr>
          <p:cNvSpPr txBox="1"/>
          <p:nvPr/>
        </p:nvSpPr>
        <p:spPr>
          <a:xfrm>
            <a:off x="535844" y="4694650"/>
            <a:ext cx="7680420" cy="1600438"/>
          </a:xfrm>
          <a:prstGeom prst="rect">
            <a:avLst/>
          </a:prstGeom>
          <a:solidFill>
            <a:schemeClr val="bg1"/>
          </a:solidFill>
        </p:spPr>
        <p:txBody>
          <a:bodyPr wrap="square" rtlCol="0">
            <a:spAutoFit/>
          </a:bodyPr>
          <a:lstStyle/>
          <a:p>
            <a:r>
              <a:rPr lang="en-US" sz="1400" dirty="0">
                <a:latin typeface="+mj-lt"/>
              </a:rPr>
              <a:t>Response expresses most ideas clearly but lacks the grammatical fluency of a proficient writer of English.  Response contains a vocabulary error (lots); grammatical errors (It was my favorite place was Houston); incorrect verb (we can come [go] back).  Response contains some repetition (my favorite place….my favorite place…).  However, these errors do not interfere with communication.  Overall, communication is generally clear.  Response answers both parts of the prompt: where and why.</a:t>
            </a:r>
          </a:p>
          <a:p>
            <a:endParaRPr lang="en-US" sz="1400" dirty="0">
              <a:latin typeface="+mj-lt"/>
            </a:endParaRPr>
          </a:p>
        </p:txBody>
      </p:sp>
      <p:sp>
        <p:nvSpPr>
          <p:cNvPr id="6" name="TextBox 5">
            <a:extLst>
              <a:ext uri="{FF2B5EF4-FFF2-40B4-BE49-F238E27FC236}">
                <a16:creationId xmlns:a16="http://schemas.microsoft.com/office/drawing/2014/main" id="{3C9DB0C0-77E6-41B4-94B0-432732B16F28}"/>
              </a:ext>
            </a:extLst>
          </p:cNvPr>
          <p:cNvSpPr txBox="1"/>
          <p:nvPr/>
        </p:nvSpPr>
        <p:spPr>
          <a:xfrm>
            <a:off x="7642106" y="3716523"/>
            <a:ext cx="574158" cy="400110"/>
          </a:xfrm>
          <a:prstGeom prst="rect">
            <a:avLst/>
          </a:prstGeom>
          <a:noFill/>
        </p:spPr>
        <p:txBody>
          <a:bodyPr wrap="square" rtlCol="0">
            <a:spAutoFit/>
          </a:bodyPr>
          <a:lstStyle/>
          <a:p>
            <a:r>
              <a:rPr lang="en-US" sz="2000" dirty="0">
                <a:latin typeface="+mj-lt"/>
              </a:rPr>
              <a:t>3</a:t>
            </a:r>
          </a:p>
        </p:txBody>
      </p:sp>
      <p:pic>
        <p:nvPicPr>
          <p:cNvPr id="7" name="Picture 6">
            <a:extLst>
              <a:ext uri="{FF2B5EF4-FFF2-40B4-BE49-F238E27FC236}">
                <a16:creationId xmlns:a16="http://schemas.microsoft.com/office/drawing/2014/main" id="{A2A9AE93-7DE6-4021-BFEF-BB7A4AF2A1AB}"/>
              </a:ext>
            </a:extLst>
          </p:cNvPr>
          <p:cNvPicPr>
            <a:picLocks noChangeAspect="1"/>
          </p:cNvPicPr>
          <p:nvPr/>
        </p:nvPicPr>
        <p:blipFill>
          <a:blip r:embed="rId2"/>
          <a:stretch>
            <a:fillRect/>
          </a:stretch>
        </p:blipFill>
        <p:spPr>
          <a:xfrm>
            <a:off x="919661" y="1376571"/>
            <a:ext cx="7009524" cy="1609524"/>
          </a:xfrm>
          <a:prstGeom prst="rect">
            <a:avLst/>
          </a:prstGeom>
        </p:spPr>
      </p:pic>
    </p:spTree>
    <p:extLst>
      <p:ext uri="{BB962C8B-B14F-4D97-AF65-F5344CB8AC3E}">
        <p14:creationId xmlns:p14="http://schemas.microsoft.com/office/powerpoint/2010/main" val="41457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3AB2-FB80-48C4-8C95-5E8B0EAA1F49}"/>
              </a:ext>
            </a:extLst>
          </p:cNvPr>
          <p:cNvSpPr>
            <a:spLocks noGrp="1"/>
          </p:cNvSpPr>
          <p:nvPr>
            <p:ph type="title"/>
          </p:nvPr>
        </p:nvSpPr>
        <p:spPr/>
        <p:txBody>
          <a:bodyPr/>
          <a:lstStyle/>
          <a:p>
            <a:r>
              <a:rPr lang="en-US" dirty="0"/>
              <a:t>Writing Sections</a:t>
            </a:r>
          </a:p>
        </p:txBody>
      </p:sp>
      <p:graphicFrame>
        <p:nvGraphicFramePr>
          <p:cNvPr id="3" name="Group 27">
            <a:extLst>
              <a:ext uri="{FF2B5EF4-FFF2-40B4-BE49-F238E27FC236}">
                <a16:creationId xmlns:a16="http://schemas.microsoft.com/office/drawing/2014/main" id="{303A2C11-1A54-4D61-9869-3540CB075A41}"/>
              </a:ext>
            </a:extLst>
          </p:cNvPr>
          <p:cNvGraphicFramePr>
            <a:graphicFrameLocks/>
          </p:cNvGraphicFramePr>
          <p:nvPr>
            <p:extLst>
              <p:ext uri="{D42A27DB-BD31-4B8C-83A1-F6EECF244321}">
                <p14:modId xmlns:p14="http://schemas.microsoft.com/office/powerpoint/2010/main" val="422689958"/>
              </p:ext>
            </p:extLst>
          </p:nvPr>
        </p:nvGraphicFramePr>
        <p:xfrm>
          <a:off x="350874" y="1737524"/>
          <a:ext cx="8011633" cy="3382952"/>
        </p:xfrm>
        <a:graphic>
          <a:graphicData uri="http://schemas.openxmlformats.org/drawingml/2006/table">
            <a:tbl>
              <a:tblPr/>
              <a:tblGrid>
                <a:gridCol w="5188984">
                  <a:extLst>
                    <a:ext uri="{9D8B030D-6E8A-4147-A177-3AD203B41FA5}">
                      <a16:colId xmlns:a16="http://schemas.microsoft.com/office/drawing/2014/main" val="20000"/>
                    </a:ext>
                  </a:extLst>
                </a:gridCol>
                <a:gridCol w="2822649">
                  <a:extLst>
                    <a:ext uri="{9D8B030D-6E8A-4147-A177-3AD203B41FA5}">
                      <a16:colId xmlns:a16="http://schemas.microsoft.com/office/drawing/2014/main" val="20001"/>
                    </a:ext>
                  </a:extLst>
                </a:gridCol>
              </a:tblGrid>
              <a:tr h="639998">
                <a:tc>
                  <a:txBody>
                    <a:bodyPr/>
                    <a:lstStyle>
                      <a:lvl1pPr eaLnBrk="0" hangingPunct="0">
                        <a:spcBef>
                          <a:spcPct val="20000"/>
                        </a:spcBef>
                        <a:buClr>
                          <a:schemeClr val="accent2"/>
                        </a:buClr>
                        <a:buFont typeface="Wingdings" pitchFamily="2" charset="2"/>
                        <a:defRPr sz="26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defRPr sz="22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defRPr sz="21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defRPr>
                          <a:solidFill>
                            <a:schemeClr val="tx1"/>
                          </a:solidFill>
                          <a:latin typeface="Verdana" pitchFamily="34" charset="0"/>
                        </a:defRPr>
                      </a:lvl4pPr>
                      <a:lvl5pPr marL="2057400" indent="-228600" eaLnBrk="0" hangingPunct="0">
                        <a:spcBef>
                          <a:spcPct val="25000"/>
                        </a:spcBef>
                        <a:buClr>
                          <a:schemeClr val="accent2"/>
                        </a:buClr>
                        <a:buFont typeface="Wingdings" pitchFamily="2" charset="2"/>
                        <a:defRPr>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Verdana" pitchFamily="34" charset="0"/>
                          <a:cs typeface="Arial" pitchFamily="34" charset="0"/>
                        </a:rPr>
                        <a:t>Writing Skill Areas</a:t>
                      </a:r>
                    </a:p>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Verdana" pitchFamily="34" charset="0"/>
                        <a:cs typeface="Arial" pitchFamily="34" charset="0"/>
                      </a:endParaRPr>
                    </a:p>
                  </a:txBody>
                  <a:tcPr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90000"/>
                    </a:solidFill>
                  </a:tcPr>
                </a:tc>
                <a:tc>
                  <a:txBody>
                    <a:bodyPr/>
                    <a:lstStyle>
                      <a:lvl1pPr eaLnBrk="0" hangingPunct="0">
                        <a:spcBef>
                          <a:spcPct val="20000"/>
                        </a:spcBef>
                        <a:buClr>
                          <a:schemeClr val="accent2"/>
                        </a:buClr>
                        <a:buFont typeface="Wingdings" pitchFamily="2" charset="2"/>
                        <a:defRPr sz="26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defRPr sz="22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defRPr sz="21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defRPr>
                          <a:solidFill>
                            <a:schemeClr val="tx1"/>
                          </a:solidFill>
                          <a:latin typeface="Verdana" pitchFamily="34" charset="0"/>
                        </a:defRPr>
                      </a:lvl4pPr>
                      <a:lvl5pPr marL="2057400" indent="-228600" eaLnBrk="0" hangingPunct="0">
                        <a:spcBef>
                          <a:spcPct val="25000"/>
                        </a:spcBef>
                        <a:buClr>
                          <a:schemeClr val="accent2"/>
                        </a:buClr>
                        <a:buFont typeface="Wingdings" pitchFamily="2" charset="2"/>
                        <a:defRPr>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pitchFamily="34" charset="0"/>
                          <a:cs typeface="Arial" pitchFamily="34" charset="0"/>
                        </a:rPr>
                        <a:t>Scoring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Verdana" pitchFamily="34" charset="0"/>
                        <a:cs typeface="Arial" pitchFamily="34" charset="0"/>
                      </a:endParaRPr>
                    </a:p>
                  </a:txBody>
                  <a:tcPr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90000"/>
                    </a:solidFill>
                  </a:tcPr>
                </a:tc>
                <a:extLst>
                  <a:ext uri="{0D108BD9-81ED-4DB2-BD59-A6C34878D82A}">
                    <a16:rowId xmlns:a16="http://schemas.microsoft.com/office/drawing/2014/main" val="10000"/>
                  </a:ext>
                </a:extLst>
              </a:tr>
              <a:tr h="914318">
                <a:tc>
                  <a:txBody>
                    <a:bodyPr/>
                    <a:lstStyle>
                      <a:lvl1pPr eaLnBrk="0" hangingPunct="0">
                        <a:spcBef>
                          <a:spcPct val="20000"/>
                        </a:spcBef>
                        <a:buClr>
                          <a:schemeClr val="accent2"/>
                        </a:buClr>
                        <a:buFont typeface="Wingdings" pitchFamily="2" charset="2"/>
                        <a:defRPr sz="26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defRPr sz="22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defRPr sz="21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defRPr>
                          <a:solidFill>
                            <a:schemeClr val="tx1"/>
                          </a:solidFill>
                          <a:latin typeface="Verdana" pitchFamily="34" charset="0"/>
                        </a:defRPr>
                      </a:lvl4pPr>
                      <a:lvl5pPr marL="2057400" indent="-228600" eaLnBrk="0" hangingPunct="0">
                        <a:spcBef>
                          <a:spcPct val="25000"/>
                        </a:spcBef>
                        <a:buClr>
                          <a:schemeClr val="accent2"/>
                        </a:buClr>
                        <a:buFont typeface="Wingdings" pitchFamily="2" charset="2"/>
                        <a:defRPr>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itchFamily="34" charset="0"/>
                          <a:cs typeface="Arial" pitchFamily="34" charset="0"/>
                        </a:rPr>
                        <a:t>Use Grammar and Conventions</a:t>
                      </a:r>
                    </a:p>
                  </a:txBody>
                  <a:tcPr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BCB"/>
                    </a:solidFill>
                  </a:tcPr>
                </a:tc>
                <a:tc>
                  <a:txBody>
                    <a:bodyPr/>
                    <a:lstStyle>
                      <a:lvl1pPr eaLnBrk="0" hangingPunct="0">
                        <a:spcBef>
                          <a:spcPct val="20000"/>
                        </a:spcBef>
                        <a:buClr>
                          <a:schemeClr val="accent2"/>
                        </a:buClr>
                        <a:buFont typeface="Wingdings" pitchFamily="2" charset="2"/>
                        <a:defRPr sz="26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defRPr sz="22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defRPr sz="21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defRPr>
                          <a:solidFill>
                            <a:schemeClr val="tx1"/>
                          </a:solidFill>
                          <a:latin typeface="Verdana" pitchFamily="34" charset="0"/>
                        </a:defRPr>
                      </a:lvl4pPr>
                      <a:lvl5pPr marL="2057400" indent="-228600" eaLnBrk="0" hangingPunct="0">
                        <a:spcBef>
                          <a:spcPct val="25000"/>
                        </a:spcBef>
                        <a:buClr>
                          <a:schemeClr val="accent2"/>
                        </a:buClr>
                        <a:buFont typeface="Wingdings" pitchFamily="2" charset="2"/>
                        <a:defRPr>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itchFamily="34" charset="0"/>
                          <a:cs typeface="Arial" pitchFamily="34" charset="0"/>
                        </a:rPr>
                        <a:t>Multiple-Choice</a:t>
                      </a:r>
                      <a:endParaRPr kumimoji="0" lang="en-US" altLang="en-US" sz="1800" b="0" i="0" u="none" strike="noStrike" cap="none" normalizeH="0" baseline="0" dirty="0">
                        <a:ln>
                          <a:noFill/>
                        </a:ln>
                        <a:solidFill>
                          <a:schemeClr val="tx1"/>
                        </a:solidFill>
                        <a:effectLst/>
                        <a:latin typeface="Verdana" pitchFamily="34" charset="0"/>
                        <a:cs typeface="Arial" pitchFamily="34" charset="0"/>
                      </a:endParaRPr>
                    </a:p>
                  </a:txBody>
                  <a:tcPr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BCB"/>
                    </a:solidFill>
                  </a:tcPr>
                </a:tc>
                <a:extLst>
                  <a:ext uri="{0D108BD9-81ED-4DB2-BD59-A6C34878D82A}">
                    <a16:rowId xmlns:a16="http://schemas.microsoft.com/office/drawing/2014/main" val="10003"/>
                  </a:ext>
                </a:extLst>
              </a:tr>
              <a:tr h="914318">
                <a:tc>
                  <a:txBody>
                    <a:bodyPr/>
                    <a:lstStyle>
                      <a:lvl1pPr eaLnBrk="0" hangingPunct="0">
                        <a:spcBef>
                          <a:spcPct val="20000"/>
                        </a:spcBef>
                        <a:buClr>
                          <a:schemeClr val="accent2"/>
                        </a:buClr>
                        <a:buFont typeface="Wingdings" pitchFamily="2" charset="2"/>
                        <a:defRPr sz="26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defRPr sz="22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defRPr sz="21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defRPr>
                          <a:solidFill>
                            <a:schemeClr val="tx1"/>
                          </a:solidFill>
                          <a:latin typeface="Verdana" pitchFamily="34" charset="0"/>
                        </a:defRPr>
                      </a:lvl4pPr>
                      <a:lvl5pPr marL="2057400" indent="-228600" eaLnBrk="0" hangingPunct="0">
                        <a:spcBef>
                          <a:spcPct val="25000"/>
                        </a:spcBef>
                        <a:buClr>
                          <a:schemeClr val="accent2"/>
                        </a:buClr>
                        <a:buFont typeface="Wingdings" pitchFamily="2" charset="2"/>
                        <a:defRPr>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itchFamily="34" charset="0"/>
                          <a:cs typeface="Arial" pitchFamily="34" charset="0"/>
                        </a:rPr>
                        <a:t>Write Academic Texts</a:t>
                      </a:r>
                    </a:p>
                  </a:txBody>
                  <a:tcPr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7E7"/>
                    </a:solidFill>
                  </a:tcPr>
                </a:tc>
                <a:tc>
                  <a:txBody>
                    <a:bodyPr/>
                    <a:lstStyle>
                      <a:lvl1pPr eaLnBrk="0" hangingPunct="0">
                        <a:spcBef>
                          <a:spcPct val="20000"/>
                        </a:spcBef>
                        <a:buClr>
                          <a:schemeClr val="accent2"/>
                        </a:buClr>
                        <a:buFont typeface="Wingdings" pitchFamily="2" charset="2"/>
                        <a:defRPr sz="26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defRPr sz="22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defRPr sz="21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defRPr>
                          <a:solidFill>
                            <a:schemeClr val="tx1"/>
                          </a:solidFill>
                          <a:latin typeface="Verdana" pitchFamily="34" charset="0"/>
                        </a:defRPr>
                      </a:lvl4pPr>
                      <a:lvl5pPr marL="2057400" indent="-228600" eaLnBrk="0" hangingPunct="0">
                        <a:spcBef>
                          <a:spcPct val="25000"/>
                        </a:spcBef>
                        <a:buClr>
                          <a:schemeClr val="accent2"/>
                        </a:buClr>
                        <a:buFont typeface="Wingdings" pitchFamily="2" charset="2"/>
                        <a:defRPr>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Verdana" pitchFamily="34" charset="0"/>
                          <a:cs typeface="Arial" pitchFamily="34" charset="0"/>
                        </a:rPr>
                        <a:t>Constructed Response</a:t>
                      </a:r>
                      <a:endParaRPr kumimoji="0" lang="en-US" altLang="en-US" sz="1800" b="0" i="0" u="none" strike="noStrike" cap="none" normalizeH="0" baseline="0" dirty="0">
                        <a:ln>
                          <a:noFill/>
                        </a:ln>
                        <a:solidFill>
                          <a:srgbClr val="000000"/>
                        </a:solidFill>
                        <a:effectLst/>
                        <a:latin typeface="Verdana" pitchFamily="34" charset="0"/>
                        <a:cs typeface="Arial" pitchFamily="34" charset="0"/>
                      </a:endParaRPr>
                    </a:p>
                  </a:txBody>
                  <a:tcPr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7E7"/>
                    </a:solidFill>
                  </a:tcPr>
                </a:tc>
                <a:extLst>
                  <a:ext uri="{0D108BD9-81ED-4DB2-BD59-A6C34878D82A}">
                    <a16:rowId xmlns:a16="http://schemas.microsoft.com/office/drawing/2014/main" val="10004"/>
                  </a:ext>
                </a:extLst>
              </a:tr>
              <a:tr h="914318">
                <a:tc>
                  <a:txBody>
                    <a:bodyPr/>
                    <a:lstStyle>
                      <a:lvl1pPr eaLnBrk="0" hangingPunct="0">
                        <a:spcBef>
                          <a:spcPct val="20000"/>
                        </a:spcBef>
                        <a:buClr>
                          <a:schemeClr val="accent2"/>
                        </a:buClr>
                        <a:buFont typeface="Wingdings" pitchFamily="2" charset="2"/>
                        <a:defRPr sz="26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defRPr sz="22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defRPr sz="21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defRPr>
                          <a:solidFill>
                            <a:schemeClr val="tx1"/>
                          </a:solidFill>
                          <a:latin typeface="Verdana" pitchFamily="34" charset="0"/>
                        </a:defRPr>
                      </a:lvl4pPr>
                      <a:lvl5pPr marL="2057400" indent="-228600" eaLnBrk="0" hangingPunct="0">
                        <a:spcBef>
                          <a:spcPct val="25000"/>
                        </a:spcBef>
                        <a:buClr>
                          <a:schemeClr val="accent2"/>
                        </a:buClr>
                        <a:buFont typeface="Wingdings" pitchFamily="2" charset="2"/>
                        <a:defRPr>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itchFamily="34" charset="0"/>
                          <a:cs typeface="Arial" pitchFamily="34" charset="0"/>
                        </a:rPr>
                        <a:t>Write to Express Ideas</a:t>
                      </a:r>
                    </a:p>
                  </a:txBody>
                  <a:tcPr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7E7"/>
                    </a:solidFill>
                  </a:tcPr>
                </a:tc>
                <a:tc>
                  <a:txBody>
                    <a:bodyPr/>
                    <a:lstStyle>
                      <a:lvl1pPr eaLnBrk="0" hangingPunct="0">
                        <a:spcBef>
                          <a:spcPct val="20000"/>
                        </a:spcBef>
                        <a:buClr>
                          <a:schemeClr val="accent2"/>
                        </a:buClr>
                        <a:buFont typeface="Wingdings" pitchFamily="2" charset="2"/>
                        <a:defRPr sz="26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defRPr sz="22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defRPr sz="21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defRPr>
                          <a:solidFill>
                            <a:schemeClr val="tx1"/>
                          </a:solidFill>
                          <a:latin typeface="Verdana" pitchFamily="34" charset="0"/>
                        </a:defRPr>
                      </a:lvl4pPr>
                      <a:lvl5pPr marL="2057400" indent="-228600" eaLnBrk="0" hangingPunct="0">
                        <a:spcBef>
                          <a:spcPct val="25000"/>
                        </a:spcBef>
                        <a:buClr>
                          <a:schemeClr val="accent2"/>
                        </a:buClr>
                        <a:buFont typeface="Wingdings" pitchFamily="2" charset="2"/>
                        <a:defRPr>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itchFamily="34" charset="0"/>
                          <a:cs typeface="Arial" pitchFamily="34" charset="0"/>
                        </a:rPr>
                        <a:t>Constructed Response</a:t>
                      </a:r>
                      <a:br>
                        <a:rPr kumimoji="0" lang="en-US" altLang="en-US" sz="1800" b="0" i="0" u="none" strike="noStrike" cap="none" normalizeH="0" baseline="0" dirty="0">
                          <a:ln>
                            <a:noFill/>
                          </a:ln>
                          <a:solidFill>
                            <a:srgbClr val="000000"/>
                          </a:solidFill>
                          <a:effectLst/>
                          <a:latin typeface="Verdana" pitchFamily="34" charset="0"/>
                          <a:cs typeface="Arial" pitchFamily="34" charset="0"/>
                        </a:rPr>
                      </a:br>
                      <a:endParaRPr kumimoji="0" lang="en-US" altLang="en-US" sz="1800" b="0" i="0" u="none" strike="noStrike" cap="none" normalizeH="0" baseline="0" dirty="0">
                        <a:ln>
                          <a:noFill/>
                        </a:ln>
                        <a:solidFill>
                          <a:srgbClr val="000000"/>
                        </a:solidFill>
                        <a:effectLst/>
                        <a:latin typeface="Verdana" pitchFamily="34" charset="0"/>
                        <a:cs typeface="Arial" pitchFamily="34" charset="0"/>
                      </a:endParaRPr>
                    </a:p>
                  </a:txBody>
                  <a:tcPr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7E7"/>
                    </a:solidFill>
                  </a:tcPr>
                </a:tc>
                <a:extLst>
                  <a:ext uri="{0D108BD9-81ED-4DB2-BD59-A6C34878D82A}">
                    <a16:rowId xmlns:a16="http://schemas.microsoft.com/office/drawing/2014/main" val="2973224859"/>
                  </a:ext>
                </a:extLst>
              </a:tr>
            </a:tbl>
          </a:graphicData>
        </a:graphic>
      </p:graphicFrame>
    </p:spTree>
    <p:extLst>
      <p:ext uri="{BB962C8B-B14F-4D97-AF65-F5344CB8AC3E}">
        <p14:creationId xmlns:p14="http://schemas.microsoft.com/office/powerpoint/2010/main" val="337161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D854-4B27-40E7-9B5B-42B032419E64}"/>
              </a:ext>
            </a:extLst>
          </p:cNvPr>
          <p:cNvSpPr>
            <a:spLocks noGrp="1"/>
          </p:cNvSpPr>
          <p:nvPr>
            <p:ph type="title"/>
          </p:nvPr>
        </p:nvSpPr>
        <p:spPr/>
        <p:txBody>
          <a:bodyPr/>
          <a:lstStyle/>
          <a:p>
            <a:r>
              <a:rPr lang="en-US" dirty="0"/>
              <a:t>Write Academic Texts</a:t>
            </a:r>
            <a:br>
              <a:rPr lang="en-US" dirty="0"/>
            </a:br>
            <a:r>
              <a:rPr lang="en-US" dirty="0"/>
              <a:t>0-3 Rubric</a:t>
            </a:r>
          </a:p>
        </p:txBody>
      </p:sp>
      <p:graphicFrame>
        <p:nvGraphicFramePr>
          <p:cNvPr id="3" name="Group 19">
            <a:extLst>
              <a:ext uri="{FF2B5EF4-FFF2-40B4-BE49-F238E27FC236}">
                <a16:creationId xmlns:a16="http://schemas.microsoft.com/office/drawing/2014/main" id="{9E58BD52-F234-41AF-9D67-FAFE35017DCD}"/>
              </a:ext>
            </a:extLst>
          </p:cNvPr>
          <p:cNvGraphicFramePr>
            <a:graphicFrameLocks noGrp="1"/>
          </p:cNvGraphicFramePr>
          <p:nvPr>
            <p:extLst>
              <p:ext uri="{D42A27DB-BD31-4B8C-83A1-F6EECF244321}">
                <p14:modId xmlns:p14="http://schemas.microsoft.com/office/powerpoint/2010/main" val="3601648258"/>
              </p:ext>
            </p:extLst>
          </p:nvPr>
        </p:nvGraphicFramePr>
        <p:xfrm>
          <a:off x="441325" y="2576879"/>
          <a:ext cx="8261350" cy="3527426"/>
        </p:xfrm>
        <a:graphic>
          <a:graphicData uri="http://schemas.openxmlformats.org/drawingml/2006/table">
            <a:tbl>
              <a:tblPr/>
              <a:tblGrid>
                <a:gridCol w="685800">
                  <a:extLst>
                    <a:ext uri="{9D8B030D-6E8A-4147-A177-3AD203B41FA5}">
                      <a16:colId xmlns:a16="http://schemas.microsoft.com/office/drawing/2014/main" val="20000"/>
                    </a:ext>
                  </a:extLst>
                </a:gridCol>
                <a:gridCol w="7575550">
                  <a:extLst>
                    <a:ext uri="{9D8B030D-6E8A-4147-A177-3AD203B41FA5}">
                      <a16:colId xmlns:a16="http://schemas.microsoft.com/office/drawing/2014/main" val="20001"/>
                    </a:ext>
                  </a:extLst>
                </a:gridCol>
              </a:tblGrid>
              <a:tr h="304751">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rPr>
                        <a:t>Score</a:t>
                      </a:r>
                      <a:endParaRPr kumimoji="0" lang="en-US" altLang="en-US" sz="14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690" marB="456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rPr>
                        <a:t> </a:t>
                      </a:r>
                      <a:endParaRPr kumimoji="0" lang="en-US" altLang="en-US" sz="14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690" marB="456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590996">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rPr>
                        <a:t>0</a:t>
                      </a:r>
                      <a:endParaRPr kumimoji="0" lang="en-US" altLang="en-US" sz="16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No response in English</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does not relate to the prompt, including </a:t>
                      </a:r>
                      <a:r>
                        <a:rPr kumimoji="0" lang="ja-JP"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a:t>
                      </a:r>
                      <a:r>
                        <a:rPr kumimoji="0" lang="en-US" altLang="ja-JP"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I don</a:t>
                      </a:r>
                      <a:r>
                        <a:rPr kumimoji="0" lang="ja-JP"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a:t>
                      </a:r>
                      <a:r>
                        <a:rPr kumimoji="0" lang="en-US" altLang="ja-JP"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t know</a:t>
                      </a:r>
                      <a:r>
                        <a:rPr kumimoji="0" lang="ja-JP"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a:t>
                      </a:r>
                      <a:endParaRPr kumimoji="0" lang="en-US" altLang="ja-JP" sz="1200" b="0" i="0" u="none" strike="noStrike" cap="none" normalizeH="0" baseline="0" dirty="0">
                        <a:ln>
                          <a:noFill/>
                        </a:ln>
                        <a:solidFill>
                          <a:schemeClr val="tx1"/>
                        </a:solidFill>
                        <a:effectLst/>
                        <a:latin typeface="Verdana" pitchFamily="34" charset="0"/>
                        <a:ea typeface="MS PGothic"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A clearly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off-topic response</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A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repetition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of an earlier response</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largely, if not completely,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quotes the prompt</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is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incomprehensible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(vocabulary used is imprecise or incorrect)</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No recognizable sentence structure</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31679">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rPr>
                        <a:t>1</a:t>
                      </a:r>
                      <a:endParaRPr kumimoji="0" lang="en-US" altLang="en-US" sz="16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Beginning Communication</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minimally addresses the prompt</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includes at least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rudimentary sentence structure</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e.g., subject and predicate</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contains multiple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errors in grammar and vocabulary</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Word choice is limited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or incorrect, and the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intended meaning is unclear</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61392B29-0716-4CFB-B7CE-C882E0F29F99}"/>
              </a:ext>
            </a:extLst>
          </p:cNvPr>
          <p:cNvSpPr txBox="1"/>
          <p:nvPr/>
        </p:nvSpPr>
        <p:spPr>
          <a:xfrm>
            <a:off x="441325" y="1253440"/>
            <a:ext cx="8075354" cy="1323439"/>
          </a:xfrm>
          <a:prstGeom prst="rect">
            <a:avLst/>
          </a:prstGeom>
          <a:noFill/>
        </p:spPr>
        <p:txBody>
          <a:bodyPr wrap="square" rtlCol="0">
            <a:spAutoFit/>
          </a:bodyPr>
          <a:lstStyle/>
          <a:p>
            <a:r>
              <a:rPr lang="en-US" sz="1600" dirty="0">
                <a:latin typeface="+mj-lt"/>
              </a:rPr>
              <a:t>Students are asked to write about a reading passage.  First, they write a summary of a paragraph then they are asked to write sentences comparing information provided in a table.</a:t>
            </a:r>
          </a:p>
          <a:p>
            <a:endParaRPr lang="en-US" sz="1600" dirty="0">
              <a:latin typeface="+mj-lt"/>
            </a:endParaRPr>
          </a:p>
          <a:p>
            <a:r>
              <a:rPr lang="en-US" sz="1600" dirty="0">
                <a:latin typeface="+mj-lt"/>
              </a:rPr>
              <a:t>Scoring is based on a 0-3 rubric:</a:t>
            </a:r>
          </a:p>
        </p:txBody>
      </p:sp>
    </p:spTree>
    <p:extLst>
      <p:ext uri="{BB962C8B-B14F-4D97-AF65-F5344CB8AC3E}">
        <p14:creationId xmlns:p14="http://schemas.microsoft.com/office/powerpoint/2010/main" val="138867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2082FF-B26D-44BF-BF49-572A11E0DDF8}"/>
              </a:ext>
            </a:extLst>
          </p:cNvPr>
          <p:cNvSpPr txBox="1">
            <a:spLocks/>
          </p:cNvSpPr>
          <p:nvPr/>
        </p:nvSpPr>
        <p:spPr>
          <a:xfrm>
            <a:off x="1211943" y="530708"/>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Write Academic Texts</a:t>
            </a:r>
            <a:br>
              <a:rPr lang="en-US" kern="0" dirty="0"/>
            </a:br>
            <a:r>
              <a:rPr lang="en-US" kern="0" dirty="0"/>
              <a:t>0-3 Rubric</a:t>
            </a:r>
          </a:p>
        </p:txBody>
      </p:sp>
      <p:graphicFrame>
        <p:nvGraphicFramePr>
          <p:cNvPr id="5" name="Group 20">
            <a:extLst>
              <a:ext uri="{FF2B5EF4-FFF2-40B4-BE49-F238E27FC236}">
                <a16:creationId xmlns:a16="http://schemas.microsoft.com/office/drawing/2014/main" id="{BA134696-C1F3-4D49-AB67-4217422B6B6A}"/>
              </a:ext>
            </a:extLst>
          </p:cNvPr>
          <p:cNvGraphicFramePr>
            <a:graphicFrameLocks noGrp="1"/>
          </p:cNvGraphicFramePr>
          <p:nvPr>
            <p:extLst>
              <p:ext uri="{D42A27DB-BD31-4B8C-83A1-F6EECF244321}">
                <p14:modId xmlns:p14="http://schemas.microsoft.com/office/powerpoint/2010/main" val="3860806756"/>
              </p:ext>
            </p:extLst>
          </p:nvPr>
        </p:nvGraphicFramePr>
        <p:xfrm>
          <a:off x="786809" y="1417638"/>
          <a:ext cx="7767083" cy="4623705"/>
        </p:xfrm>
        <a:graphic>
          <a:graphicData uri="http://schemas.openxmlformats.org/drawingml/2006/table">
            <a:tbl>
              <a:tblPr/>
              <a:tblGrid>
                <a:gridCol w="645289">
                  <a:extLst>
                    <a:ext uri="{9D8B030D-6E8A-4147-A177-3AD203B41FA5}">
                      <a16:colId xmlns:a16="http://schemas.microsoft.com/office/drawing/2014/main" val="20000"/>
                    </a:ext>
                  </a:extLst>
                </a:gridCol>
                <a:gridCol w="7121794">
                  <a:extLst>
                    <a:ext uri="{9D8B030D-6E8A-4147-A177-3AD203B41FA5}">
                      <a16:colId xmlns:a16="http://schemas.microsoft.com/office/drawing/2014/main" val="20001"/>
                    </a:ext>
                  </a:extLst>
                </a:gridCol>
              </a:tblGrid>
              <a:tr h="344365">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rPr>
                        <a:t>Score</a:t>
                      </a:r>
                      <a:endParaRPr kumimoji="0" lang="en-US" altLang="en-US" sz="14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rPr>
                        <a:t> </a:t>
                      </a:r>
                      <a:endParaRPr kumimoji="0" lang="en-US" altLang="en-US" sz="14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287141">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rPr>
                        <a:t>2</a:t>
                      </a:r>
                      <a:endParaRPr kumimoji="0" lang="en-US" altLang="en-US" sz="16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satisfies the task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in sentence form (subject and predicate) but</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demonstrates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errors in grammar or vocabulary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that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interfere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with clear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communication</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includes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some vocabulary appropriate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to the topic</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The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intended meaning is somewhat clear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but hampered by a lack of correct word</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choice. A comprehension-check question might be necessary to verify the meaning.</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28766">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rPr>
                        <a:t>3</a:t>
                      </a:r>
                      <a:endParaRPr kumimoji="0" lang="en-US" altLang="en-US" sz="16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satisfies the task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and is in sentence form, fulfilling the intended</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discourse function</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includes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precise and correct vocabulary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for the test task</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(content-specific vocabulary is used where applicable)</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The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intended meaning is effectively communicated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but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may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contain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a few</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minor mechanical errors*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(e.g., missing periods, incorrect or missing capitals,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run-on sentences caused by overuse of </a:t>
                      </a:r>
                      <a:r>
                        <a:rPr kumimoji="0" lang="ja-JP"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a:t>
                      </a:r>
                      <a:r>
                        <a:rPr kumimoji="0" lang="en-US" altLang="ja-JP"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and,</a:t>
                      </a:r>
                      <a:r>
                        <a:rPr kumimoji="0" lang="ja-JP"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a:t>
                      </a:r>
                      <a:r>
                        <a:rPr kumimoji="0" lang="en-US" altLang="ja-JP"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comma splices, extra or missing</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commas or apostrophes, and minor spelling errors that do not confuse the meaning)</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The intended meaning is effectively communicated but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may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contain </a:t>
                      </a: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minor errors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in grammar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that do not interfere with clear communication (e.g., a missing or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incorrect article, or a missing or incorrect preposition)</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is mostly written in the student</a:t>
                      </a:r>
                      <a:r>
                        <a:rPr kumimoji="0" lang="ja-JP"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a:t>
                      </a:r>
                      <a:r>
                        <a:rPr kumimoji="0" lang="en-US" altLang="ja-JP"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s own words, although </a:t>
                      </a:r>
                      <a:r>
                        <a:rPr kumimoji="0" lang="en-US" altLang="ja-JP"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some short</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200" b="1" i="0" u="none" strike="noStrike" cap="none" normalizeH="0" baseline="0" dirty="0">
                          <a:ln>
                            <a:noFill/>
                          </a:ln>
                          <a:solidFill>
                            <a:schemeClr val="tx1"/>
                          </a:solidFill>
                          <a:effectLst/>
                          <a:latin typeface="Verdana" pitchFamily="34" charset="0"/>
                          <a:ea typeface="MS PGothic" pitchFamily="34" charset="-128"/>
                          <a:cs typeface="Arial" pitchFamily="34" charset="0"/>
                        </a:rPr>
                        <a:t>phrases </a:t>
                      </a:r>
                      <a:r>
                        <a:rPr kumimoji="0" lang="en-US" altLang="en-US" sz="1200" b="0" i="0" u="none" strike="noStrike" cap="none" normalizeH="0" baseline="0" dirty="0">
                          <a:ln>
                            <a:noFill/>
                          </a:ln>
                          <a:solidFill>
                            <a:schemeClr val="tx1"/>
                          </a:solidFill>
                          <a:effectLst/>
                          <a:latin typeface="Verdana" pitchFamily="34" charset="0"/>
                          <a:ea typeface="MS PGothic" pitchFamily="34" charset="-128"/>
                          <a:cs typeface="Arial" pitchFamily="34" charset="0"/>
                        </a:rPr>
                        <a:t>taken from the stimulus are allowed</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1380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B6C8-6AF2-458D-92F0-F190019B5B35}"/>
              </a:ext>
            </a:extLst>
          </p:cNvPr>
          <p:cNvSpPr>
            <a:spLocks noGrp="1"/>
          </p:cNvSpPr>
          <p:nvPr>
            <p:ph type="title"/>
          </p:nvPr>
        </p:nvSpPr>
        <p:spPr/>
        <p:txBody>
          <a:bodyPr/>
          <a:lstStyle/>
          <a:p>
            <a:r>
              <a:rPr lang="en-US" dirty="0"/>
              <a:t>Write Academic Texts</a:t>
            </a:r>
            <a:br>
              <a:rPr lang="en-US" dirty="0"/>
            </a:br>
            <a:r>
              <a:rPr lang="en-US" dirty="0"/>
              <a:t>Scoring Flow Chart</a:t>
            </a:r>
          </a:p>
        </p:txBody>
      </p:sp>
      <p:graphicFrame>
        <p:nvGraphicFramePr>
          <p:cNvPr id="3" name="Diagram 2">
            <a:extLst>
              <a:ext uri="{FF2B5EF4-FFF2-40B4-BE49-F238E27FC236}">
                <a16:creationId xmlns:a16="http://schemas.microsoft.com/office/drawing/2014/main" id="{6F31686E-49B2-40F9-BF14-73BF56604C87}"/>
              </a:ext>
            </a:extLst>
          </p:cNvPr>
          <p:cNvGraphicFramePr/>
          <p:nvPr>
            <p:extLst>
              <p:ext uri="{D42A27DB-BD31-4B8C-83A1-F6EECF244321}">
                <p14:modId xmlns:p14="http://schemas.microsoft.com/office/powerpoint/2010/main" val="3423127143"/>
              </p:ext>
            </p:extLst>
          </p:nvPr>
        </p:nvGraphicFramePr>
        <p:xfrm>
          <a:off x="551011" y="1726183"/>
          <a:ext cx="8199584" cy="4557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5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A4B2A88-3455-4E7D-B7EC-46E80CA877EF}"/>
              </a:ext>
            </a:extLst>
          </p:cNvPr>
          <p:cNvGraphicFramePr>
            <a:graphicFrameLocks noGrp="1"/>
          </p:cNvGraphicFramePr>
          <p:nvPr>
            <p:extLst>
              <p:ext uri="{D42A27DB-BD31-4B8C-83A1-F6EECF244321}">
                <p14:modId xmlns:p14="http://schemas.microsoft.com/office/powerpoint/2010/main" val="3517616001"/>
              </p:ext>
            </p:extLst>
          </p:nvPr>
        </p:nvGraphicFramePr>
        <p:xfrm>
          <a:off x="446567" y="3871905"/>
          <a:ext cx="7966993" cy="2392680"/>
        </p:xfrm>
        <a:graphic>
          <a:graphicData uri="http://schemas.openxmlformats.org/drawingml/2006/table">
            <a:tbl>
              <a:tblPr firstRow="1" bandRow="1">
                <a:tableStyleId>{5C22544A-7EE6-4342-B048-85BDC9FD1C3A}</a:tableStyleId>
              </a:tblPr>
              <a:tblGrid>
                <a:gridCol w="6818043">
                  <a:extLst>
                    <a:ext uri="{9D8B030D-6E8A-4147-A177-3AD203B41FA5}">
                      <a16:colId xmlns:a16="http://schemas.microsoft.com/office/drawing/2014/main" val="3982619713"/>
                    </a:ext>
                  </a:extLst>
                </a:gridCol>
                <a:gridCol w="1148950">
                  <a:extLst>
                    <a:ext uri="{9D8B030D-6E8A-4147-A177-3AD203B41FA5}">
                      <a16:colId xmlns:a16="http://schemas.microsoft.com/office/drawing/2014/main" val="976317403"/>
                    </a:ext>
                  </a:extLst>
                </a:gridCol>
              </a:tblGrid>
              <a:tr h="370840">
                <a:tc>
                  <a:txBody>
                    <a:bodyPr/>
                    <a:lstStyle/>
                    <a:p>
                      <a:r>
                        <a:rPr lang="en-US" dirty="0">
                          <a:solidFill>
                            <a:schemeClr val="tx1"/>
                          </a:solidFill>
                        </a:rPr>
                        <a:t>Student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088462"/>
                  </a:ext>
                </a:extLst>
              </a:tr>
              <a:tr h="370840">
                <a:tc>
                  <a:txBody>
                    <a:bodyPr/>
                    <a:lstStyle/>
                    <a:p>
                      <a:r>
                        <a:rPr lang="en-US" dirty="0">
                          <a:solidFill>
                            <a:schemeClr val="tx1"/>
                          </a:solidFill>
                        </a:rPr>
                        <a:t>Wind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3600"/>
                  </a:ext>
                </a:extLst>
              </a:tr>
              <a:tr h="370840">
                <a:tc>
                  <a:txBody>
                    <a:bodyPr/>
                    <a:lstStyle/>
                    <a:p>
                      <a:r>
                        <a:rPr lang="en-US" dirty="0">
                          <a:solidFill>
                            <a:schemeClr val="tx1"/>
                          </a:solidFill>
                        </a:rPr>
                        <a:t>People used winds mills because it pumped the water.  Also because the sail boats have to have wind to push the sails.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386541"/>
                  </a:ext>
                </a:extLst>
              </a:tr>
              <a:tr h="370840">
                <a:tc>
                  <a:txBody>
                    <a:bodyPr/>
                    <a:lstStyle/>
                    <a:p>
                      <a:r>
                        <a:rPr lang="en-US" dirty="0">
                          <a:solidFill>
                            <a:schemeClr val="tx1"/>
                          </a:solidFill>
                        </a:rPr>
                        <a:t>It is about wind and wind mills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083597"/>
                  </a:ext>
                </a:extLst>
              </a:tr>
              <a:tr h="370840">
                <a:tc>
                  <a:txBody>
                    <a:bodyPr/>
                    <a:lstStyle/>
                    <a:p>
                      <a:r>
                        <a:rPr lang="en-US" dirty="0">
                          <a:solidFill>
                            <a:schemeClr val="tx1"/>
                          </a:solidFill>
                        </a:rPr>
                        <a:t>The wind helps it move for the water can pump up.  So the water can 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8819924"/>
                  </a:ext>
                </a:extLst>
              </a:tr>
            </a:tbl>
          </a:graphicData>
        </a:graphic>
      </p:graphicFrame>
      <p:pic>
        <p:nvPicPr>
          <p:cNvPr id="5" name="Picture 4">
            <a:extLst>
              <a:ext uri="{FF2B5EF4-FFF2-40B4-BE49-F238E27FC236}">
                <a16:creationId xmlns:a16="http://schemas.microsoft.com/office/drawing/2014/main" id="{863A8F60-554F-40BE-ACD0-5808F24A965A}"/>
              </a:ext>
            </a:extLst>
          </p:cNvPr>
          <p:cNvPicPr>
            <a:picLocks noChangeAspect="1"/>
          </p:cNvPicPr>
          <p:nvPr/>
        </p:nvPicPr>
        <p:blipFill>
          <a:blip r:embed="rId2"/>
          <a:stretch>
            <a:fillRect/>
          </a:stretch>
        </p:blipFill>
        <p:spPr>
          <a:xfrm>
            <a:off x="769695" y="1444717"/>
            <a:ext cx="7009524" cy="2314286"/>
          </a:xfrm>
          <a:prstGeom prst="rect">
            <a:avLst/>
          </a:prstGeom>
        </p:spPr>
      </p:pic>
      <p:sp>
        <p:nvSpPr>
          <p:cNvPr id="6" name="TextBox 5">
            <a:extLst>
              <a:ext uri="{FF2B5EF4-FFF2-40B4-BE49-F238E27FC236}">
                <a16:creationId xmlns:a16="http://schemas.microsoft.com/office/drawing/2014/main" id="{EB6356D4-3A66-45CF-AD9C-FB5FC465A4CC}"/>
              </a:ext>
            </a:extLst>
          </p:cNvPr>
          <p:cNvSpPr txBox="1"/>
          <p:nvPr/>
        </p:nvSpPr>
        <p:spPr>
          <a:xfrm>
            <a:off x="7634177" y="4242389"/>
            <a:ext cx="574158" cy="400110"/>
          </a:xfrm>
          <a:prstGeom prst="rect">
            <a:avLst/>
          </a:prstGeom>
          <a:noFill/>
        </p:spPr>
        <p:txBody>
          <a:bodyPr wrap="square" rtlCol="0">
            <a:spAutoFit/>
          </a:bodyPr>
          <a:lstStyle/>
          <a:p>
            <a:r>
              <a:rPr lang="en-US" sz="2000" dirty="0">
                <a:latin typeface="+mj-lt"/>
              </a:rPr>
              <a:t>0</a:t>
            </a:r>
          </a:p>
        </p:txBody>
      </p:sp>
      <p:sp>
        <p:nvSpPr>
          <p:cNvPr id="7" name="TextBox 6">
            <a:extLst>
              <a:ext uri="{FF2B5EF4-FFF2-40B4-BE49-F238E27FC236}">
                <a16:creationId xmlns:a16="http://schemas.microsoft.com/office/drawing/2014/main" id="{ABF15704-A962-4183-9473-78EF04E3FA8B}"/>
              </a:ext>
            </a:extLst>
          </p:cNvPr>
          <p:cNvSpPr txBox="1"/>
          <p:nvPr/>
        </p:nvSpPr>
        <p:spPr>
          <a:xfrm>
            <a:off x="7634177" y="4657118"/>
            <a:ext cx="574158" cy="400110"/>
          </a:xfrm>
          <a:prstGeom prst="rect">
            <a:avLst/>
          </a:prstGeom>
          <a:noFill/>
        </p:spPr>
        <p:txBody>
          <a:bodyPr wrap="square" rtlCol="0">
            <a:spAutoFit/>
          </a:bodyPr>
          <a:lstStyle/>
          <a:p>
            <a:r>
              <a:rPr lang="en-US" sz="2000" dirty="0">
                <a:latin typeface="+mj-lt"/>
              </a:rPr>
              <a:t>3</a:t>
            </a:r>
          </a:p>
        </p:txBody>
      </p:sp>
      <p:sp>
        <p:nvSpPr>
          <p:cNvPr id="8" name="TextBox 7">
            <a:extLst>
              <a:ext uri="{FF2B5EF4-FFF2-40B4-BE49-F238E27FC236}">
                <a16:creationId xmlns:a16="http://schemas.microsoft.com/office/drawing/2014/main" id="{FBAA8759-D919-46EF-829A-1E2E8862CD54}"/>
              </a:ext>
            </a:extLst>
          </p:cNvPr>
          <p:cNvSpPr txBox="1"/>
          <p:nvPr/>
        </p:nvSpPr>
        <p:spPr>
          <a:xfrm>
            <a:off x="7634177" y="5213228"/>
            <a:ext cx="574158" cy="400110"/>
          </a:xfrm>
          <a:prstGeom prst="rect">
            <a:avLst/>
          </a:prstGeom>
          <a:noFill/>
        </p:spPr>
        <p:txBody>
          <a:bodyPr wrap="square" rtlCol="0">
            <a:spAutoFit/>
          </a:bodyPr>
          <a:lstStyle/>
          <a:p>
            <a:r>
              <a:rPr lang="en-US" sz="2000" dirty="0">
                <a:latin typeface="+mj-lt"/>
              </a:rPr>
              <a:t>1</a:t>
            </a:r>
          </a:p>
        </p:txBody>
      </p:sp>
      <p:sp>
        <p:nvSpPr>
          <p:cNvPr id="9" name="TextBox 8">
            <a:extLst>
              <a:ext uri="{FF2B5EF4-FFF2-40B4-BE49-F238E27FC236}">
                <a16:creationId xmlns:a16="http://schemas.microsoft.com/office/drawing/2014/main" id="{04DD9CCA-6110-43FB-9127-A3E1D56081D8}"/>
              </a:ext>
            </a:extLst>
          </p:cNvPr>
          <p:cNvSpPr txBox="1"/>
          <p:nvPr/>
        </p:nvSpPr>
        <p:spPr>
          <a:xfrm>
            <a:off x="7633671" y="5726240"/>
            <a:ext cx="574158" cy="400110"/>
          </a:xfrm>
          <a:prstGeom prst="rect">
            <a:avLst/>
          </a:prstGeom>
          <a:noFill/>
        </p:spPr>
        <p:txBody>
          <a:bodyPr wrap="square" rtlCol="0">
            <a:spAutoFit/>
          </a:bodyPr>
          <a:lstStyle/>
          <a:p>
            <a:r>
              <a:rPr lang="en-US" sz="2000" dirty="0">
                <a:latin typeface="+mj-lt"/>
              </a:rPr>
              <a:t>2</a:t>
            </a:r>
          </a:p>
        </p:txBody>
      </p:sp>
      <p:sp>
        <p:nvSpPr>
          <p:cNvPr id="12" name="Title 1">
            <a:extLst>
              <a:ext uri="{FF2B5EF4-FFF2-40B4-BE49-F238E27FC236}">
                <a16:creationId xmlns:a16="http://schemas.microsoft.com/office/drawing/2014/main" id="{CAFDFE4C-6ACE-41AB-9F68-CCF48E2050FC}"/>
              </a:ext>
            </a:extLst>
          </p:cNvPr>
          <p:cNvSpPr txBox="1">
            <a:spLocks/>
          </p:cNvSpPr>
          <p:nvPr/>
        </p:nvSpPr>
        <p:spPr>
          <a:xfrm>
            <a:off x="1203842" y="537295"/>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Write Academic Texts </a:t>
            </a:r>
            <a:br>
              <a:rPr lang="en-US" kern="0" dirty="0"/>
            </a:br>
            <a:r>
              <a:rPr lang="en-US" kern="0" dirty="0"/>
              <a:t>Scoring Practice (0-3 Rubric)</a:t>
            </a:r>
          </a:p>
        </p:txBody>
      </p:sp>
    </p:spTree>
    <p:extLst>
      <p:ext uri="{BB962C8B-B14F-4D97-AF65-F5344CB8AC3E}">
        <p14:creationId xmlns:p14="http://schemas.microsoft.com/office/powerpoint/2010/main" val="13586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3CD8-5D00-4F33-A49B-5FC69590E358}"/>
              </a:ext>
            </a:extLst>
          </p:cNvPr>
          <p:cNvSpPr>
            <a:spLocks noGrp="1"/>
          </p:cNvSpPr>
          <p:nvPr>
            <p:ph type="title"/>
          </p:nvPr>
        </p:nvSpPr>
        <p:spPr/>
        <p:txBody>
          <a:bodyPr/>
          <a:lstStyle/>
          <a:p>
            <a:r>
              <a:rPr lang="en-US" dirty="0"/>
              <a:t>Write Academic Texts </a:t>
            </a:r>
            <a:br>
              <a:rPr lang="en-US" dirty="0"/>
            </a:br>
            <a:r>
              <a:rPr lang="en-US" dirty="0"/>
              <a:t>Scoring Practice (0-3 Rubric)</a:t>
            </a:r>
          </a:p>
        </p:txBody>
      </p:sp>
      <p:graphicFrame>
        <p:nvGraphicFramePr>
          <p:cNvPr id="8" name="Table 4">
            <a:extLst>
              <a:ext uri="{FF2B5EF4-FFF2-40B4-BE49-F238E27FC236}">
                <a16:creationId xmlns:a16="http://schemas.microsoft.com/office/drawing/2014/main" id="{72854667-488E-49FE-A481-083BC446E274}"/>
              </a:ext>
            </a:extLst>
          </p:cNvPr>
          <p:cNvGraphicFramePr>
            <a:graphicFrameLocks noGrp="1"/>
          </p:cNvGraphicFramePr>
          <p:nvPr>
            <p:extLst>
              <p:ext uri="{D42A27DB-BD31-4B8C-83A1-F6EECF244321}">
                <p14:modId xmlns:p14="http://schemas.microsoft.com/office/powerpoint/2010/main" val="2410311018"/>
              </p:ext>
            </p:extLst>
          </p:nvPr>
        </p:nvGraphicFramePr>
        <p:xfrm>
          <a:off x="1059543" y="4523767"/>
          <a:ext cx="7966993" cy="2123440"/>
        </p:xfrm>
        <a:graphic>
          <a:graphicData uri="http://schemas.openxmlformats.org/drawingml/2006/table">
            <a:tbl>
              <a:tblPr firstRow="1" bandRow="1">
                <a:tableStyleId>{5C22544A-7EE6-4342-B048-85BDC9FD1C3A}</a:tableStyleId>
              </a:tblPr>
              <a:tblGrid>
                <a:gridCol w="6818043">
                  <a:extLst>
                    <a:ext uri="{9D8B030D-6E8A-4147-A177-3AD203B41FA5}">
                      <a16:colId xmlns:a16="http://schemas.microsoft.com/office/drawing/2014/main" val="3982619713"/>
                    </a:ext>
                  </a:extLst>
                </a:gridCol>
                <a:gridCol w="1148950">
                  <a:extLst>
                    <a:ext uri="{9D8B030D-6E8A-4147-A177-3AD203B41FA5}">
                      <a16:colId xmlns:a16="http://schemas.microsoft.com/office/drawing/2014/main" val="976317403"/>
                    </a:ext>
                  </a:extLst>
                </a:gridCol>
              </a:tblGrid>
              <a:tr h="370840">
                <a:tc>
                  <a:txBody>
                    <a:bodyPr/>
                    <a:lstStyle/>
                    <a:p>
                      <a:r>
                        <a:rPr lang="en-US" dirty="0">
                          <a:solidFill>
                            <a:schemeClr val="tx1"/>
                          </a:solidFill>
                        </a:rPr>
                        <a:t>Student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088462"/>
                  </a:ext>
                </a:extLst>
              </a:tr>
              <a:tr h="370840">
                <a:tc>
                  <a:txBody>
                    <a:bodyPr/>
                    <a:lstStyle/>
                    <a:p>
                      <a:r>
                        <a:rPr lang="en-US" dirty="0">
                          <a:solidFill>
                            <a:schemeClr val="tx1"/>
                          </a:solidFill>
                        </a:rPr>
                        <a:t>Texas has a lot of wind energy it is 9,727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3600"/>
                  </a:ext>
                </a:extLst>
              </a:tr>
              <a:tr h="370840">
                <a:tc>
                  <a:txBody>
                    <a:bodyPr/>
                    <a:lstStyle/>
                    <a:p>
                      <a:r>
                        <a:rPr lang="en-US" dirty="0">
                          <a:solidFill>
                            <a:schemeClr val="tx1"/>
                          </a:solidFill>
                        </a:rPr>
                        <a:t>The bigger wind energy is 9,727.  And the </a:t>
                      </a:r>
                      <a:r>
                        <a:rPr lang="en-US" dirty="0" err="1">
                          <a:solidFill>
                            <a:schemeClr val="tx1"/>
                          </a:solidFill>
                        </a:rPr>
                        <a:t>smallr</a:t>
                      </a:r>
                      <a:r>
                        <a:rPr lang="en-US" dirty="0">
                          <a:solidFill>
                            <a:schemeClr val="tx1"/>
                          </a:solidFill>
                        </a:rPr>
                        <a:t> wind energy is 1,274.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386541"/>
                  </a:ext>
                </a:extLst>
              </a:tr>
              <a:tr h="370840">
                <a:tc>
                  <a:txBody>
                    <a:bodyPr/>
                    <a:lstStyle/>
                    <a:p>
                      <a:r>
                        <a:rPr lang="en-US" dirty="0">
                          <a:solidFill>
                            <a:schemeClr val="tx1"/>
                          </a:solidFill>
                        </a:rPr>
                        <a:t>Texas produce more wind energy than all the other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083597"/>
                  </a:ext>
                </a:extLst>
              </a:tr>
              <a:tr h="370840">
                <a:tc>
                  <a:txBody>
                    <a:bodyPr/>
                    <a:lstStyle/>
                    <a:p>
                      <a:r>
                        <a:rPr lang="en-US" dirty="0">
                          <a:solidFill>
                            <a:schemeClr val="tx1"/>
                          </a:solidFill>
                        </a:rPr>
                        <a:t>Very windy.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8819924"/>
                  </a:ext>
                </a:extLst>
              </a:tr>
            </a:tbl>
          </a:graphicData>
        </a:graphic>
      </p:graphicFrame>
      <p:sp>
        <p:nvSpPr>
          <p:cNvPr id="9" name="TextBox 8">
            <a:extLst>
              <a:ext uri="{FF2B5EF4-FFF2-40B4-BE49-F238E27FC236}">
                <a16:creationId xmlns:a16="http://schemas.microsoft.com/office/drawing/2014/main" id="{8B41E924-ABFB-411D-A661-12A16C4AFEBD}"/>
              </a:ext>
            </a:extLst>
          </p:cNvPr>
          <p:cNvSpPr txBox="1"/>
          <p:nvPr/>
        </p:nvSpPr>
        <p:spPr>
          <a:xfrm>
            <a:off x="8301325" y="4901615"/>
            <a:ext cx="574158" cy="400110"/>
          </a:xfrm>
          <a:prstGeom prst="rect">
            <a:avLst/>
          </a:prstGeom>
          <a:noFill/>
        </p:spPr>
        <p:txBody>
          <a:bodyPr wrap="square" rtlCol="0">
            <a:spAutoFit/>
          </a:bodyPr>
          <a:lstStyle/>
          <a:p>
            <a:r>
              <a:rPr lang="en-US" sz="2000" dirty="0">
                <a:latin typeface="+mj-lt"/>
              </a:rPr>
              <a:t>1</a:t>
            </a:r>
          </a:p>
        </p:txBody>
      </p:sp>
      <p:sp>
        <p:nvSpPr>
          <p:cNvPr id="10" name="TextBox 9">
            <a:extLst>
              <a:ext uri="{FF2B5EF4-FFF2-40B4-BE49-F238E27FC236}">
                <a16:creationId xmlns:a16="http://schemas.microsoft.com/office/drawing/2014/main" id="{6F7A9CCD-E056-4386-B2E6-0BF89040B583}"/>
              </a:ext>
            </a:extLst>
          </p:cNvPr>
          <p:cNvSpPr txBox="1"/>
          <p:nvPr/>
        </p:nvSpPr>
        <p:spPr>
          <a:xfrm>
            <a:off x="8301325" y="5348243"/>
            <a:ext cx="574158" cy="400110"/>
          </a:xfrm>
          <a:prstGeom prst="rect">
            <a:avLst/>
          </a:prstGeom>
          <a:noFill/>
        </p:spPr>
        <p:txBody>
          <a:bodyPr wrap="square" rtlCol="0">
            <a:spAutoFit/>
          </a:bodyPr>
          <a:lstStyle/>
          <a:p>
            <a:r>
              <a:rPr lang="en-US" sz="2000" dirty="0">
                <a:latin typeface="+mj-lt"/>
              </a:rPr>
              <a:t>2</a:t>
            </a:r>
          </a:p>
        </p:txBody>
      </p:sp>
      <p:sp>
        <p:nvSpPr>
          <p:cNvPr id="11" name="TextBox 10">
            <a:extLst>
              <a:ext uri="{FF2B5EF4-FFF2-40B4-BE49-F238E27FC236}">
                <a16:creationId xmlns:a16="http://schemas.microsoft.com/office/drawing/2014/main" id="{08E8D662-C40B-4EA1-ABC8-7DCA6916EEA8}"/>
              </a:ext>
            </a:extLst>
          </p:cNvPr>
          <p:cNvSpPr txBox="1"/>
          <p:nvPr/>
        </p:nvSpPr>
        <p:spPr>
          <a:xfrm>
            <a:off x="8301325" y="5872454"/>
            <a:ext cx="574158" cy="400110"/>
          </a:xfrm>
          <a:prstGeom prst="rect">
            <a:avLst/>
          </a:prstGeom>
          <a:noFill/>
        </p:spPr>
        <p:txBody>
          <a:bodyPr wrap="square" rtlCol="0">
            <a:spAutoFit/>
          </a:bodyPr>
          <a:lstStyle/>
          <a:p>
            <a:r>
              <a:rPr lang="en-US" sz="2000" dirty="0">
                <a:latin typeface="+mj-lt"/>
              </a:rPr>
              <a:t>3</a:t>
            </a:r>
          </a:p>
        </p:txBody>
      </p:sp>
      <p:sp>
        <p:nvSpPr>
          <p:cNvPr id="12" name="TextBox 11">
            <a:extLst>
              <a:ext uri="{FF2B5EF4-FFF2-40B4-BE49-F238E27FC236}">
                <a16:creationId xmlns:a16="http://schemas.microsoft.com/office/drawing/2014/main" id="{92079D3A-F5F3-4AF4-B814-628D6F29762A}"/>
              </a:ext>
            </a:extLst>
          </p:cNvPr>
          <p:cNvSpPr txBox="1"/>
          <p:nvPr/>
        </p:nvSpPr>
        <p:spPr>
          <a:xfrm>
            <a:off x="8300819" y="6311035"/>
            <a:ext cx="574158" cy="400110"/>
          </a:xfrm>
          <a:prstGeom prst="rect">
            <a:avLst/>
          </a:prstGeom>
          <a:noFill/>
        </p:spPr>
        <p:txBody>
          <a:bodyPr wrap="square" rtlCol="0">
            <a:spAutoFit/>
          </a:bodyPr>
          <a:lstStyle/>
          <a:p>
            <a:r>
              <a:rPr lang="en-US" sz="2000" dirty="0">
                <a:latin typeface="+mj-lt"/>
              </a:rPr>
              <a:t>0</a:t>
            </a:r>
          </a:p>
        </p:txBody>
      </p:sp>
      <p:cxnSp>
        <p:nvCxnSpPr>
          <p:cNvPr id="15" name="Straight Arrow Connector 14">
            <a:extLst>
              <a:ext uri="{FF2B5EF4-FFF2-40B4-BE49-F238E27FC236}">
                <a16:creationId xmlns:a16="http://schemas.microsoft.com/office/drawing/2014/main" id="{F38CAB4D-D8CE-48A8-AC6E-0BB96C652644}"/>
              </a:ext>
            </a:extLst>
          </p:cNvPr>
          <p:cNvCxnSpPr>
            <a:cxnSpLocks/>
          </p:cNvCxnSpPr>
          <p:nvPr/>
        </p:nvCxnSpPr>
        <p:spPr bwMode="auto">
          <a:xfrm flipH="1" flipV="1">
            <a:off x="7868093" y="4051006"/>
            <a:ext cx="542260" cy="1655181"/>
          </a:xfrm>
          <a:prstGeom prst="straightConnector1">
            <a:avLst/>
          </a:prstGeom>
          <a:ln w="38100" cap="flat" cmpd="sng" algn="ctr">
            <a:solidFill>
              <a:srgbClr val="C0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 name="Picture 2">
            <a:extLst>
              <a:ext uri="{FF2B5EF4-FFF2-40B4-BE49-F238E27FC236}">
                <a16:creationId xmlns:a16="http://schemas.microsoft.com/office/drawing/2014/main" id="{2069ACC7-C766-45C0-B971-FF3E2E62F0E6}"/>
              </a:ext>
            </a:extLst>
          </p:cNvPr>
          <p:cNvPicPr>
            <a:picLocks noChangeAspect="1"/>
          </p:cNvPicPr>
          <p:nvPr/>
        </p:nvPicPr>
        <p:blipFill>
          <a:blip r:embed="rId2"/>
          <a:stretch>
            <a:fillRect/>
          </a:stretch>
        </p:blipFill>
        <p:spPr>
          <a:xfrm>
            <a:off x="477706" y="1272513"/>
            <a:ext cx="5957954" cy="3110081"/>
          </a:xfrm>
          <a:prstGeom prst="rect">
            <a:avLst/>
          </a:prstGeom>
        </p:spPr>
      </p:pic>
      <p:sp>
        <p:nvSpPr>
          <p:cNvPr id="14" name="TextBox 13">
            <a:extLst>
              <a:ext uri="{FF2B5EF4-FFF2-40B4-BE49-F238E27FC236}">
                <a16:creationId xmlns:a16="http://schemas.microsoft.com/office/drawing/2014/main" id="{D39BE11F-737D-4AAB-87B8-29F8F851B53C}"/>
              </a:ext>
            </a:extLst>
          </p:cNvPr>
          <p:cNvSpPr txBox="1"/>
          <p:nvPr/>
        </p:nvSpPr>
        <p:spPr>
          <a:xfrm>
            <a:off x="6006639" y="2117570"/>
            <a:ext cx="2659655" cy="2031325"/>
          </a:xfrm>
          <a:prstGeom prst="rect">
            <a:avLst/>
          </a:prstGeom>
          <a:solidFill>
            <a:srgbClr val="FFFF00"/>
          </a:solidFill>
        </p:spPr>
        <p:txBody>
          <a:bodyPr wrap="square" rtlCol="0">
            <a:spAutoFit/>
          </a:bodyPr>
          <a:lstStyle/>
          <a:p>
            <a:r>
              <a:rPr lang="en-US" sz="1400" dirty="0">
                <a:latin typeface="+mj-lt"/>
              </a:rPr>
              <a:t>Note: Any response indicating that Texas has the highest amount of wind energy or that New York has the least amount of wind energy receives full credit because it fully demonstrates the student’s understanding of the information in the table.</a:t>
            </a:r>
          </a:p>
        </p:txBody>
      </p:sp>
    </p:spTree>
    <p:extLst>
      <p:ext uri="{BB962C8B-B14F-4D97-AF65-F5344CB8AC3E}">
        <p14:creationId xmlns:p14="http://schemas.microsoft.com/office/powerpoint/2010/main" val="11335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 presetClass="exit" presetSubtype="0" fill="hold" nodeType="with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A4DA-746C-4457-9AF6-A9FF3E42CA5C}"/>
              </a:ext>
            </a:extLst>
          </p:cNvPr>
          <p:cNvSpPr>
            <a:spLocks noGrp="1"/>
          </p:cNvSpPr>
          <p:nvPr>
            <p:ph type="title"/>
          </p:nvPr>
        </p:nvSpPr>
        <p:spPr/>
        <p:txBody>
          <a:bodyPr/>
          <a:lstStyle/>
          <a:p>
            <a:r>
              <a:rPr lang="en-US" dirty="0"/>
              <a:t>Write to Express Ideas</a:t>
            </a:r>
            <a:br>
              <a:rPr lang="en-US" dirty="0"/>
            </a:br>
            <a:r>
              <a:rPr lang="en-US" dirty="0"/>
              <a:t>0-4 Rubric</a:t>
            </a:r>
          </a:p>
        </p:txBody>
      </p:sp>
      <p:graphicFrame>
        <p:nvGraphicFramePr>
          <p:cNvPr id="4" name="Group 77">
            <a:extLst>
              <a:ext uri="{FF2B5EF4-FFF2-40B4-BE49-F238E27FC236}">
                <a16:creationId xmlns:a16="http://schemas.microsoft.com/office/drawing/2014/main" id="{E67D6ACD-B556-461F-995E-EBD036911201}"/>
              </a:ext>
            </a:extLst>
          </p:cNvPr>
          <p:cNvGraphicFramePr>
            <a:graphicFrameLocks noGrp="1"/>
          </p:cNvGraphicFramePr>
          <p:nvPr>
            <p:extLst>
              <p:ext uri="{D42A27DB-BD31-4B8C-83A1-F6EECF244321}">
                <p14:modId xmlns:p14="http://schemas.microsoft.com/office/powerpoint/2010/main" val="2970161977"/>
              </p:ext>
            </p:extLst>
          </p:nvPr>
        </p:nvGraphicFramePr>
        <p:xfrm>
          <a:off x="1059543" y="1843420"/>
          <a:ext cx="7321993" cy="4856401"/>
        </p:xfrm>
        <a:graphic>
          <a:graphicData uri="http://schemas.openxmlformats.org/drawingml/2006/table">
            <a:tbl>
              <a:tblPr/>
              <a:tblGrid>
                <a:gridCol w="666561">
                  <a:extLst>
                    <a:ext uri="{9D8B030D-6E8A-4147-A177-3AD203B41FA5}">
                      <a16:colId xmlns:a16="http://schemas.microsoft.com/office/drawing/2014/main" val="20000"/>
                    </a:ext>
                  </a:extLst>
                </a:gridCol>
                <a:gridCol w="6655432">
                  <a:extLst>
                    <a:ext uri="{9D8B030D-6E8A-4147-A177-3AD203B41FA5}">
                      <a16:colId xmlns:a16="http://schemas.microsoft.com/office/drawing/2014/main" val="20001"/>
                    </a:ext>
                  </a:extLst>
                </a:gridCol>
              </a:tblGrid>
              <a:tr h="257622">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rPr>
                        <a:t>Score</a:t>
                      </a:r>
                      <a:endParaRPr kumimoji="0" lang="en-US" altLang="en-US" sz="14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rPr>
                        <a:t> </a:t>
                      </a:r>
                      <a:endParaRPr kumimoji="0" lang="en-US" altLang="en-US" sz="14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extLst>
                  <a:ext uri="{0D108BD9-81ED-4DB2-BD59-A6C34878D82A}">
                    <a16:rowId xmlns:a16="http://schemas.microsoft.com/office/drawing/2014/main" val="10000"/>
                  </a:ext>
                </a:extLst>
              </a:tr>
              <a:tr h="644047">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itchFamily="34" charset="0"/>
                          <a:ea typeface="MS PGothic" pitchFamily="34" charset="-128"/>
                          <a:cs typeface="Arial" pitchFamily="34" charset="0"/>
                        </a:rPr>
                        <a:t>0</a:t>
                      </a:r>
                      <a:endParaRPr kumimoji="0" lang="en-US" altLang="en-US" sz="13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Response displays some or all of these features:</a:t>
                      </a:r>
                      <a:br>
                        <a:rPr kumimoji="0" lang="en-US"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br>
                      <a:r>
                        <a:rPr kumimoji="0" lang="en-US"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 Student does not respond orally</a:t>
                      </a:r>
                      <a:br>
                        <a:rPr kumimoji="0" lang="en-US"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br>
                      <a:r>
                        <a:rPr kumimoji="0" lang="en-US"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 Response is in a </a:t>
                      </a:r>
                      <a:r>
                        <a:rPr kumimoji="0" lang="en-US" altLang="en-US" sz="1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language other than English</a:t>
                      </a:r>
                      <a:r>
                        <a:rPr kumimoji="0" lang="en-US"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 or is </a:t>
                      </a:r>
                      <a:r>
                        <a:rPr kumimoji="0" lang="en-US" altLang="en-US" sz="1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unintelligible</a:t>
                      </a:r>
                      <a:endParaRPr kumimoji="0" lang="en-US" altLang="en-US" sz="1100" b="1" i="0" u="none" strike="noStrike" cap="none" normalizeH="0" baseline="0" dirty="0">
                        <a:ln>
                          <a:noFill/>
                        </a:ln>
                        <a:solidFill>
                          <a:schemeClr val="bg2"/>
                        </a:solidFill>
                        <a:effectLst/>
                        <a:latin typeface="Verdana" panose="020B0604030504040204" pitchFamily="34" charset="0"/>
                        <a:ea typeface="Verdana" panose="020B0604030504040204"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54661">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itchFamily="34" charset="0"/>
                          <a:ea typeface="MS PGothic" pitchFamily="34" charset="-128"/>
                          <a:cs typeface="Arial" pitchFamily="34" charset="0"/>
                        </a:rPr>
                        <a:t>1</a:t>
                      </a:r>
                      <a:endParaRPr kumimoji="0" lang="en-US" altLang="en-US" sz="13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A 1-point response displays some or all of these features: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attempts to satisfy the task but relates very minimally to the prompt</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contains at least two or more correctly spelled substantive English words (noun</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or verb) in a phrase (a group of words related to each other that convey some meaning or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thought but are generally not expressed in a complete manner)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does not contain a complete sentence because subject or verb is missing or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incomplete</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Overall communication is unclear and unconnected; response lacks cohesion and</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coherence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43580">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itchFamily="34" charset="0"/>
                          <a:ea typeface="MS PGothic" pitchFamily="34" charset="-128"/>
                          <a:cs typeface="Arial" pitchFamily="34" charset="0"/>
                        </a:rPr>
                        <a:t>2</a:t>
                      </a:r>
                      <a:endParaRPr kumimoji="0" lang="en-US" altLang="en-US" sz="13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A 2-point response displays some or all of these features: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attempts to satisfy the task but relates minimally to the prompt, with limited</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expression compared to a highly proficient writer of English</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contains one or more sentences that include a subject and complete verb,</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although grammar may not be well-formed and numerous words may be misspelled.</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Punctuation may also be lacking.</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may need to be read two or more times to be understood</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may contain limited vocabulary, digressions, or repetitions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Overall communication is somewhat clear, with few features of cohesion (e.g., use of</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pronouns after introduction of subject) and coherence present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A552EA90-EB64-4D83-8813-451EA12B59D5}"/>
              </a:ext>
            </a:extLst>
          </p:cNvPr>
          <p:cNvSpPr txBox="1"/>
          <p:nvPr/>
        </p:nvSpPr>
        <p:spPr>
          <a:xfrm>
            <a:off x="1068646" y="1396868"/>
            <a:ext cx="8075354" cy="338554"/>
          </a:xfrm>
          <a:prstGeom prst="rect">
            <a:avLst/>
          </a:prstGeom>
          <a:noFill/>
        </p:spPr>
        <p:txBody>
          <a:bodyPr wrap="square" rtlCol="0">
            <a:spAutoFit/>
          </a:bodyPr>
          <a:lstStyle/>
          <a:p>
            <a:r>
              <a:rPr lang="en-US" sz="1600" dirty="0">
                <a:latin typeface="+mj-lt"/>
              </a:rPr>
              <a:t>Students are asked to read a message and write their response to the message.</a:t>
            </a:r>
          </a:p>
        </p:txBody>
      </p:sp>
    </p:spTree>
    <p:extLst>
      <p:ext uri="{BB962C8B-B14F-4D97-AF65-F5344CB8AC3E}">
        <p14:creationId xmlns:p14="http://schemas.microsoft.com/office/powerpoint/2010/main" val="312186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61A544-2DAD-424B-8A09-AC075936AC6E}"/>
              </a:ext>
            </a:extLst>
          </p:cNvPr>
          <p:cNvSpPr>
            <a:spLocks noGrp="1"/>
          </p:cNvSpPr>
          <p:nvPr>
            <p:ph type="title"/>
          </p:nvPr>
        </p:nvSpPr>
        <p:spPr>
          <a:xfrm>
            <a:off x="1059543" y="484634"/>
            <a:ext cx="6429829" cy="600075"/>
          </a:xfrm>
        </p:spPr>
        <p:txBody>
          <a:bodyPr/>
          <a:lstStyle/>
          <a:p>
            <a:r>
              <a:rPr lang="en-US" dirty="0"/>
              <a:t>Write to Express Ideas</a:t>
            </a:r>
            <a:br>
              <a:rPr lang="en-US" dirty="0"/>
            </a:br>
            <a:r>
              <a:rPr lang="en-US" dirty="0"/>
              <a:t>0-4 Rubric</a:t>
            </a:r>
          </a:p>
        </p:txBody>
      </p:sp>
      <p:graphicFrame>
        <p:nvGraphicFramePr>
          <p:cNvPr id="4" name="Group 5">
            <a:extLst>
              <a:ext uri="{FF2B5EF4-FFF2-40B4-BE49-F238E27FC236}">
                <a16:creationId xmlns:a16="http://schemas.microsoft.com/office/drawing/2014/main" id="{BDE301FC-C465-4745-BCAB-063A1835798F}"/>
              </a:ext>
            </a:extLst>
          </p:cNvPr>
          <p:cNvGraphicFramePr>
            <a:graphicFrameLocks noGrp="1"/>
          </p:cNvGraphicFramePr>
          <p:nvPr>
            <p:extLst>
              <p:ext uri="{D42A27DB-BD31-4B8C-83A1-F6EECF244321}">
                <p14:modId xmlns:p14="http://schemas.microsoft.com/office/powerpoint/2010/main" val="199702831"/>
              </p:ext>
            </p:extLst>
          </p:nvPr>
        </p:nvGraphicFramePr>
        <p:xfrm>
          <a:off x="1254641" y="1378616"/>
          <a:ext cx="7261151" cy="4235374"/>
        </p:xfrm>
        <a:graphic>
          <a:graphicData uri="http://schemas.openxmlformats.org/drawingml/2006/table">
            <a:tbl>
              <a:tblPr/>
              <a:tblGrid>
                <a:gridCol w="618576">
                  <a:extLst>
                    <a:ext uri="{9D8B030D-6E8A-4147-A177-3AD203B41FA5}">
                      <a16:colId xmlns:a16="http://schemas.microsoft.com/office/drawing/2014/main" val="20000"/>
                    </a:ext>
                  </a:extLst>
                </a:gridCol>
                <a:gridCol w="6642575">
                  <a:extLst>
                    <a:ext uri="{9D8B030D-6E8A-4147-A177-3AD203B41FA5}">
                      <a16:colId xmlns:a16="http://schemas.microsoft.com/office/drawing/2014/main" val="20001"/>
                    </a:ext>
                  </a:extLst>
                </a:gridCol>
              </a:tblGrid>
              <a:tr h="295380">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rPr>
                        <a:t>Score</a:t>
                      </a:r>
                      <a:endParaRPr kumimoji="0" lang="en-US" altLang="en-US" sz="14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rPr>
                        <a:t> </a:t>
                      </a:r>
                      <a:endParaRPr kumimoji="0" lang="en-US" altLang="en-US" sz="14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extLst>
                  <a:ext uri="{0D108BD9-81ED-4DB2-BD59-A6C34878D82A}">
                    <a16:rowId xmlns:a16="http://schemas.microsoft.com/office/drawing/2014/main" val="10000"/>
                  </a:ext>
                </a:extLst>
              </a:tr>
              <a:tr h="2070839">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itchFamily="34" charset="0"/>
                          <a:ea typeface="MS PGothic" pitchFamily="34" charset="-128"/>
                          <a:cs typeface="Arial" pitchFamily="34" charset="0"/>
                        </a:rPr>
                        <a:t>3</a:t>
                      </a:r>
                      <a:endParaRPr kumimoji="0" lang="en-US" altLang="en-US" sz="13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A 3-point response displays some or all of these features: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expresses content, description, and action clearly but with some difficulty</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compared to a highly proficient writer of English</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expresses most ideas clearly but lacks the grammatical fluency of a highly</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proficient writer of English; for example, writer may over-rely on conjunctions (e.g., </a:t>
                      </a:r>
                      <a:r>
                        <a:rPr kumimoji="0" lang="ja-JP" altLang="en-US" sz="1100" b="0" i="0" u="none" strike="noStrike" cap="none" normalizeH="0" baseline="0">
                          <a:ln>
                            <a:noFill/>
                          </a:ln>
                          <a:solidFill>
                            <a:schemeClr val="tx1"/>
                          </a:solidFill>
                          <a:effectLst/>
                          <a:latin typeface="Verdana" pitchFamily="34" charset="0"/>
                          <a:ea typeface="MS PGothic" pitchFamily="34" charset="-128"/>
                          <a:cs typeface="Arial" pitchFamily="34" charset="0"/>
                        </a:rPr>
                        <a:t>“</a:t>
                      </a:r>
                      <a:r>
                        <a:rPr kumimoji="0" lang="en-US" altLang="ja-JP"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and</a:t>
                      </a:r>
                      <a:r>
                        <a:rPr kumimoji="0" lang="ja-JP" altLang="en-US" sz="1100" b="0" i="0" u="none" strike="noStrike" cap="none" normalizeH="0" baseline="0">
                          <a:ln>
                            <a:noFill/>
                          </a:ln>
                          <a:solidFill>
                            <a:schemeClr val="tx1"/>
                          </a:solidFill>
                          <a:effectLst/>
                          <a:latin typeface="Verdana" pitchFamily="34" charset="0"/>
                          <a:ea typeface="MS PGothic" pitchFamily="34" charset="-128"/>
                          <a:cs typeface="Arial" pitchFamily="34" charset="0"/>
                        </a:rPr>
                        <a:t>”</a:t>
                      </a:r>
                      <a:r>
                        <a:rPr kumimoji="0" lang="en-US" altLang="ja-JP"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to connect thoughts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may feature some errors in vocabulary, grammar (such as run-ons), or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punctuation, but overall, these errors do not interfere with communication</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may contain some digressions or repetitions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Overall communication is generally clear, cohesive, and coherent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69155">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itchFamily="34" charset="0"/>
                          <a:ea typeface="MS PGothic" pitchFamily="34" charset="-128"/>
                          <a:cs typeface="Arial" pitchFamily="34" charset="0"/>
                        </a:rPr>
                        <a:t>4</a:t>
                      </a:r>
                      <a:endParaRPr kumimoji="0" lang="en-US" altLang="en-US" sz="1300" b="1" i="0" u="none" strike="noStrike" cap="none" normalizeH="0" baseline="0" dirty="0">
                        <a:ln>
                          <a:noFill/>
                        </a:ln>
                        <a:solidFill>
                          <a:schemeClr val="bg2"/>
                        </a:solidFill>
                        <a:effectLst/>
                        <a:latin typeface="Arial" pitchFamily="34" charset="0"/>
                        <a:ea typeface="MS PGothic" pitchFamily="34" charset="-128"/>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Wingdings" pitchFamily="2" charset="2"/>
                        <a:defRPr sz="2400">
                          <a:solidFill>
                            <a:srgbClr val="404040"/>
                          </a:solidFill>
                          <a:latin typeface="Arial" pitchFamily="34" charset="0"/>
                          <a:ea typeface="MS PGothic" pitchFamily="34" charset="-128"/>
                        </a:defRPr>
                      </a:lvl1pPr>
                      <a:lvl2pPr marL="742950" indent="-285750" eaLnBrk="0" hangingPunct="0">
                        <a:spcBef>
                          <a:spcPct val="20000"/>
                        </a:spcBef>
                        <a:buFont typeface="Arial" pitchFamily="34" charset="0"/>
                        <a:defRPr sz="2000">
                          <a:solidFill>
                            <a:srgbClr val="404040"/>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rgbClr val="404040"/>
                          </a:solidFill>
                          <a:latin typeface="Arial" pitchFamily="34" charset="0"/>
                          <a:ea typeface="MS PGothic" pitchFamily="34" charset="-128"/>
                        </a:defRPr>
                      </a:lvl3pPr>
                      <a:lvl4pPr marL="1600200" indent="-228600" eaLnBrk="0" hangingPunct="0">
                        <a:spcBef>
                          <a:spcPct val="20000"/>
                        </a:spcBef>
                        <a:buFont typeface="Arial" pitchFamily="34" charset="0"/>
                        <a:defRPr>
                          <a:solidFill>
                            <a:srgbClr val="404040"/>
                          </a:solidFill>
                          <a:latin typeface="Arial" pitchFamily="34" charset="0"/>
                          <a:ea typeface="MS PGothic" pitchFamily="34" charset="-128"/>
                        </a:defRPr>
                      </a:lvl4pPr>
                      <a:lvl5pPr marL="2057400" indent="-228600" eaLnBrk="0" hangingPunct="0">
                        <a:spcBef>
                          <a:spcPct val="20000"/>
                        </a:spcBef>
                        <a:buFont typeface="Arial" pitchFamily="34" charset="0"/>
                        <a:defRPr>
                          <a:solidFill>
                            <a:srgbClr val="404040"/>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rgbClr val="404040"/>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A 4-point response displays some or all of these features: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expresses ideas, content, description, and action with precise vocabulary and ease commonly associated with highly proficient writers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is clear and complete with few or no errors in vocabulary or grammar indicative of non-native writers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Sentences may be simple or complex with only minor errors in vocabulary, grammar, or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punctuation that do not interfere with communication</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Response contains few, if any, digressions or repetitions</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altLang="en-US" sz="1100" b="0" i="0" u="none" strike="noStrike" cap="none" normalizeH="0" baseline="0" dirty="0">
                          <a:ln>
                            <a:noFill/>
                          </a:ln>
                          <a:solidFill>
                            <a:schemeClr val="tx1"/>
                          </a:solidFill>
                          <a:effectLst/>
                          <a:latin typeface="Verdana" pitchFamily="34" charset="0"/>
                          <a:ea typeface="MS PGothic" pitchFamily="34" charset="-128"/>
                          <a:cs typeface="Arial" pitchFamily="34" charset="0"/>
                        </a:rPr>
                        <a:t>• Overall communication is clear, cohesive, and coherent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4626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AS Links Online&amp;#x0D;&amp;#x0A;Form C&amp;quot;&quot;/&gt;&lt;property id=&quot;20307&quot; value=&quot;570&quot;/&gt;&lt;/object&gt;&lt;object type=&quot;3&quot; unique_id=&quot;10005&quot;&gt;&lt;property id=&quot;20148&quot; value=&quot;5&quot;/&gt;&lt;property id=&quot;20300&quot; value=&quot;Slide 2 - &amp;quot;Agenda&amp;quot;&quot;/&gt;&lt;property id=&quot;20307&quot; value=&quot;691&quot;/&gt;&lt;/object&gt;&lt;object type=&quot;3&quot; unique_id=&quot;10006&quot;&gt;&lt;property id=&quot;20148&quot; value=&quot;5&quot;/&gt;&lt;property id=&quot;20300&quot; value=&quot;Slide 3 - &amp;quot;About LAS Links&amp;quot;&quot;/&gt;&lt;property id=&quot;20307&quot; value=&quot;698&quot;/&gt;&lt;/object&gt;&lt;object type=&quot;3&quot; unique_id=&quot;10007&quot;&gt;&lt;property id=&quot;20148&quot; value=&quot;5&quot;/&gt;&lt;property id=&quot;20300&quot; value=&quot;Slide 4 - &amp;quot;Test Content Overview&amp;quot;&quot;/&gt;&lt;property id=&quot;20307&quot; value=&quot;699&quot;/&gt;&lt;/object&gt;&lt;object type=&quot;3&quot; unique_id=&quot;10008&quot;&gt;&lt;property id=&quot;20148&quot; value=&quot;5&quot;/&gt;&lt;property id=&quot;20300&quot; value=&quot;Slide 5 - &amp;quot;Estimated Total Time to Complete Administration of each Subtest&amp;quot;&quot;/&gt;&lt;property id=&quot;20307&quot; value=&quot;700&quot;/&gt;&lt;/object&gt;&lt;object type=&quot;3&quot; unique_id=&quot;10009&quot;&gt;&lt;property id=&quot;20148&quot; value=&quot;5&quot;/&gt;&lt;property id=&quot;20300&quot; value=&quot;Slide 6 - &amp;quot;LAS LinksTM Español by subtest&amp;quot;&quot;/&gt;&lt;property id=&quot;20307&quot; value=&quot;712&quot;/&gt;&lt;/object&gt;&lt;object type=&quot;3&quot; unique_id=&quot;10010&quot;&gt;&lt;property id=&quot;20148&quot; value=&quot;5&quot;/&gt;&lt;property id=&quot;20300&quot; value=&quot;Slide 7 - &amp;quot;Estimated Total Time to Complete Administration of each Subtest&amp;quot;&quot;/&gt;&lt;property id=&quot;20307&quot; value=&quot;713&quot;/&gt;&lt;/object&gt;&lt;object type=&quot;3&quot; unique_id=&quot;10011&quot;&gt;&lt;property id=&quot;20148&quot; value=&quot;5&quot;/&gt;&lt;property id=&quot;20300&quot; value=&quot;Slide 8 - &amp;quot;Uses of LAS Links:&amp;quot;&quot;/&gt;&lt;property id=&quot;20307&quot; value=&quot;701&quot;/&gt;&lt;/object&gt;&lt;object type=&quot;3&quot; unique_id=&quot;10012&quot;&gt;&lt;property id=&quot;20148&quot; value=&quot;5&quot;/&gt;&lt;property id=&quot;20300&quot; value=&quot;Slide 9 - &amp;quot;LAS Links: Correspondence to the CCSS&amp;quot;&quot;/&gt;&lt;property id=&quot;20307&quot; value=&quot;702&quot;/&gt;&lt;/object&gt;&lt;object type=&quot;3&quot; unique_id=&quot;10013&quot;&gt;&lt;property id=&quot;20148&quot; value=&quot;5&quot;/&gt;&lt;property id=&quot;20300&quot; value=&quot;Slide 10&quot;/&gt;&lt;property id=&quot;20307&quot; value=&quot;694&quot;/&gt;&lt;/object&gt;&lt;object type=&quot;3&quot; unique_id=&quot;10014&quot;&gt;&lt;property id=&quot;20148&quot; value=&quot;5&quot;/&gt;&lt;property id=&quot;20300&quot; value=&quot;Slide 11 - &amp;quot;LAS Links Online&amp;quot;&quot;/&gt;&lt;property id=&quot;20307&quot; value=&quot;695&quot;/&gt;&lt;/object&gt;&lt;object type=&quot;3&quot; unique_id=&quot;10015&quot;&gt;&lt;property id=&quot;20148&quot; value=&quot;5&quot;/&gt;&lt;property id=&quot;20300&quot; value=&quot;Slide 12 - &amp;quot;How is LAS Links Online Accessed?&amp;quot;&quot;/&gt;&lt;property id=&quot;20307&quot; value=&quot;696&quot;/&gt;&lt;/object&gt;&lt;object type=&quot;3&quot; unique_id=&quot;10016&quot;&gt;&lt;property id=&quot;20148&quot; value=&quot;5&quot;/&gt;&lt;property id=&quot;20300&quot; value=&quot;Slide 13 - &amp;quot;LAS Links Online Access&amp;quot;&quot;/&gt;&lt;property id=&quot;20307&quot; value=&quot;697&quot;/&gt;&lt;/object&gt;&lt;object type=&quot;3&quot; unique_id=&quot;10017&quot;&gt;&lt;property id=&quot;20148&quot; value=&quot;5&quot;/&gt;&lt;property id=&quot;20300&quot; value=&quot;Slide 14 - &amp;quot;Student Test Experience &amp;#x0D;&amp;#x0A;Demonstration&amp;quot;&quot;/&gt;&lt;property id=&quot;20307&quot; value=&quot;692&quot;/&gt;&lt;/object&gt;&lt;object type=&quot;3&quot; unique_id=&quot;10018&quot;&gt;&lt;property id=&quot;20148&quot; value=&quot;5&quot;/&gt;&lt;property id=&quot;20300&quot; value=&quot;Slide 15&quot;/&gt;&lt;property id=&quot;20307&quot; value=&quot;693&quot;/&gt;&lt;/object&gt;&lt;object type=&quot;3&quot; unique_id=&quot;10019&quot;&gt;&lt;property id=&quot;20148&quot; value=&quot;5&quot;/&gt;&lt;property id=&quot;20300&quot; value=&quot;Slide 16 - &amp;quot;Student Tutorial&amp;quot;&quot;/&gt;&lt;property id=&quot;20307&quot; value=&quot;574&quot;/&gt;&lt;/object&gt;&lt;object type=&quot;3&quot; unique_id=&quot;10020&quot;&gt;&lt;property id=&quot;20148&quot; value=&quot;5&quot;/&gt;&lt;property id=&quot;20300&quot; value=&quot;Slide 17 - &amp;quot;District Staff Access:&amp;#x0D;&amp;#x0A;Test Administration System&amp;#x0D;&amp;#x0A;Navigation Overview&amp;quot;&quot;/&gt;&lt;property id=&quot;20307&quot; value=&quot;703&quot;/&gt;&lt;/object&gt;&lt;object type=&quot;3&quot; unique_id=&quot;10021&quot;&gt;&lt;property id=&quot;20148&quot; value=&quot;5&quot;/&gt;&lt;property id=&quot;20300&quot; value=&quot;Slide 18 - &amp;quot;Test Administration System&amp;quot;&quot;/&gt;&lt;property id=&quot;20307&quot; value=&quot;576&quot;/&gt;&lt;/object&gt;&lt;object type=&quot;3&quot; unique_id=&quot;10022&quot;&gt;&lt;property id=&quot;20148&quot; value=&quot;5&quot;/&gt;&lt;property id=&quot;20300&quot; value=&quot;Slide 19 - &amp;quot;Test Administration System&amp;quot;&quot;/&gt;&lt;property id=&quot;20307&quot; value=&quot;627&quot;/&gt;&lt;/object&gt;&lt;object type=&quot;3&quot; unique_id=&quot;10023&quot;&gt;&lt;property id=&quot;20148&quot; value=&quot;5&quot;/&gt;&lt;property id=&quot;20300&quot; value=&quot;Slide 20 - &amp;quot;Test Administration System&amp;quot;&quot;/&gt;&lt;property id=&quot;20307&quot; value=&quot;629&quot;/&gt;&lt;/object&gt;&lt;object type=&quot;3&quot; unique_id=&quot;10024&quot;&gt;&lt;property id=&quot;20148&quot; value=&quot;5&quot;/&gt;&lt;property id=&quot;20300&quot; value=&quot;Slide 21 - &amp;quot;Test Administration System&amp;quot;&quot;/&gt;&lt;property id=&quot;20307&quot; value=&quot;630&quot;/&gt;&lt;/object&gt;&lt;object type=&quot;3&quot; unique_id=&quot;10025&quot;&gt;&lt;property id=&quot;20148&quot; value=&quot;5&quot;/&gt;&lt;property id=&quot;20300&quot; value=&quot;Slide 22 - &amp;quot;Test Administration System&amp;quot;&quot;/&gt;&lt;property id=&quot;20307&quot; value=&quot;631&quot;/&gt;&lt;/object&gt;&lt;object type=&quot;3&quot; unique_id=&quot;10026&quot;&gt;&lt;property id=&quot;20148&quot; value=&quot;5&quot;/&gt;&lt;property id=&quot;20300&quot; value=&quot;Slide 23 - &amp;quot;Test Administration System&amp;quot;&quot;/&gt;&lt;property id=&quot;20307&quot; value=&quot;596&quot;/&gt;&lt;/object&gt;&lt;object type=&quot;3&quot; unique_id=&quot;10027&quot;&gt;&lt;property id=&quot;20148&quot; value=&quot;5&quot;/&gt;&lt;property id=&quot;20300&quot; value=&quot;Slide 24 - &amp;quot;Test Administration System&amp;quot;&quot;/&gt;&lt;property id=&quot;20307&quot; value=&quot;634&quot;/&gt;&lt;/object&gt;&lt;object type=&quot;3&quot; unique_id=&quot;10028&quot;&gt;&lt;property id=&quot;20148&quot; value=&quot;5&quot;/&gt;&lt;property id=&quot;20300&quot; value=&quot;Slide 25 - &amp;quot;Test Administration System&amp;quot;&quot;/&gt;&lt;property id=&quot;20307&quot; value=&quot;635&quot;/&gt;&lt;/object&gt;&lt;object type=&quot;3&quot; unique_id=&quot;10029&quot;&gt;&lt;property id=&quot;20148&quot; value=&quot;5&quot;/&gt;&lt;property id=&quot;20300&quot; value=&quot;Slide 26 - &amp;quot;Test Administration System&amp;quot;&quot;/&gt;&lt;property id=&quot;20307&quot; value=&quot;636&quot;/&gt;&lt;/object&gt;&lt;object type=&quot;3&quot; unique_id=&quot;10030&quot;&gt;&lt;property id=&quot;20148&quot; value=&quot;5&quot;/&gt;&lt;property id=&quot;20300&quot; value=&quot;Slide 27 - &amp;quot;Test Administration System&amp;quot;&quot;/&gt;&lt;property id=&quot;20307&quot; value=&quot;637&quot;/&gt;&lt;/object&gt;&lt;object type=&quot;3&quot; unique_id=&quot;10031&quot;&gt;&lt;property id=&quot;20148&quot; value=&quot;5&quot;/&gt;&lt;property id=&quot;20300&quot; value=&quot;Slide 28 - &amp;quot;Test Administration System&amp;quot;&quot;/&gt;&lt;property id=&quot;20307&quot; value=&quot;638&quot;/&gt;&lt;/object&gt;&lt;object type=&quot;3&quot; unique_id=&quot;10032&quot;&gt;&lt;property id=&quot;20148&quot; value=&quot;5&quot;/&gt;&lt;property id=&quot;20300&quot; value=&quot;Slide 29 - &amp;quot;Test Administration System&amp;quot;&quot;/&gt;&lt;property id=&quot;20307&quot; value=&quot;639&quot;/&gt;&lt;/object&gt;&lt;object type=&quot;3&quot; unique_id=&quot;10033&quot;&gt;&lt;property id=&quot;20148&quot; value=&quot;5&quot;/&gt;&lt;property id=&quot;20300&quot; value=&quot;Slide 30 - &amp;quot;Test Administration System&amp;quot;&quot;/&gt;&lt;property id=&quot;20307&quot; value=&quot;640&quot;/&gt;&lt;/object&gt;&lt;object type=&quot;3&quot; unique_id=&quot;10034&quot;&gt;&lt;property id=&quot;20148&quot; value=&quot;5&quot;/&gt;&lt;property id=&quot;20300&quot; value=&quot;Slide 31 - &amp;quot;Test Administration System&amp;quot;&quot;/&gt;&lt;property id=&quot;20307&quot; value=&quot;641&quot;/&gt;&lt;/object&gt;&lt;object type=&quot;3&quot; unique_id=&quot;10035&quot;&gt;&lt;property id=&quot;20148&quot; value=&quot;5&quot;/&gt;&lt;property id=&quot;20300&quot; value=&quot;Slide 32 - &amp;quot;Test Administration System&amp;quot;&quot;/&gt;&lt;property id=&quot;20307&quot; value=&quot;642&quot;/&gt;&lt;/object&gt;&lt;object type=&quot;3&quot; unique_id=&quot;10036&quot;&gt;&lt;property id=&quot;20148&quot; value=&quot;5&quot;/&gt;&lt;property id=&quot;20300&quot; value=&quot;Slide 33 - &amp;quot;Test Administration System&amp;quot;&quot;/&gt;&lt;property id=&quot;20307&quot; value=&quot;643&quot;/&gt;&lt;/object&gt;&lt;object type=&quot;3&quot; unique_id=&quot;10037&quot;&gt;&lt;property id=&quot;20148&quot; value=&quot;5&quot;/&gt;&lt;property id=&quot;20300&quot; value=&quot;Slide 34 - &amp;quot;Test Administration System&amp;quot;&quot;/&gt;&lt;property id=&quot;20307&quot; value=&quot;606&quot;/&gt;&lt;/object&gt;&lt;object type=&quot;3&quot; unique_id=&quot;10038&quot;&gt;&lt;property id=&quot;20148&quot; value=&quot;5&quot;/&gt;&lt;property id=&quot;20300&quot; value=&quot;Slide 35 - &amp;quot;Test Administration System&amp;quot;&quot;/&gt;&lt;property id=&quot;20307&quot; value=&quot;607&quot;/&gt;&lt;/object&gt;&lt;object type=&quot;3&quot; unique_id=&quot;10039&quot;&gt;&lt;property id=&quot;20148&quot; value=&quot;5&quot;/&gt;&lt;property id=&quot;20300&quot; value=&quot;Slide 36 - &amp;quot;Test Administration System&amp;quot;&quot;/&gt;&lt;property id=&quot;20307&quot; value=&quot;644&quot;/&gt;&lt;/object&gt;&lt;object type=&quot;3&quot; unique_id=&quot;10040&quot;&gt;&lt;property id=&quot;20148&quot; value=&quot;5&quot;/&gt;&lt;property id=&quot;20300&quot; value=&quot;Slide 37 - &amp;quot;Student Experience (Test Delivery Client)&amp;quot;&quot;/&gt;&lt;property id=&quot;20307&quot; value=&quot;585&quot;/&gt;&lt;/object&gt;&lt;object type=&quot;3&quot; unique_id=&quot;10041&quot;&gt;&lt;property id=&quot;20148&quot; value=&quot;5&quot;/&gt;&lt;property id=&quot;20300&quot; value=&quot;Slide 38 - &amp;quot;Activity&amp;quot;&quot;/&gt;&lt;property id=&quot;20307&quot; value=&quot;633&quot;/&gt;&lt;/object&gt;&lt;object type=&quot;3&quot; unique_id=&quot;10042&quot;&gt;&lt;property id=&quot;20148&quot; value=&quot;5&quot;/&gt;&lt;property id=&quot;20300&quot; value=&quot;Slide 39 - &amp;quot;Administration Rules by Subtest&amp;quot;&quot;/&gt;&lt;property id=&quot;20307&quot; value=&quot;620&quot;/&gt;&lt;/object&gt;&lt;object type=&quot;3&quot; unique_id=&quot;10043&quot;&gt;&lt;property id=&quot;20148&quot; value=&quot;5&quot;/&gt;&lt;property id=&quot;20300&quot; value=&quot;Slide 40 - &amp;quot;Pre-administration Helpful Hints&amp;quot;&quot;/&gt;&lt;property id=&quot;20307&quot; value=&quot;622&quot;/&gt;&lt;/object&gt;&lt;object type=&quot;3&quot; unique_id=&quot;10044&quot;&gt;&lt;property id=&quot;20148&quot; value=&quot;5&quot;/&gt;&lt;property id=&quot;20300&quot; value=&quot;Slide 41 - &amp;quot;Pre-administration Helpful Hints&amp;quot;&quot;/&gt;&lt;property id=&quot;20307&quot; value=&quot;617&quot;/&gt;&lt;/object&gt;&lt;object type=&quot;3&quot; unique_id=&quot;10045&quot;&gt;&lt;property id=&quot;20148&quot; value=&quot;5&quot;/&gt;&lt;property id=&quot;20300&quot; value=&quot;Slide 42 - &amp;quot;During Testing – Helpful Hints&amp;quot;&quot;/&gt;&lt;property id=&quot;20307&quot; value=&quot;618&quot;/&gt;&lt;/object&gt;&lt;object type=&quot;3&quot; unique_id=&quot;10046&quot;&gt;&lt;property id=&quot;20148&quot; value=&quot;5&quot;/&gt;&lt;property id=&quot;20300&quot; value=&quot;Slide 43 - &amp;quot;During Testing (continued)&amp;quot;&quot;/&gt;&lt;property id=&quot;20307&quot; value=&quot;621&quot;/&gt;&lt;/object&gt;&lt;object type=&quot;3&quot; unique_id=&quot;10047&quot;&gt;&lt;property id=&quot;20148&quot; value=&quot;5&quot;/&gt;&lt;property id=&quot;20300&quot; value=&quot;Slide 44 - &amp;quot;Post-administration Helpful Hints&amp;quot;&quot;/&gt;&lt;property id=&quot;20307&quot; value=&quot;619&quot;/&gt;&lt;/object&gt;&lt;object type=&quot;3&quot; unique_id=&quot;10048&quot;&gt;&lt;property id=&quot;20148&quot; value=&quot;5&quot;/&gt;&lt;property id=&quot;20300&quot; value=&quot;Slide 45 - &amp;quot;Test Administration System&amp;quot;&quot;/&gt;&lt;property id=&quot;20307&quot; value=&quot;591&quot;/&gt;&lt;/object&gt;&lt;object type=&quot;3&quot; unique_id=&quot;10049&quot;&gt;&lt;property id=&quot;20148&quot; value=&quot;5&quot;/&gt;&lt;property id=&quot;20300&quot; value=&quot;Slide 46 - &amp;quot;Speaking Form C&amp;quot;&quot;/&gt;&lt;property id=&quot;20307&quot; value=&quot;652&quot;/&gt;&lt;/object&gt;&lt;object type=&quot;3&quot; unique_id=&quot;10050&quot;&gt;&lt;property id=&quot;20148&quot; value=&quot;5&quot;/&gt;&lt;property id=&quot;20300&quot; value=&quot;Slide 47 - &amp;quot;Make Conversation&amp;quot;&quot;/&gt;&lt;property id=&quot;20307&quot; value=&quot;663&quot;/&gt;&lt;/object&gt;&lt;object type=&quot;3&quot; unique_id=&quot;10051&quot;&gt;&lt;property id=&quot;20148&quot; value=&quot;5&quot;/&gt;&lt;property id=&quot;20300&quot; value=&quot;Slide 48 - &amp;quot;Use Academic Words&amp;quot;&quot;/&gt;&lt;property id=&quot;20307&quot; value=&quot;664&quot;/&gt;&lt;/object&gt;&lt;object type=&quot;3&quot; unique_id=&quot;10052&quot;&gt;&lt;property id=&quot;20148&quot; value=&quot;5&quot;/&gt;&lt;property id=&quot;20300&quot; value=&quot;Slide 49 - &amp;quot;Describe and Request Information&amp;quot;&quot;/&gt;&lt;property id=&quot;20307&quot; value=&quot;662&quot;/&gt;&lt;/object&gt;&lt;object type=&quot;3&quot; unique_id=&quot;10053&quot;&gt;&lt;property id=&quot;20148&quot; value=&quot;5&quot;/&gt;&lt;property id=&quot;20300&quot; value=&quot;Slide 50&quot;/&gt;&lt;property id=&quot;20307&quot; value=&quot;654&quot;/&gt;&lt;/object&gt;&lt;object type=&quot;3&quot; unique_id=&quot;10054&quot;&gt;&lt;property id=&quot;20148&quot; value=&quot;5&quot;/&gt;&lt;property id=&quot;20300&quot; value=&quot;Slide 51&quot;/&gt;&lt;property id=&quot;20307&quot; value=&quot;657&quot;/&gt;&lt;/object&gt;&lt;object type=&quot;3&quot; unique_id=&quot;10055&quot;&gt;&lt;property id=&quot;20148&quot; value=&quot;5&quot;/&gt;&lt;property id=&quot;20300&quot; value=&quot;Slide 52 - &amp;quot;Describe and Request Information&amp;quot;&quot;/&gt;&lt;property id=&quot;20307&quot; value=&quot;658&quot;/&gt;&lt;/object&gt;&lt;object type=&quot;3&quot; unique_id=&quot;10056&quot;&gt;&lt;property id=&quot;20148&quot; value=&quot;5&quot;/&gt;&lt;property id=&quot;20300&quot; value=&quot;Slide 53 - &amp;quot;Describe and Request Information&amp;quot;&quot;/&gt;&lt;property id=&quot;20307&quot; value=&quot;659&quot;/&gt;&lt;/object&gt;&lt;object type=&quot;3&quot; unique_id=&quot;10057&quot;&gt;&lt;property id=&quot;20148&quot; value=&quot;5&quot;/&gt;&lt;property id=&quot;20300&quot; value=&quot;Slide 54 - &amp;quot;Describe and Request Information&amp;quot;&quot;/&gt;&lt;property id=&quot;20307&quot; value=&quot;660&quot;/&gt;&lt;/object&gt;&lt;object type=&quot;3&quot; unique_id=&quot;10058&quot;&gt;&lt;property id=&quot;20148&quot; value=&quot;5&quot;/&gt;&lt;property id=&quot;20300&quot; value=&quot;Slide 55 - &amp;quot;Present and Explain Information&amp;quot;&quot;/&gt;&lt;property id=&quot;20307&quot; value=&quot;661&quot;/&gt;&lt;/object&gt;&lt;object type=&quot;3&quot; unique_id=&quot;10059&quot;&gt;&lt;property id=&quot;20148&quot; value=&quot;5&quot;/&gt;&lt;property id=&quot;20300&quot; value=&quot;Slide 56&quot;/&gt;&lt;property id=&quot;20307&quot; value=&quot;665&quot;/&gt;&lt;/object&gt;&lt;object type=&quot;3&quot; unique_id=&quot;10060&quot;&gt;&lt;property id=&quot;20148&quot; value=&quot;5&quot;/&gt;&lt;property id=&quot;20300&quot; value=&quot;Slide 57&quot;/&gt;&lt;property id=&quot;20307&quot; value=&quot;666&quot;/&gt;&lt;/object&gt;&lt;object type=&quot;3&quot; unique_id=&quot;10061&quot;&gt;&lt;property id=&quot;20148&quot; value=&quot;5&quot;/&gt;&lt;property id=&quot;20300&quot; value=&quot;Slide 58 - &amp;quot;Present and Explain Information&amp;quot;&quot;/&gt;&lt;property id=&quot;20307&quot; value=&quot;667&quot;/&gt;&lt;/object&gt;&lt;object type=&quot;3&quot; unique_id=&quot;10062&quot;&gt;&lt;property id=&quot;20148&quot; value=&quot;5&quot;/&gt;&lt;property id=&quot;20300&quot; value=&quot;Slide 59 - &amp;quot;Present and Explain Information&amp;quot;&quot;/&gt;&lt;property id=&quot;20307&quot; value=&quot;668&quot;/&gt;&lt;/object&gt;&lt;object type=&quot;3&quot; unique_id=&quot;10063&quot;&gt;&lt;property id=&quot;20148&quot; value=&quot;5&quot;/&gt;&lt;property id=&quot;20300&quot; value=&quot;Slide 60 - &amp;quot;Present and Explain Information&amp;quot;&quot;/&gt;&lt;property id=&quot;20307&quot; value=&quot;669&quot;/&gt;&lt;/object&gt;&lt;object type=&quot;3&quot; unique_id=&quot;10064&quot;&gt;&lt;property id=&quot;20148&quot; value=&quot;5&quot;/&gt;&lt;property id=&quot;20300&quot; value=&quot;Slide 61 - &amp;quot;Tell a Story&amp;quot;&quot;/&gt;&lt;property id=&quot;20307&quot; value=&quot;670&quot;/&gt;&lt;/object&gt;&lt;object type=&quot;3&quot; unique_id=&quot;10065&quot;&gt;&lt;property id=&quot;20148&quot; value=&quot;5&quot;/&gt;&lt;property id=&quot;20300&quot; value=&quot;Slide 62 - &amp;quot;Scoring Rubric (K-12)&amp;#x0D;&amp;#x0A;Tell a Story&amp;quot;&quot;/&gt;&lt;property id=&quot;20307&quot; value=&quot;671&quot;/&gt;&lt;/object&gt;&lt;object type=&quot;3&quot; unique_id=&quot;10066&quot;&gt;&lt;property id=&quot;20148&quot; value=&quot;5&quot;/&gt;&lt;property id=&quot;20300&quot; value=&quot;Slide 63 - &amp;quot;Scoring Rubric (Grades K-12) &amp;#x0D;&amp;#x0A;Tell a Story&amp;quot;&quot;/&gt;&lt;property id=&quot;20307&quot; value=&quot;672&quot;/&gt;&lt;/object&gt;&lt;object type=&quot;3&quot; unique_id=&quot;10067&quot;&gt;&lt;property id=&quot;20148&quot; value=&quot;5&quot;/&gt;&lt;property id=&quot;20300&quot; value=&quot;Slide 64 - &amp;quot;Tell a Story: Example &amp;#x0D;&amp;#x0A;&amp;quot;&quot;/&gt;&lt;property id=&quot;20307&quot; value=&quot;673&quot;/&gt;&lt;/object&gt;&lt;object type=&quot;3&quot; unique_id=&quot;10068&quot;&gt;&lt;property id=&quot;20148&quot; value=&quot;5&quot;/&gt;&lt;property id=&quot;20300&quot; value=&quot;Slide 65 - &amp;quot;Tell a Story: Example&amp;#x0D;&amp;#x0A;&amp;quot;&quot;/&gt;&lt;property id=&quot;20307&quot; value=&quot;674&quot;/&gt;&lt;/object&gt;&lt;object type=&quot;3&quot; unique_id=&quot;10069&quot;&gt;&lt;property id=&quot;20148&quot; value=&quot;5&quot;/&gt;&lt;property id=&quot;20300&quot; value=&quot;Slide 66 - &amp;quot;Tell a Story: Example&amp;#x0D;&amp;#x0A;&amp;quot;&quot;/&gt;&lt;property id=&quot;20307&quot; value=&quot;675&quot;/&gt;&lt;/object&gt;&lt;object type=&quot;3&quot; unique_id=&quot;10070&quot;&gt;&lt;property id=&quot;20148&quot; value=&quot;5&quot;/&gt;&lt;property id=&quot;20300&quot; value=&quot;Slide 67 - &amp;quot;Tell a Story: Example&amp;#x0D;&amp;#x0A;&amp;quot;&quot;/&gt;&lt;property id=&quot;20307&quot; value=&quot;676&quot;/&gt;&lt;/object&gt;&lt;object type=&quot;3&quot; unique_id=&quot;10071&quot;&gt;&lt;property id=&quot;20148&quot; value=&quot;5&quot;/&gt;&lt;property id=&quot;20300&quot; value=&quot;Slide 68 - &amp;quot;Listening Form C&amp;quot;&quot;/&gt;&lt;property id=&quot;20307&quot; value=&quot;677&quot;/&gt;&lt;/object&gt;&lt;object type=&quot;3&quot; unique_id=&quot;10072&quot;&gt;&lt;property id=&quot;20148&quot; value=&quot;5&quot;/&gt;&lt;property id=&quot;20300&quot; value=&quot;Slide 69 - &amp;quot;Reading Form C&amp;quot;&quot;/&gt;&lt;property id=&quot;20307&quot; value=&quot;678&quot;/&gt;&lt;/object&gt;&lt;object type=&quot;3&quot; unique_id=&quot;10073&quot;&gt;&lt;property id=&quot;20148&quot; value=&quot;5&quot;/&gt;&lt;property id=&quot;20300&quot; value=&quot;Slide 70 - &amp;quot;Writing Form C&amp;quot;&quot;/&gt;&lt;property id=&quot;20307&quot; value=&quot;679&quot;/&gt;&lt;/object&gt;&lt;object type=&quot;3&quot; unique_id=&quot;10074&quot;&gt;&lt;property id=&quot;20148&quot; value=&quot;5&quot;/&gt;&lt;property id=&quot;20300&quot; value=&quot;Slide 71 - &amp;quot;Writing Scoring Rubrics&amp;quot;&quot;/&gt;&lt;property id=&quot;20307&quot; value=&quot;689&quot;/&gt;&lt;/object&gt;&lt;object type=&quot;3&quot; unique_id=&quot;10075&quot;&gt;&lt;property id=&quot;20148&quot; value=&quot;5&quot;/&gt;&lt;property id=&quot;20300&quot; value=&quot;Slide 72 - &amp;quot;Scoring Rubric 0-3&amp;#x0D;&amp;#x0A;Write to Express Ideas &amp;amp; Write Academic Texts (K-1 only)&amp;quot;&quot;/&gt;&lt;property id=&quot;20307&quot; value=&quot;680&quot;/&gt;&lt;/object&gt;&lt;object type=&quot;3&quot; unique_id=&quot;10076&quot;&gt;&lt;property id=&quot;20148&quot; value=&quot;5&quot;/&gt;&lt;property id=&quot;20300&quot; value=&quot;Slide 73&quot;/&gt;&lt;property id=&quot;20307&quot; value=&quot;681&quot;/&gt;&lt;/object&gt;&lt;object type=&quot;3&quot; unique_id=&quot;10077&quot;&gt;&lt;property id=&quot;20148&quot; value=&quot;5&quot;/&gt;&lt;property id=&quot;20300&quot; value=&quot;Slide 74 - &amp;quot;Scoring Rubric 0-4&amp;#x0D;&amp;#x0A;Write to Express Ideas (2-12 only)&amp;quot;&quot;/&gt;&lt;property id=&quot;20307&quot; value=&quot;683&quot;/&gt;&lt;/object&gt;&lt;object type=&quot;3&quot; unique_id=&quot;10078&quot;&gt;&lt;property id=&quot;20148&quot; value=&quot;5&quot;/&gt;&lt;property id=&quot;20300&quot; value=&quot;Slide 75 - &amp;quot;Scoring Rubric 0-4&amp;#x0D;&amp;#x0A;Write to Express Ideas (2-12 only)&amp;quot;&quot;/&gt;&lt;property id=&quot;20307&quot; value=&quot;684&quot;/&gt;&lt;/object&gt;&lt;object type=&quot;3&quot; unique_id=&quot;10079&quot;&gt;&lt;property id=&quot;20148&quot; value=&quot;5&quot;/&gt;&lt;property id=&quot;20300&quot; value=&quot;Slide 76 - &amp;quot;Scoring Rubric 0-3&amp;#x0D;&amp;#x0A;Write Academic Texts (2-12 only)&amp;quot;&quot;/&gt;&lt;property id=&quot;20307&quot; value=&quot;686&quot;/&gt;&lt;/object&gt;&lt;object type=&quot;3&quot; unique_id=&quot;10080&quot;&gt;&lt;property id=&quot;20148&quot; value=&quot;5&quot;/&gt;&lt;property id=&quot;20300&quot; value=&quot;Slide 77 - &amp;quot;Scoring Rubric 0-3&amp;#x0D;&amp;#x0A;Write Academic Texts (2-12 only)&amp;quot;&quot;/&gt;&lt;property id=&quot;20307&quot; value=&quot;687&quot;/&gt;&lt;/object&gt;&lt;object type=&quot;3&quot; unique_id=&quot;10082&quot;&gt;&lt;property id=&quot;20148&quot; value=&quot;5&quot;/&gt;&lt;property id=&quot;20300&quot; value=&quot;Slide 90&quot;/&gt;&lt;property id=&quot;20307&quot; value=&quot;704&quot;/&gt;&lt;/object&gt;&lt;object type=&quot;3&quot; unique_id=&quot;10083&quot;&gt;&lt;property id=&quot;20148&quot; value=&quot;5&quot;/&gt;&lt;property id=&quot;20300&quot; value=&quot;Slide 91 - &amp;quot;LAS Links™ Immediate Reports&amp;quot;&quot;/&gt;&lt;property id=&quot;20307&quot; value=&quot;705&quot;/&gt;&lt;/object&gt;&lt;object type=&quot;3&quot; unique_id=&quot;10084&quot;&gt;&lt;property id=&quot;20148&quot; value=&quot;5&quot;/&gt;&lt;property id=&quot;20300&quot; value=&quot;Slide 92 - &amp;quot;LAS Links™ Score Types&amp;quot;&quot;/&gt;&lt;property id=&quot;20307&quot; value=&quot;706&quot;/&gt;&lt;/object&gt;&lt;object type=&quot;3&quot; unique_id=&quot;10085&quot;&gt;&lt;property id=&quot;20148&quot; value=&quot;5&quot;/&gt;&lt;property id=&quot;20300&quot; value=&quot;Slide 93 - &amp;quot;Individual Student Proficiency Report&amp;quot;&quot;/&gt;&lt;property id=&quot;20307&quot; value=&quot;707&quot;/&gt;&lt;/object&gt;&lt;object type=&quot;3&quot; unique_id=&quot;10086&quot;&gt;&lt;property id=&quot;20148&quot; value=&quot;5&quot;/&gt;&lt;property id=&quot;20300&quot; value=&quot;Slide 94 - &amp;quot;Immediate Group Proficiency Report&amp;quot;&quot;/&gt;&lt;property id=&quot;20307&quot; value=&quot;708&quot;/&gt;&lt;/object&gt;&lt;object type=&quot;3&quot; unique_id=&quot;10087&quot;&gt;&lt;property id=&quot;20148&quot; value=&quot;5&quot;/&gt;&lt;property id=&quot;20300&quot; value=&quot;Slide 95 - &amp;quot;LAS Links™ Immediate Academic Language Report&amp;quot;&quot;/&gt;&lt;property id=&quot;20307&quot; value=&quot;709&quot;/&gt;&lt;/object&gt;&lt;object type=&quot;3&quot; unique_id=&quot;10088&quot;&gt;&lt;property id=&quot;20148&quot; value=&quot;5&quot;/&gt;&lt;property id=&quot;20300&quot; value=&quot;Slide 96&quot;/&gt;&lt;property id=&quot;20307&quot; value=&quot;711&quot;/&gt;&lt;/object&gt;&lt;object type=&quot;3&quot; unique_id=&quot;10089&quot;&gt;&lt;property id=&quot;20148&quot; value=&quot;5&quot;/&gt;&lt;property id=&quot;20300&quot; value=&quot;Slide 97 - &amp;quot;Online Reporting System&amp;quot;&quot;/&gt;&lt;property id=&quot;20307&quot; value=&quot;603&quot;/&gt;&lt;/object&gt;&lt;object type=&quot;3&quot; unique_id=&quot;10090&quot;&gt;&lt;property id=&quot;20148&quot; value=&quot;5&quot;/&gt;&lt;property id=&quot;20300&quot; value=&quot;Slide 98 - &amp;quot;CTB Online Reporting System&amp;#x0D;&amp;#x0A;Student Proficiency Report&amp;quot;&quot;/&gt;&lt;property id=&quot;20307&quot; value=&quot;586&quot;/&gt;&lt;/object&gt;&lt;object type=&quot;3&quot; unique_id=&quot;10091&quot;&gt;&lt;property id=&quot;20148&quot; value=&quot;5&quot;/&gt;&lt;property id=&quot;20300&quot; value=&quot;Slide 99 - &amp;quot;Online Reporting System&amp;#x0D;&amp;#x0A;Home Report&amp;quot;&quot;/&gt;&lt;property id=&quot;20307&quot; value=&quot;647&quot;/&gt;&lt;/object&gt;&lt;object type=&quot;3&quot; unique_id=&quot;10092&quot;&gt;&lt;property id=&quot;20148&quot; value=&quot;5&quot;/&gt;&lt;property id=&quot;20300&quot; value=&quot;Slide 100 - &amp;quot;Online Reporting System&amp;#x0D;&amp;#x0A;Reading Links Report&amp;quot;&quot;/&gt;&lt;property id=&quot;20307&quot; value=&quot;648&quot;/&gt;&lt;/object&gt;&lt;object type=&quot;3&quot; unique_id=&quot;10093&quot;&gt;&lt;property id=&quot;20148&quot; value=&quot;5&quot;/&gt;&lt;property id=&quot;20300&quot; value=&quot;Slide 101 - &amp;quot;Online Reporting System&amp;#x0D;&amp;#x0A;Roster Report&amp;quot;&quot;/&gt;&lt;property id=&quot;20307&quot; value=&quot;649&quot;/&gt;&lt;/object&gt;&lt;object type=&quot;3&quot; unique_id=&quot;10094&quot;&gt;&lt;property id=&quot;20148&quot; value=&quot;5&quot;/&gt;&lt;property id=&quot;20300&quot; value=&quot;Slide 102 - &amp;quot;Online Reporting System&amp;#x0D;&amp;#x0A;Strand Report&amp;quot;&quot;/&gt;&lt;property id=&quot;20307&quot; value=&quot;650&quot;/&gt;&lt;/object&gt;&lt;object type=&quot;3&quot; unique_id=&quot;10095&quot;&gt;&lt;property id=&quot;20148&quot; value=&quot;5&quot;/&gt;&lt;property id=&quot;20300&quot; value=&quot;Slide 103 - &amp;quot;Online Reporting System&amp;#x0D;&amp;#x0A;Summary Chart of Skill Area Report&amp;quot;&quot;/&gt;&lt;property id=&quot;20307&quot; value=&quot;651&quot;/&gt;&lt;/object&gt;&lt;object type=&quot;3&quot; unique_id=&quot;10096&quot;&gt;&lt;property id=&quot;20148&quot; value=&quot;5&quot;/&gt;&lt;property id=&quot;20300&quot; value=&quot;Slide 104 - &amp;quot;Activity&amp;quot;&quot;/&gt;&lt;property id=&quot;20307&quot; value=&quot;690&quot;/&gt;&lt;/object&gt;&lt;object type=&quot;3&quot; unique_id=&quot;10482&quot;&gt;&lt;property id=&quot;20148&quot; value=&quot;5&quot;/&gt;&lt;property id=&quot;20300&quot; value=&quot;Slide 105 - &amp;quot;Final Thoughts&amp;quot;&quot;/&gt;&lt;property id=&quot;20307&quot; value=&quot;714&quot;/&gt;&lt;/object&gt;&lt;object type=&quot;3&quot; unique_id=&quot;10483&quot;&gt;&lt;property id=&quot;20148&quot; value=&quot;5&quot;/&gt;&lt;property id=&quot;20300&quot; value=&quot;Slide 106 - &amp;quot;LAS Links Online Video Demos&amp;quot;&quot;/&gt;&lt;property id=&quot;20307&quot; value=&quot;715&quot;/&gt;&lt;/object&gt;&lt;object type=&quot;3&quot; unique_id=&quot;10484&quot;&gt;&lt;property id=&quot;20148&quot; value=&quot;5&quot;/&gt;&lt;property id=&quot;20300&quot; value=&quot;Slide 107 - &amp;quot;LAS Links Online Important Contacts&amp;quot;&quot;/&gt;&lt;property id=&quot;20307&quot; value=&quot;716&quot;/&gt;&lt;/object&gt;&lt;object type=&quot;3&quot; unique_id=&quot;10485&quot;&gt;&lt;property id=&quot;20148&quot; value=&quot;5&quot;/&gt;&lt;property id=&quot;20300&quot; value=&quot;Slide 108 - &amp;quot;One last thing&amp;#x0D;&amp;#x0A;&amp;#x0D;&amp;#x0A;Thank you for your time today and your commitment to the students.&amp;quot;&quot;/&gt;&lt;property id=&quot;20307&quot; value=&quot;717&quot;/&gt;&lt;/object&gt;&lt;object type=&quot;3&quot; unique_id=&quot;11874&quot;&gt;&lt;property id=&quot;20148&quot; value=&quot;5&quot;/&gt;&lt;property id=&quot;20300&quot; value=&quot;Slide 78 - &amp;quot;Writing Scores 2-12 in Appendix C*&amp;quot;&quot;/&gt;&lt;property id=&quot;20307&quot; value=&quot;729&quot;/&gt;&lt;/object&gt;&lt;object type=&quot;3&quot; unique_id=&quot;11875&quot;&gt;&lt;property id=&quot;20148&quot; value=&quot;5&quot;/&gt;&lt;property id=&quot;20300&quot; value=&quot;Slide 79 - &amp;quot;Write Academic Texts&amp;quot;&quot;/&gt;&lt;property id=&quot;20307&quot; value=&quot;718&quot;/&gt;&lt;/object&gt;&lt;object type=&quot;3&quot; unique_id=&quot;11876&quot;&gt;&lt;property id=&quot;20148&quot; value=&quot;5&quot;/&gt;&lt;property id=&quot;20300&quot; value=&quot;Slide 80 - &amp;quot;Write Academic Texts&amp;quot;&quot;/&gt;&lt;property id=&quot;20307&quot; value=&quot;719&quot;/&gt;&lt;/object&gt;&lt;object type=&quot;3&quot; unique_id=&quot;11877&quot;&gt;&lt;property id=&quot;20148&quot; value=&quot;5&quot;/&gt;&lt;property id=&quot;20300&quot; value=&quot;Slide 81 - &amp;quot;Write Academic Texts&amp;quot;&quot;/&gt;&lt;property id=&quot;20307&quot; value=&quot;720&quot;/&gt;&lt;/object&gt;&lt;object type=&quot;3&quot; unique_id=&quot;11878&quot;&gt;&lt;property id=&quot;20148&quot; value=&quot;5&quot;/&gt;&lt;property id=&quot;20300&quot; value=&quot;Slide 82 - &amp;quot;Write Academic Texts&amp;quot;&quot;/&gt;&lt;property id=&quot;20307&quot; value=&quot;721&quot;/&gt;&lt;/object&gt;&lt;object type=&quot;3&quot; unique_id=&quot;11879&quot;&gt;&lt;property id=&quot;20148&quot; value=&quot;5&quot;/&gt;&lt;property id=&quot;20300&quot; value=&quot;Slide 83 - &amp;quot;Write Academic Texts&amp;quot;&quot;/&gt;&lt;property id=&quot;20307&quot; value=&quot;722&quot;/&gt;&lt;/object&gt;&lt;object type=&quot;3&quot; unique_id=&quot;11880&quot;&gt;&lt;property id=&quot;20148&quot; value=&quot;5&quot;/&gt;&lt;property id=&quot;20300&quot; value=&quot;Slide 84 - &amp;quot;Write Academic Texts&amp;quot;&quot;/&gt;&lt;property id=&quot;20307&quot; value=&quot;723&quot;/&gt;&lt;/object&gt;&lt;object type=&quot;3&quot; unique_id=&quot;11881&quot;&gt;&lt;property id=&quot;20148&quot; value=&quot;5&quot;/&gt;&lt;property id=&quot;20300&quot; value=&quot;Slide 85&quot;/&gt;&lt;property id=&quot;20307&quot; value=&quot;724&quot;/&gt;&lt;/object&gt;&lt;object type=&quot;3&quot; unique_id=&quot;11882&quot;&gt;&lt;property id=&quot;20148&quot; value=&quot;5&quot;/&gt;&lt;property id=&quot;20300&quot; value=&quot;Slide 86&quot;/&gt;&lt;property id=&quot;20307&quot; value=&quot;725&quot;/&gt;&lt;/object&gt;&lt;object type=&quot;3&quot; unique_id=&quot;11883&quot;&gt;&lt;property id=&quot;20148&quot; value=&quot;5&quot;/&gt;&lt;property id=&quot;20300&quot; value=&quot;Slide 87&quot;/&gt;&lt;property id=&quot;20307&quot; value=&quot;726&quot;/&gt;&lt;/object&gt;&lt;object type=&quot;3&quot; unique_id=&quot;11884&quot;&gt;&lt;property id=&quot;20148&quot; value=&quot;5&quot;/&gt;&lt;property id=&quot;20300&quot; value=&quot;Slide 88&quot;/&gt;&lt;property id=&quot;20307&quot; value=&quot;727&quot;/&gt;&lt;/object&gt;&lt;object type=&quot;3&quot; unique_id=&quot;11885&quot;&gt;&lt;property id=&quot;20148&quot; value=&quot;5&quot;/&gt;&lt;property id=&quot;20300&quot; value=&quot;Slide 89&quot;/&gt;&lt;property id=&quot;20307&quot; value=&quot;7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 Budget Round 2</Template>
  <TotalTime>35801</TotalTime>
  <Words>1899</Words>
  <Application>Microsoft Office PowerPoint</Application>
  <PresentationFormat>On-screen Show (4:3)</PresentationFormat>
  <Paragraphs>171</Paragraphs>
  <Slides>14</Slides>
  <Notes>2</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28" baseType="lpstr">
      <vt:lpstr>Arial</vt:lpstr>
      <vt:lpstr>Arial Black</vt:lpstr>
      <vt:lpstr>Arial Narrow</vt:lpstr>
      <vt:lpstr>Garamond</vt:lpstr>
      <vt:lpstr>Times</vt:lpstr>
      <vt:lpstr>Verdana</vt:lpstr>
      <vt:lpstr>Wingdings</vt:lpstr>
      <vt:lpstr>Office Theme</vt:lpstr>
      <vt:lpstr>1_Custom Design</vt:lpstr>
      <vt:lpstr>2_Custom Design</vt:lpstr>
      <vt:lpstr>3_Custom Design</vt:lpstr>
      <vt:lpstr>1_Office Theme</vt:lpstr>
      <vt:lpstr>4_Custom Design</vt:lpstr>
      <vt:lpstr>Image</vt:lpstr>
      <vt:lpstr>LAS Links Writing Scoring Training Forms C and D Grades 2-12</vt:lpstr>
      <vt:lpstr>Writing Sections</vt:lpstr>
      <vt:lpstr>Write Academic Texts 0-3 Rubric</vt:lpstr>
      <vt:lpstr>PowerPoint Presentation</vt:lpstr>
      <vt:lpstr>Write Academic Texts Scoring Flow Chart</vt:lpstr>
      <vt:lpstr>PowerPoint Presentation</vt:lpstr>
      <vt:lpstr>Write Academic Texts  Scoring Practice (0-3 Rubric)</vt:lpstr>
      <vt:lpstr>Write to Express Ideas 0-4 Rubric</vt:lpstr>
      <vt:lpstr>Write to Express Ideas 0-4 Rubric</vt:lpstr>
      <vt:lpstr>Write to Express Ideas Scoring Flow Chart</vt:lpstr>
      <vt:lpstr>Write to Express Ideas Scoring Practice (0-4 Rubric)</vt:lpstr>
      <vt:lpstr>Write to Express Ideas Scoring Practice (0-4 Rubric)</vt:lpstr>
      <vt:lpstr>Write to Express Ideas Scoring Practice (0-4 Rubric)</vt:lpstr>
      <vt:lpstr>Write to Express Ideas Scoring Practice (0-4 Rubric)</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CTB PowerPoint 11007</dc:title>
  <dc:creator>Mary_Wallace</dc:creator>
  <cp:lastModifiedBy>Trigger, Nina</cp:lastModifiedBy>
  <cp:revision>668</cp:revision>
  <cp:lastPrinted>2019-05-02T23:18:04Z</cp:lastPrinted>
  <dcterms:created xsi:type="dcterms:W3CDTF">2006-08-29T00:32:31Z</dcterms:created>
  <dcterms:modified xsi:type="dcterms:W3CDTF">2021-04-21T20:43:56Z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n:schemas-microsoft-com:publishing:Comment">
    <vt:lpwstr/>
  </property>
  <property fmtid="{D5CDD505-2E9C-101B-9397-08002B2CF9AE}" pid="3" name="NewProperty_608633310589558">
    <vt:lpwstr/>
  </property>
  <property fmtid="{D5CDD505-2E9C-101B-9397-08002B2CF9AE}" pid="4" name="urn:schemas-microsoft-com:office:office#Description">
    <vt:lpwstr/>
  </property>
  <property fmtid="{D5CDD505-2E9C-101B-9397-08002B2CF9AE}" pid="5" name="NewProperty_604348044596665">
    <vt:lpwstr/>
  </property>
</Properties>
</file>