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5"/>
  </p:notesMasterIdLst>
  <p:sldIdLst>
    <p:sldId id="2118" r:id="rId5"/>
    <p:sldId id="2119" r:id="rId6"/>
    <p:sldId id="2120" r:id="rId7"/>
    <p:sldId id="2121" r:id="rId8"/>
    <p:sldId id="2122" r:id="rId9"/>
    <p:sldId id="2123" r:id="rId10"/>
    <p:sldId id="2130" r:id="rId11"/>
    <p:sldId id="2124" r:id="rId12"/>
    <p:sldId id="2125" r:id="rId13"/>
    <p:sldId id="2127" r:id="rId14"/>
    <p:sldId id="2131" r:id="rId15"/>
    <p:sldId id="2132" r:id="rId16"/>
    <p:sldId id="2133" r:id="rId17"/>
    <p:sldId id="2152" r:id="rId18"/>
    <p:sldId id="2194" r:id="rId19"/>
    <p:sldId id="2195" r:id="rId20"/>
    <p:sldId id="2196" r:id="rId21"/>
    <p:sldId id="2197" r:id="rId22"/>
    <p:sldId id="2198" r:id="rId23"/>
    <p:sldId id="2199" r:id="rId24"/>
    <p:sldId id="2200" r:id="rId25"/>
    <p:sldId id="2201" r:id="rId26"/>
    <p:sldId id="2202" r:id="rId27"/>
    <p:sldId id="2203" r:id="rId28"/>
    <p:sldId id="2204" r:id="rId29"/>
    <p:sldId id="2205" r:id="rId30"/>
    <p:sldId id="2206" r:id="rId31"/>
    <p:sldId id="2175" r:id="rId32"/>
    <p:sldId id="2179" r:id="rId33"/>
    <p:sldId id="2178" r:id="rId34"/>
    <p:sldId id="2193" r:id="rId35"/>
    <p:sldId id="2181" r:id="rId36"/>
    <p:sldId id="2211" r:id="rId37"/>
    <p:sldId id="2186" r:id="rId38"/>
    <p:sldId id="2207" r:id="rId39"/>
    <p:sldId id="2208" r:id="rId40"/>
    <p:sldId id="2209" r:id="rId41"/>
    <p:sldId id="2210" r:id="rId42"/>
    <p:sldId id="2218" r:id="rId43"/>
    <p:sldId id="2192" r:id="rId44"/>
  </p:sldIdLst>
  <p:sldSz cx="12192000" cy="6858000"/>
  <p:notesSz cx="6858000" cy="9144000"/>
  <p:embeddedFontLst>
    <p:embeddedFont>
      <p:font typeface="Arial Narrow" panose="020B0606020202030204" pitchFamily="3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Century Gothic" panose="020B0502020202020204" pitchFamily="34" charset="0"/>
      <p:regular r:id="rId54"/>
      <p:bold r:id="rId55"/>
      <p:italic r:id="rId56"/>
      <p:boldItalic r:id="rId57"/>
    </p:embeddedFont>
    <p:embeddedFont>
      <p:font typeface="Tw Cen MT" panose="020B0602020104020603" pitchFamily="34" charset="0"/>
      <p:regular r:id="rId58"/>
      <p:bold r:id="rId59"/>
      <p:italic r:id="rId60"/>
      <p:boldItalic r:id="rId61"/>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sness, Sara" initials="" lastIdx="7" clrIdx="0"/>
  <p:cmAuthor id="2" name="Jans, Karen" initials="" lastIdx="11" clrIdx="1"/>
  <p:cmAuthor id="3" name="Payne, David" initials="" lastIdx="6"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615D"/>
    <a:srgbClr val="2F5597"/>
    <a:srgbClr val="5B9BD5"/>
    <a:srgbClr val="A6CE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22" autoAdjust="0"/>
    <p:restoredTop sz="76383" autoAdjust="0"/>
  </p:normalViewPr>
  <p:slideViewPr>
    <p:cSldViewPr snapToGrid="0" snapToObjects="1">
      <p:cViewPr varScale="1">
        <p:scale>
          <a:sx n="87" d="100"/>
          <a:sy n="87" d="100"/>
        </p:scale>
        <p:origin x="1752" y="84"/>
      </p:cViewPr>
      <p:guideLst/>
    </p:cSldViewPr>
  </p:slideViewPr>
  <p:outlineViewPr>
    <p:cViewPr>
      <p:scale>
        <a:sx n="33" d="100"/>
        <a:sy n="33" d="100"/>
      </p:scale>
      <p:origin x="0" y="-678"/>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BA649C-6FA9-0947-84C6-4220B76777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6067CB4-55D0-2C41-992B-B2370D55D3A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F48A180-9A27-DD4F-B129-0817DA87AFE2}" type="datetimeFigureOut">
              <a:rPr lang="en-US"/>
              <a:pPr>
                <a:defRPr/>
              </a:pPr>
              <a:t>7/21/2022</a:t>
            </a:fld>
            <a:endParaRPr lang="en-US"/>
          </a:p>
        </p:txBody>
      </p:sp>
      <p:sp>
        <p:nvSpPr>
          <p:cNvPr id="4" name="Slide Image Placeholder 3">
            <a:extLst>
              <a:ext uri="{FF2B5EF4-FFF2-40B4-BE49-F238E27FC236}">
                <a16:creationId xmlns:a16="http://schemas.microsoft.com/office/drawing/2014/main" id="{F49C74DA-070D-5B45-BCF2-1FA5CDEBCF3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180E5DD-BCE4-AF41-A4C3-F5B2797BB5D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2AF3DAC-8D92-DA4E-9308-53C112AD3CB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4E9C82F-603A-004E-852A-656D38EEC7A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EAD5179-4E31-3342-AEEB-07BCC66EB87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Texas Education Agency, for the purpose of a Statewide Language Proficiency Test has approved the following assessments:</a:t>
            </a:r>
          </a:p>
          <a:p>
            <a:endParaRPr lang="en-US" altLang="en-US" dirty="0"/>
          </a:p>
          <a:p>
            <a:r>
              <a:rPr lang="en-US" altLang="en-US" dirty="0"/>
              <a:t>All preK3, preK4 and Kindergarten students who must be tested for English language proficiency are to be given the preLAS English Form C assessment as well as the preLAS Español Form C assessment when applicable.</a:t>
            </a:r>
          </a:p>
          <a:p>
            <a:endParaRPr lang="en-US" altLang="en-US" dirty="0"/>
          </a:p>
          <a:p>
            <a:r>
              <a:rPr lang="en-US" altLang="en-US" dirty="0"/>
              <a:t>All 1st – 12th grade students, who must be tested for English language proficiency, are to be given the LAS Links English Form A assessment</a:t>
            </a:r>
          </a:p>
          <a:p>
            <a:endParaRPr lang="en-US" altLang="en-US" dirty="0"/>
          </a:p>
          <a:p>
            <a:r>
              <a:rPr lang="en-US" altLang="en-US" dirty="0"/>
              <a:t>All 1st – 6</a:t>
            </a:r>
            <a:r>
              <a:rPr lang="en-US" altLang="en-US" baseline="30000" dirty="0"/>
              <a:t>th</a:t>
            </a:r>
            <a:r>
              <a:rPr lang="en-US" altLang="en-US" dirty="0"/>
              <a:t> grade students, who must be tested in their primary language of Spanish, will be administered the LAS Links Español Form A assessment.  </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5</a:t>
            </a:fld>
            <a:endParaRPr lang="en-US"/>
          </a:p>
        </p:txBody>
      </p:sp>
    </p:spTree>
    <p:extLst>
      <p:ext uri="{BB962C8B-B14F-4D97-AF65-F5344CB8AC3E}">
        <p14:creationId xmlns:p14="http://schemas.microsoft.com/office/powerpoint/2010/main" val="738488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dirty="0">
                <a:latin typeface="Arial" panose="020B0604020202020204" pitchFamily="34" charset="0"/>
              </a:rPr>
              <a:t>The preLAS allows for easy tabulation on the front of the student answer sheet as illustrated here.  There is no separate profile sheet for the preLAS.  The preLAS reports in terms of total score and proficiency level.</a:t>
            </a:r>
          </a:p>
          <a:p>
            <a:pPr marL="175856" indent="-175856">
              <a:buFont typeface="Arial" panose="020B0604020202020204" pitchFamily="34" charset="0"/>
              <a:buChar char="•"/>
              <a:defRPr/>
            </a:pPr>
            <a:endParaRPr lang="en-US" dirty="0"/>
          </a:p>
          <a:p>
            <a:pPr marL="175856" indent="-175856">
              <a:buFont typeface="Arial" panose="020B0604020202020204" pitchFamily="34" charset="0"/>
              <a:buChar char="•"/>
              <a:defRPr/>
            </a:pPr>
            <a:endParaRPr lang="en-US" dirty="0"/>
          </a:p>
          <a:p>
            <a:pPr marL="175856" indent="-175856">
              <a:buFont typeface="Arial" panose="020B0604020202020204" pitchFamily="34" charset="0"/>
              <a:buChar char="•"/>
              <a:defRPr/>
            </a:pPr>
            <a:r>
              <a:rPr lang="en-US" dirty="0"/>
              <a:t>To fill out the Student Answer Booklet, first you will need to:</a:t>
            </a:r>
          </a:p>
          <a:p>
            <a:pPr marL="175856" indent="-175856">
              <a:buFont typeface="Arial" panose="020B0604020202020204" pitchFamily="34" charset="0"/>
              <a:buChar char="•"/>
              <a:defRPr/>
            </a:pPr>
            <a:endParaRPr lang="en-US" dirty="0"/>
          </a:p>
          <a:p>
            <a:pPr marL="175856" indent="-175856">
              <a:buFont typeface="Arial" panose="020B0604020202020204" pitchFamily="34" charset="0"/>
              <a:buChar char="•"/>
              <a:defRPr/>
            </a:pPr>
            <a:r>
              <a:rPr lang="en-US" dirty="0"/>
              <a:t>Enter the student name, student ID number (if available), birthdate, test date, grade if applicable, age and gender.</a:t>
            </a:r>
          </a:p>
          <a:p>
            <a:pPr marL="175856" indent="-175856">
              <a:buFont typeface="Arial" panose="020B0604020202020204" pitchFamily="34" charset="0"/>
              <a:buChar char="•"/>
              <a:defRPr/>
            </a:pPr>
            <a:r>
              <a:rPr lang="en-US" dirty="0"/>
              <a:t>There is no need to bubble under the written information as this document will not be scanned since you will be scoring onsite.</a:t>
            </a:r>
          </a:p>
          <a:p>
            <a:pPr marL="175856" indent="-175856">
              <a:buFont typeface="Arial" panose="020B0604020202020204" pitchFamily="34" charset="0"/>
              <a:buChar char="•"/>
              <a:defRPr/>
            </a:pPr>
            <a:r>
              <a:rPr lang="en-US" dirty="0"/>
              <a:t>Please also provide the examiner’s name and/or teacher name (if known), School (if known) and District.</a:t>
            </a:r>
          </a:p>
          <a:p>
            <a:pPr marL="175856" indent="-175856">
              <a:buFont typeface="Arial" panose="020B0604020202020204" pitchFamily="34" charset="0"/>
              <a:buChar char="•"/>
              <a:defRPr/>
            </a:pPr>
            <a:r>
              <a:rPr lang="en-US" dirty="0"/>
              <a:t>Please ask your district administration as to whether they need you to bubble in the Home Language, program, school code and/or teacher code</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16</a:t>
            </a:fld>
            <a:endParaRPr lang="en-US"/>
          </a:p>
        </p:txBody>
      </p:sp>
    </p:spTree>
    <p:extLst>
      <p:ext uri="{BB962C8B-B14F-4D97-AF65-F5344CB8AC3E}">
        <p14:creationId xmlns:p14="http://schemas.microsoft.com/office/powerpoint/2010/main" val="4258591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The preLAS provides 5 test components to be utilized while assessing each student: </a:t>
            </a:r>
          </a:p>
          <a:p>
            <a:r>
              <a:rPr lang="en-US" altLang="en-US" dirty="0">
                <a:latin typeface="Arial" panose="020B0604020202020204" pitchFamily="34" charset="0"/>
              </a:rPr>
              <a:t>- 1</a:t>
            </a:r>
            <a:r>
              <a:rPr lang="en-US" altLang="en-US" baseline="30000" dirty="0">
                <a:latin typeface="Arial" panose="020B0604020202020204" pitchFamily="34" charset="0"/>
              </a:rPr>
              <a:t>st</a:t>
            </a:r>
            <a:r>
              <a:rPr lang="en-US" altLang="en-US" dirty="0">
                <a:latin typeface="Arial" panose="020B0604020202020204" pitchFamily="34" charset="0"/>
              </a:rPr>
              <a:t>, Simon Says where Students play a game called Simon Says. The student does what Simon tells him or her to do.</a:t>
            </a:r>
          </a:p>
          <a:p>
            <a:r>
              <a:rPr lang="en-US" altLang="en-US" dirty="0">
                <a:latin typeface="Arial" panose="020B0604020202020204" pitchFamily="34" charset="0"/>
              </a:rPr>
              <a:t>- 2</a:t>
            </a:r>
            <a:r>
              <a:rPr lang="en-US" altLang="en-US" baseline="30000" dirty="0">
                <a:latin typeface="Arial" panose="020B0604020202020204" pitchFamily="34" charset="0"/>
              </a:rPr>
              <a:t>nd</a:t>
            </a:r>
            <a:r>
              <a:rPr lang="en-US" altLang="en-US" dirty="0">
                <a:latin typeface="Arial" panose="020B0604020202020204" pitchFamily="34" charset="0"/>
              </a:rPr>
              <a:t>, Art Show where, using the Cue Picture Book, students are asked to identify the object and answer questions related to the object.  What is it?  What is it used for?</a:t>
            </a:r>
          </a:p>
          <a:p>
            <a:r>
              <a:rPr lang="en-US" altLang="en-US" dirty="0">
                <a:latin typeface="Arial" panose="020B0604020202020204" pitchFamily="34" charset="0"/>
              </a:rPr>
              <a:t>- 3</a:t>
            </a:r>
            <a:r>
              <a:rPr lang="en-US" altLang="en-US" baseline="30000" dirty="0">
                <a:latin typeface="Arial" panose="020B0604020202020204" pitchFamily="34" charset="0"/>
              </a:rPr>
              <a:t>rd</a:t>
            </a:r>
            <a:r>
              <a:rPr lang="en-US" altLang="en-US" dirty="0">
                <a:latin typeface="Arial" panose="020B0604020202020204" pitchFamily="34" charset="0"/>
              </a:rPr>
              <a:t>, Say What You Hear where the student repeats what he or she hears.</a:t>
            </a:r>
          </a:p>
          <a:p>
            <a:r>
              <a:rPr lang="en-US" altLang="en-US" dirty="0">
                <a:latin typeface="Arial" panose="020B0604020202020204" pitchFamily="34" charset="0"/>
              </a:rPr>
              <a:t>- 4</a:t>
            </a:r>
            <a:r>
              <a:rPr lang="en-US" altLang="en-US" baseline="30000" dirty="0">
                <a:latin typeface="Arial" panose="020B0604020202020204" pitchFamily="34" charset="0"/>
              </a:rPr>
              <a:t>th</a:t>
            </a:r>
            <a:r>
              <a:rPr lang="en-US" altLang="en-US" dirty="0">
                <a:latin typeface="Arial" panose="020B0604020202020204" pitchFamily="34" charset="0"/>
              </a:rPr>
              <a:t>, The Human body where, using the Cue Picture Book, students are asked to look at the picture and identify the body part.</a:t>
            </a:r>
          </a:p>
          <a:p>
            <a:r>
              <a:rPr lang="en-US" altLang="en-US" dirty="0">
                <a:latin typeface="Arial" panose="020B0604020202020204" pitchFamily="34" charset="0"/>
              </a:rPr>
              <a:t>- And finally, Let’s Tell Stories where students listen to two short stories while looking at corresponding pictures, and after each story is finished, the student tells the story in their own words.</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17</a:t>
            </a:fld>
            <a:endParaRPr lang="en-US"/>
          </a:p>
        </p:txBody>
      </p:sp>
    </p:spTree>
    <p:extLst>
      <p:ext uri="{BB962C8B-B14F-4D97-AF65-F5344CB8AC3E}">
        <p14:creationId xmlns:p14="http://schemas.microsoft.com/office/powerpoint/2010/main" val="3488659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dirty="0">
                <a:latin typeface="Arial" panose="020B0604020202020204" pitchFamily="34" charset="0"/>
              </a:rPr>
              <a:t>For the test response time, please turn to page 14 of your Examiner’s manual if available.</a:t>
            </a:r>
          </a:p>
          <a:p>
            <a:pPr eaLnBrk="1" hangingPunct="1">
              <a:defRPr/>
            </a:pPr>
            <a:endParaRPr lang="en-US" altLang="en-US" dirty="0">
              <a:latin typeface="Arial" panose="020B0604020202020204" pitchFamily="34" charset="0"/>
            </a:endParaRPr>
          </a:p>
          <a:p>
            <a:pPr eaLnBrk="1" hangingPunct="1">
              <a:defRPr/>
            </a:pPr>
            <a:r>
              <a:rPr lang="en-US" altLang="en-US" dirty="0">
                <a:latin typeface="Arial" panose="020B0604020202020204" pitchFamily="34" charset="0"/>
              </a:rPr>
              <a:t>For the preLAS response time, please note the following:</a:t>
            </a:r>
          </a:p>
          <a:p>
            <a:pPr eaLnBrk="1" hangingPunct="1">
              <a:defRPr/>
            </a:pPr>
            <a:endParaRPr lang="en-US" altLang="en-US" dirty="0">
              <a:latin typeface="Arial" panose="020B0604020202020204" pitchFamily="34" charset="0"/>
            </a:endParaRPr>
          </a:p>
          <a:p>
            <a:pPr marL="239360" indent="-239360" eaLnBrk="1" hangingPunct="1">
              <a:defRPr/>
            </a:pPr>
            <a:r>
              <a:rPr lang="en-US" altLang="en-US" dirty="0"/>
              <a:t>PreLAS is not a timed test</a:t>
            </a:r>
          </a:p>
          <a:p>
            <a:pPr marL="239360" indent="-239360" eaLnBrk="1" hangingPunct="1">
              <a:defRPr/>
            </a:pPr>
            <a:r>
              <a:rPr lang="en-US" altLang="en-US" dirty="0"/>
              <a:t>Test can be administered in several sessions</a:t>
            </a:r>
          </a:p>
          <a:p>
            <a:pPr marL="239360" indent="-239360" eaLnBrk="1" hangingPunct="1">
              <a:defRPr/>
            </a:pPr>
            <a:r>
              <a:rPr lang="en-US" altLang="en-US" dirty="0"/>
              <a:t>Test can be administered in any order</a:t>
            </a:r>
          </a:p>
          <a:p>
            <a:pPr marL="239360" indent="-239360" eaLnBrk="1" hangingPunct="1">
              <a:defRPr/>
            </a:pPr>
            <a:r>
              <a:rPr lang="en-US" altLang="en-US" dirty="0"/>
              <a:t>Two most key things to note……</a:t>
            </a:r>
          </a:p>
          <a:p>
            <a:pPr marL="239360" indent="-239360" eaLnBrk="1" hangingPunct="1">
              <a:defRPr/>
            </a:pPr>
            <a:r>
              <a:rPr lang="en-US" altLang="en-US" dirty="0"/>
              <a:t>- Allow 3 - 5 seconds for each response.  If there is no response, prompt a second time.  If there is still no response, continue to the next item</a:t>
            </a:r>
          </a:p>
          <a:p>
            <a:pPr marL="239360" indent="-239360" eaLnBrk="1" hangingPunct="1">
              <a:defRPr/>
            </a:pPr>
            <a:r>
              <a:rPr lang="en-US" altLang="en-US" dirty="0"/>
              <a:t>- Prompts may be said no more than twice</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18</a:t>
            </a:fld>
            <a:endParaRPr lang="en-US"/>
          </a:p>
        </p:txBody>
      </p:sp>
    </p:spTree>
    <p:extLst>
      <p:ext uri="{BB962C8B-B14F-4D97-AF65-F5344CB8AC3E}">
        <p14:creationId xmlns:p14="http://schemas.microsoft.com/office/powerpoint/2010/main" val="2249715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625" eaLnBrk="1" hangingPunct="1"/>
            <a:r>
              <a:rPr lang="en-US" altLang="en-US" dirty="0">
                <a:latin typeface="Arial" panose="020B0604020202020204" pitchFamily="34" charset="0"/>
              </a:rPr>
              <a:t>For part 1, Simon Says, students play a game called Simon Says. The student does what Simon tells him or her to do.  Read the directions exactly as written on the answer sheet “We are going to play a game called Simon Says. Simon is someone who tells us what to do.  You do exactly what Simon says.”  Then you can add:  Now let’s try some for practice.  Say to the student “Simon says look up” allow the student 3-5 seconds to respond, and if the student responds correctly by looking up, then you move on to the next practice item by saying “Simon says look down”.  If the student responds correctly, say “now lets begin” and move on to number one.</a:t>
            </a:r>
          </a:p>
          <a:p>
            <a:pPr defTabSz="936625" eaLnBrk="1" hangingPunct="1"/>
            <a:endParaRPr lang="en-US" altLang="en-US" dirty="0">
              <a:latin typeface="Arial" panose="020B0604020202020204" pitchFamily="34" charset="0"/>
            </a:endParaRPr>
          </a:p>
          <a:p>
            <a:pPr defTabSz="936625" eaLnBrk="1" hangingPunct="1"/>
            <a:r>
              <a:rPr lang="en-US" altLang="en-US" dirty="0">
                <a:latin typeface="Arial" panose="020B0604020202020204" pitchFamily="34" charset="0"/>
              </a:rPr>
              <a:t>If we can go back to the practice 1 item, when you prompt by saying to the student “Simon says look up” and you wait 3-5 seconds and the student doesn’t answer, you may prompt the student one more time by saying “Simon says look up”.  Wait 3-5 seconds and if the student still does not respond, you say “Simon said to look up” and illustrate how to look up .  Then, move on to practice 2 and prompt the student following the same protocols you followed with practice 1.  Even if the student does not give correct answers to practice 1 and 2 you still move on to test item #1.</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19</a:t>
            </a:fld>
            <a:endParaRPr lang="en-US"/>
          </a:p>
        </p:txBody>
      </p:sp>
    </p:spTree>
    <p:extLst>
      <p:ext uri="{BB962C8B-B14F-4D97-AF65-F5344CB8AC3E}">
        <p14:creationId xmlns:p14="http://schemas.microsoft.com/office/powerpoint/2010/main" val="3999579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625" eaLnBrk="1" hangingPunct="1"/>
            <a:r>
              <a:rPr lang="en-US" altLang="en-US" dirty="0">
                <a:latin typeface="Arial" panose="020B0604020202020204" pitchFamily="34" charset="0"/>
              </a:rPr>
              <a:t>Federal and state guidelines state that students to be assessed with a language proficiency test must be given the opportunity to be assessed; therefore, you must administer practice 1, practice 2, items 1-3 before you can make a decision regarding stopping that section of the test and moving on to part 2 of the test.  If the student misses, or does not respond to practice 1, practice 2, and items 1-3, you may move on to the next section of Art Show.  If the student misses or does not answer practice 1, practice 2, and 1-3 in Art Show, you may stop the test.  To stop the test, the student must miss 5 consecutive items in 2 consecutive parts. So, if a student misses 5 consecutive items in Simon Says, but then does not miss 5 consecutive items in the very next part of the test, you may not stop the test.</a:t>
            </a:r>
          </a:p>
          <a:p>
            <a:pPr defTabSz="936625" eaLnBrk="1" hangingPunct="1"/>
            <a:endParaRPr lang="en-US" altLang="en-US" dirty="0">
              <a:latin typeface="Arial" panose="020B0604020202020204" pitchFamily="34" charset="0"/>
            </a:endParaRPr>
          </a:p>
          <a:p>
            <a:pPr defTabSz="936625" eaLnBrk="1" hangingPunct="1"/>
            <a:r>
              <a:rPr lang="en-US" altLang="en-US" dirty="0">
                <a:latin typeface="Arial" panose="020B0604020202020204" pitchFamily="34" charset="0"/>
              </a:rPr>
              <a:t>For more information on When to Stop Testing, please refer to page 14 of the Examiner’s manual</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20</a:t>
            </a:fld>
            <a:endParaRPr lang="en-US"/>
          </a:p>
        </p:txBody>
      </p:sp>
    </p:spTree>
    <p:extLst>
      <p:ext uri="{BB962C8B-B14F-4D97-AF65-F5344CB8AC3E}">
        <p14:creationId xmlns:p14="http://schemas.microsoft.com/office/powerpoint/2010/main" val="1551600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625" eaLnBrk="1" hangingPunct="1"/>
            <a:r>
              <a:rPr lang="en-US" altLang="en-US" dirty="0">
                <a:latin typeface="Arial" panose="020B0604020202020204" pitchFamily="34" charset="0"/>
              </a:rPr>
              <a:t>For Art show use the Cue Picture Book, point to each picture and ask what is it in items 1-4 and both what is it and what is it used for in items 5-10.</a:t>
            </a:r>
          </a:p>
          <a:p>
            <a:pPr defTabSz="936625" eaLnBrk="1" hangingPunct="1"/>
            <a:endParaRPr lang="en-US" altLang="en-US" dirty="0">
              <a:latin typeface="Arial" panose="020B0604020202020204" pitchFamily="34" charset="0"/>
            </a:endParaRPr>
          </a:p>
          <a:p>
            <a:pPr defTabSz="936625" eaLnBrk="1" hangingPunct="1"/>
            <a:r>
              <a:rPr lang="en-US" altLang="en-US" dirty="0">
                <a:latin typeface="Arial" panose="020B0604020202020204" pitchFamily="34" charset="0"/>
              </a:rPr>
              <a:t>If the student answers in a language other than English, you say, “remember, tell me in English, what is this?” – this serves as the second and last time to prompt for this item.  Even if the student’s response in another language is correct, it is not counted as correct since it is not in the language of the test being administered.</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21</a:t>
            </a:fld>
            <a:endParaRPr lang="en-US"/>
          </a:p>
        </p:txBody>
      </p:sp>
    </p:spTree>
    <p:extLst>
      <p:ext uri="{BB962C8B-B14F-4D97-AF65-F5344CB8AC3E}">
        <p14:creationId xmlns:p14="http://schemas.microsoft.com/office/powerpoint/2010/main" val="2600061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Here are all of the preLAS cue pictures for Art Show.  </a:t>
            </a:r>
          </a:p>
          <a:p>
            <a:endParaRPr lang="en-US" altLang="en-US" dirty="0">
              <a:latin typeface="Arial" panose="020B0604020202020204" pitchFamily="34" charset="0"/>
            </a:endParaRPr>
          </a:p>
          <a:p>
            <a:r>
              <a:rPr lang="en-US" altLang="en-US" dirty="0">
                <a:latin typeface="Arial" panose="020B0604020202020204" pitchFamily="34" charset="0"/>
              </a:rPr>
              <a:t>ONSITE TRAINER:  since the participants may not all have cue picture books to reference, you may utilize these pictures in the TOT workshop.</a:t>
            </a:r>
          </a:p>
          <a:p>
            <a:endParaRPr lang="en-US" altLang="en-US" dirty="0">
              <a:latin typeface="Arial" panose="020B0604020202020204" pitchFamily="34" charset="0"/>
            </a:endParaRPr>
          </a:p>
          <a:p>
            <a:r>
              <a:rPr lang="en-US" altLang="en-US" dirty="0">
                <a:latin typeface="Arial" panose="020B0604020202020204" pitchFamily="34" charset="0"/>
              </a:rPr>
              <a:t>DISTRICT ONSITE TRAINER: During your District training, please provide your participants with the cue picture books so that they may practice administering this section to each other.</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22</a:t>
            </a:fld>
            <a:endParaRPr lang="en-US"/>
          </a:p>
        </p:txBody>
      </p:sp>
    </p:spTree>
    <p:extLst>
      <p:ext uri="{BB962C8B-B14F-4D97-AF65-F5344CB8AC3E}">
        <p14:creationId xmlns:p14="http://schemas.microsoft.com/office/powerpoint/2010/main" val="942222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In Part 3, say what you hear, the student repeats what he or she hears.  You may either utilize the audio cd and/or the audio files located in the INSIGHT portal to administer the prompt OR you may prompt the student yourself which is the method most commonly utilized.</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23</a:t>
            </a:fld>
            <a:endParaRPr lang="en-US"/>
          </a:p>
        </p:txBody>
      </p:sp>
    </p:spTree>
    <p:extLst>
      <p:ext uri="{BB962C8B-B14F-4D97-AF65-F5344CB8AC3E}">
        <p14:creationId xmlns:p14="http://schemas.microsoft.com/office/powerpoint/2010/main" val="1881632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On page 18 of the examiner’s manual, you will find correct and incorrect responses for the underlined portion of the sentence.  This is not a pronunciation component but rather did they use the correct word?, correct tense?, etc.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For Don’t forget your coat, they can say, don’t forget your hat and it will be considered correct because they got the underlined portion of the sentence correct.  If they say, don forget, with out pronouncing the t, it is still correct.  Incorrect is if they changed the negative “don’t” to “no” by saying “no forget your coat”.  Again, this is not measuring pronunciation.  Another example is “My cousin washes the windows” if the student responds with “my cousin watches the windows” it is considered a correct response.</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24</a:t>
            </a:fld>
            <a:endParaRPr lang="en-US"/>
          </a:p>
        </p:txBody>
      </p:sp>
    </p:spTree>
    <p:extLst>
      <p:ext uri="{BB962C8B-B14F-4D97-AF65-F5344CB8AC3E}">
        <p14:creationId xmlns:p14="http://schemas.microsoft.com/office/powerpoint/2010/main" val="3908997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For Part 4, Human Body, using the cue picture book, point to pictures of body parts and ask “what is this” for each picture.  In order to maintain standardization of the assessment, do NOT point to your own eyes, ears, you own finger or hands, etc.  Always point to the pictures in the cue picture book only.</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25</a:t>
            </a:fld>
            <a:endParaRPr lang="en-US"/>
          </a:p>
        </p:txBody>
      </p:sp>
    </p:spTree>
    <p:extLst>
      <p:ext uri="{BB962C8B-B14F-4D97-AF65-F5344CB8AC3E}">
        <p14:creationId xmlns:p14="http://schemas.microsoft.com/office/powerpoint/2010/main" val="3605035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The preLAS is a language proficiency assessment consisting of an Oral Language component in English and Spanish for three-, four-, and five-year olds.  Test results are used to: Identify and place English Language Learners (EL’s) in appropriate classroom settings and to measure the developing language of first-language learners of Spanish.  The preLAS assessment is individually administered and takes approximately 15 minutes to administer.</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6</a:t>
            </a:fld>
            <a:endParaRPr lang="en-US"/>
          </a:p>
        </p:txBody>
      </p:sp>
    </p:spTree>
    <p:extLst>
      <p:ext uri="{BB962C8B-B14F-4D97-AF65-F5344CB8AC3E}">
        <p14:creationId xmlns:p14="http://schemas.microsoft.com/office/powerpoint/2010/main" val="470486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Here are all of the preLAS cue pictures for The Human Body.  </a:t>
            </a:r>
          </a:p>
          <a:p>
            <a:endParaRPr lang="en-US" altLang="en-US" dirty="0">
              <a:latin typeface="Arial" panose="020B0604020202020204" pitchFamily="34" charset="0"/>
            </a:endParaRPr>
          </a:p>
          <a:p>
            <a:r>
              <a:rPr lang="en-US" altLang="en-US" dirty="0">
                <a:latin typeface="Arial" panose="020B0604020202020204" pitchFamily="34" charset="0"/>
              </a:rPr>
              <a:t>ONSITE TRAINER:  since the participants may not all have cue picture books to reference, you may utilize these pictures in the TOT workshop.</a:t>
            </a:r>
          </a:p>
          <a:p>
            <a:endParaRPr lang="en-US" altLang="en-US" dirty="0">
              <a:latin typeface="Arial" panose="020B0604020202020204" pitchFamily="34" charset="0"/>
            </a:endParaRPr>
          </a:p>
          <a:p>
            <a:r>
              <a:rPr lang="en-US" altLang="en-US" dirty="0">
                <a:latin typeface="Arial" panose="020B0604020202020204" pitchFamily="34" charset="0"/>
              </a:rPr>
              <a:t>DISTRICT ONSITE TRAINER: During your District training, please provide your participants with the cue picture books so that they may practice administering this section to each other.</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26</a:t>
            </a:fld>
            <a:endParaRPr lang="en-US"/>
          </a:p>
        </p:txBody>
      </p:sp>
    </p:spTree>
    <p:extLst>
      <p:ext uri="{BB962C8B-B14F-4D97-AF65-F5344CB8AC3E}">
        <p14:creationId xmlns:p14="http://schemas.microsoft.com/office/powerpoint/2010/main" val="2483385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625" eaLnBrk="1" hangingPunct="1"/>
            <a:r>
              <a:rPr lang="en-US" altLang="en-US" dirty="0">
                <a:latin typeface="Arial" panose="020B0604020202020204" pitchFamily="34" charset="0"/>
              </a:rPr>
              <a:t>On the next page of the student answer sheet is part 5: Let’s Tell Stories. Using the audio cd, audio files, or reading the stories from the Quick Reference Guide, students listen to a story and look at corresponding pictures in the cue picture book.  When the story is done, the student tells the examiner what happened in the story. Repeat the process for story number 2.  The responses are holistically scored based on the rubric found in the Examiner’s Manual.  </a:t>
            </a:r>
          </a:p>
          <a:p>
            <a:pPr defTabSz="936625" eaLnBrk="1" hangingPunct="1"/>
            <a:endParaRPr lang="en-US" altLang="en-US" dirty="0">
              <a:latin typeface="Arial" panose="020B0604020202020204" pitchFamily="34" charset="0"/>
            </a:endParaRPr>
          </a:p>
          <a:p>
            <a:pPr defTabSz="936625" eaLnBrk="1" hangingPunct="1"/>
            <a:r>
              <a:rPr lang="en-US" altLang="en-US" dirty="0">
                <a:latin typeface="Arial" panose="020B0604020202020204" pitchFamily="34" charset="0"/>
              </a:rPr>
              <a:t>Please note, this is purely a language test so students do NOT have to repeat the story exactly as played to them nor do they need to include every detail.  When analyzing the student response, you should only consider “how well did the student tell me what he told me, in English?”  Students at this age tend to go off on tangents but as long as they start with the story provided to them, you should ask yourself, how well did they tell you, whatever they told you, in English (or Spanish if you are giving the Spanish form of the test)? </a:t>
            </a:r>
          </a:p>
          <a:p>
            <a:pPr defTabSz="936625" eaLnBrk="1" hangingPunct="1"/>
            <a:endParaRPr lang="en-US" altLang="en-US" dirty="0">
              <a:latin typeface="Arial" panose="020B0604020202020204" pitchFamily="34" charset="0"/>
            </a:endParaRPr>
          </a:p>
          <a:p>
            <a:pPr defTabSz="936625" eaLnBrk="1" hangingPunct="1"/>
            <a:r>
              <a:rPr lang="en-US" altLang="en-US" dirty="0">
                <a:latin typeface="Arial" panose="020B0604020202020204" pitchFamily="34" charset="0"/>
              </a:rPr>
              <a:t>For documentation purposes, be sure that you transcribe the student answers in the appropriate area on the student answer sheet.</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27</a:t>
            </a:fld>
            <a:endParaRPr lang="en-US"/>
          </a:p>
        </p:txBody>
      </p:sp>
    </p:spTree>
    <p:extLst>
      <p:ext uri="{BB962C8B-B14F-4D97-AF65-F5344CB8AC3E}">
        <p14:creationId xmlns:p14="http://schemas.microsoft.com/office/powerpoint/2010/main" val="2190908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dirty="0">
                <a:latin typeface="Arial" panose="020B0604020202020204" pitchFamily="34" charset="0"/>
              </a:rPr>
              <a:t>The preLAS allows for easy tabulation on the front of the student answer sheet as illustrated here.  The preLAS reports in total score and proficiency level.</a:t>
            </a:r>
          </a:p>
          <a:p>
            <a:pPr eaLnBrk="1" hangingPunct="1">
              <a:defRPr/>
            </a:pPr>
            <a:endParaRPr lang="en-US" altLang="en-US" dirty="0">
              <a:latin typeface="Arial" panose="020B0604020202020204" pitchFamily="34" charset="0"/>
            </a:endParaRPr>
          </a:p>
          <a:p>
            <a:pPr eaLnBrk="1" hangingPunct="1">
              <a:defRPr/>
            </a:pPr>
            <a:r>
              <a:rPr lang="en-US" altLang="en-US" dirty="0">
                <a:latin typeface="Arial" panose="020B0604020202020204" pitchFamily="34" charset="0"/>
              </a:rPr>
              <a:t>The first step in tabulating the student proficiency score is to count up the number of items correct from parts 1-5 and transfer those scores from each part to the front of the answer sheet.  Do the multiplication across to the right of the number correct, then add up the Oral Language Total and add that to the line.</a:t>
            </a:r>
          </a:p>
          <a:p>
            <a:pPr eaLnBrk="1" hangingPunct="1">
              <a:defRPr/>
            </a:pPr>
            <a:endParaRPr lang="en-US" altLang="en-US" dirty="0">
              <a:latin typeface="Arial" panose="020B0604020202020204" pitchFamily="34" charset="0"/>
            </a:endParaRPr>
          </a:p>
          <a:p>
            <a:pPr>
              <a:defRPr/>
            </a:pPr>
            <a:r>
              <a:rPr lang="en-US" altLang="en-US" kern="0" dirty="0"/>
              <a:t>Step 2: using the Cut-Off Levels and Interpretation of Scores, the examiner finds the Total Score range.</a:t>
            </a:r>
          </a:p>
          <a:p>
            <a:pPr>
              <a:defRPr/>
            </a:pPr>
            <a:endParaRPr lang="en-US" altLang="en-US" kern="0" dirty="0"/>
          </a:p>
          <a:p>
            <a:pPr>
              <a:defRPr/>
            </a:pPr>
            <a:r>
              <a:rPr lang="en-US" altLang="en-US" kern="0" dirty="0"/>
              <a:t>Step 3: The examiner then finds the corresponding Age Range column: 3- and 4 year olds or 5 year olds.</a:t>
            </a:r>
          </a:p>
          <a:p>
            <a:pPr>
              <a:defRPr/>
            </a:pPr>
            <a:endParaRPr lang="en-US" altLang="en-US" kern="0" dirty="0"/>
          </a:p>
          <a:p>
            <a:pPr>
              <a:defRPr/>
            </a:pPr>
            <a:r>
              <a:rPr lang="en-US" altLang="en-US" kern="0" dirty="0"/>
              <a:t>Step 4: Find the total score in the range of scores, once found, look to the right of the range to find the corresponding proficiency level.</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35</a:t>
            </a:fld>
            <a:endParaRPr lang="en-US"/>
          </a:p>
        </p:txBody>
      </p:sp>
    </p:spTree>
    <p:extLst>
      <p:ext uri="{BB962C8B-B14F-4D97-AF65-F5344CB8AC3E}">
        <p14:creationId xmlns:p14="http://schemas.microsoft.com/office/powerpoint/2010/main" val="354504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1713" indent="-351713" eaLnBrk="1" hangingPunct="1">
              <a:spcBef>
                <a:spcPct val="50000"/>
              </a:spcBef>
              <a:defRPr/>
            </a:pPr>
            <a:r>
              <a:rPr lang="en-US" altLang="en-US" dirty="0"/>
              <a:t>For example, if a 5-year-old received a total score of 26, you would find 26 in the range of 0-56, look to the proficiency level column to find that the range is </a:t>
            </a:r>
            <a:br>
              <a:rPr lang="en-US" altLang="en-US" dirty="0"/>
            </a:br>
            <a:r>
              <a:rPr lang="en-US" altLang="en-US" dirty="0"/>
              <a:t>Proficiency Level 1 then write 1 in the corresponding Oral Language Level box.</a:t>
            </a:r>
          </a:p>
          <a:p>
            <a:pPr>
              <a:defRPr/>
            </a:pPr>
            <a:endParaRPr lang="en-US" dirty="0"/>
          </a:p>
          <a:p>
            <a:pPr>
              <a:defRPr/>
            </a:pPr>
            <a:r>
              <a:rPr lang="en-US" altLang="en-US" dirty="0"/>
              <a:t>This sample student, because they are an Oral Language Proficiency Level of a 1, is considered an English learner.</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36</a:t>
            </a:fld>
            <a:endParaRPr lang="en-US"/>
          </a:p>
        </p:txBody>
      </p:sp>
    </p:spTree>
    <p:extLst>
      <p:ext uri="{BB962C8B-B14F-4D97-AF65-F5344CB8AC3E}">
        <p14:creationId xmlns:p14="http://schemas.microsoft.com/office/powerpoint/2010/main" val="58387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To make the determination on English Learner status for preK3, preK4 and Kindergarten students, per the State and Federal Guidelines:</a:t>
            </a:r>
          </a:p>
          <a:p>
            <a:pPr marL="285750" indent="-285750">
              <a:buFont typeface="Arial" panose="020B0604020202020204" pitchFamily="34" charset="0"/>
              <a:buChar char="•"/>
              <a:defRPr/>
            </a:pPr>
            <a:r>
              <a:rPr lang="en-US" dirty="0">
                <a:latin typeface="Arial" panose="020B0604020202020204" pitchFamily="34" charset="0"/>
                <a:cs typeface="Arial" panose="020B0604020202020204" pitchFamily="34" charset="0"/>
              </a:rPr>
              <a:t>If a student receives a 1, 2 or 3 Oral Language proficiency level, they are to be classified as an English learner (EL).</a:t>
            </a:r>
          </a:p>
          <a:p>
            <a:pPr>
              <a:defRP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dirty="0">
                <a:latin typeface="Arial" panose="020B0604020202020204" pitchFamily="34" charset="0"/>
                <a:cs typeface="Arial" panose="020B0604020202020204" pitchFamily="34" charset="0"/>
              </a:rPr>
              <a:t>If a student receives a 4 or 5 Oral Language proficiency level  – they are to be considered Fluent - not to be identified as an English learner.</a:t>
            </a:r>
          </a:p>
          <a:p>
            <a:pPr marL="285750" indent="-28575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dirty="0">
                <a:latin typeface="Arial" panose="020B0604020202020204" pitchFamily="34" charset="0"/>
                <a:cs typeface="Arial" panose="020B0604020202020204" pitchFamily="34" charset="0"/>
              </a:rPr>
              <a:t>Now I will show you how to tabulate the Oral Language Proficiency Level for preLAS</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37</a:t>
            </a:fld>
            <a:endParaRPr lang="en-US"/>
          </a:p>
        </p:txBody>
      </p:sp>
    </p:spTree>
    <p:extLst>
      <p:ext uri="{BB962C8B-B14F-4D97-AF65-F5344CB8AC3E}">
        <p14:creationId xmlns:p14="http://schemas.microsoft.com/office/powerpoint/2010/main" val="4095551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Finally, the pre-literacy component, while available on the answer sheet and in the kit, is an optional component for each LEA, BUT IT </a:t>
            </a:r>
            <a:r>
              <a:rPr lang="en-US" altLang="en-US" dirty="0">
                <a:solidFill>
                  <a:srgbClr val="FF0000"/>
                </a:solidFill>
                <a:latin typeface="Arial" panose="020B0604020202020204" pitchFamily="34" charset="0"/>
              </a:rPr>
              <a:t>DOES NOT FACTOR INTO EB IDENTIFICATION.</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38</a:t>
            </a:fld>
            <a:endParaRPr lang="en-US"/>
          </a:p>
        </p:txBody>
      </p:sp>
    </p:spTree>
    <p:extLst>
      <p:ext uri="{BB962C8B-B14F-4D97-AF65-F5344CB8AC3E}">
        <p14:creationId xmlns:p14="http://schemas.microsoft.com/office/powerpoint/2010/main" val="992886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Use the INSIGHT portal for Test Administrative functions such as professional learning and accessing the preLAS audio files.</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8</a:t>
            </a:fld>
            <a:endParaRPr lang="en-US"/>
          </a:p>
        </p:txBody>
      </p:sp>
    </p:spTree>
    <p:extLst>
      <p:ext uri="{BB962C8B-B14F-4D97-AF65-F5344CB8AC3E}">
        <p14:creationId xmlns:p14="http://schemas.microsoft.com/office/powerpoint/2010/main" val="1406833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Your Point of Contact for your testing site should provide you access to the DRC INSIGHT Portal. Once this occurs, you will receive an Activation Email that looks like this from no-reply@datarecognitioncorp.com which provides your access. Notice that the greeting says “Welcome to the DRC Portal, “ and you are informed that your user name is your email address. Then you click on the link provided and follow the steps to activate your account. </a:t>
            </a:r>
          </a:p>
          <a:p>
            <a:endParaRPr lang="en-US" altLang="en-US" dirty="0"/>
          </a:p>
          <a:p>
            <a:r>
              <a:rPr lang="en-US" altLang="en-US" dirty="0"/>
              <a:t>  </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9</a:t>
            </a:fld>
            <a:endParaRPr lang="en-US"/>
          </a:p>
        </p:txBody>
      </p:sp>
    </p:spTree>
    <p:extLst>
      <p:ext uri="{BB962C8B-B14F-4D97-AF65-F5344CB8AC3E}">
        <p14:creationId xmlns:p14="http://schemas.microsoft.com/office/powerpoint/2010/main" val="1695191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you forgot your password or didn’t activate your account within 24 hours of receiving the activation email, go to www.drcedirect.com and click on forgot your password.  Your username is your email address.  If the system recognizes you, you will be prompted to update your password. </a:t>
            </a:r>
            <a:r>
              <a:rPr lang="en-US" kern="0" dirty="0">
                <a:solidFill>
                  <a:sysClr val="windowText" lastClr="000000"/>
                </a:solidFill>
                <a:latin typeface="+mn-lt"/>
              </a:rPr>
              <a:t>If the system does not recognize you as a User, please check with your LEA director who will need to add you as a User to the portal.</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10</a:t>
            </a:fld>
            <a:endParaRPr lang="en-US"/>
          </a:p>
        </p:txBody>
      </p:sp>
    </p:spTree>
    <p:extLst>
      <p:ext uri="{BB962C8B-B14F-4D97-AF65-F5344CB8AC3E}">
        <p14:creationId xmlns:p14="http://schemas.microsoft.com/office/powerpoint/2010/main" val="2504045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in the portal, go to My Applications then Professional Learning</a:t>
            </a:r>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11</a:t>
            </a:fld>
            <a:endParaRPr lang="en-US"/>
          </a:p>
        </p:txBody>
      </p:sp>
    </p:spTree>
    <p:extLst>
      <p:ext uri="{BB962C8B-B14F-4D97-AF65-F5344CB8AC3E}">
        <p14:creationId xmlns:p14="http://schemas.microsoft.com/office/powerpoint/2010/main" val="3397973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Once in Professional Learning, you are already enrolled so you will not need to input an enrollment code.</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12</a:t>
            </a:fld>
            <a:endParaRPr lang="en-US"/>
          </a:p>
        </p:txBody>
      </p:sp>
    </p:spTree>
    <p:extLst>
      <p:ext uri="{BB962C8B-B14F-4D97-AF65-F5344CB8AC3E}">
        <p14:creationId xmlns:p14="http://schemas.microsoft.com/office/powerpoint/2010/main" val="768467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altLang="en-US" dirty="0">
                <a:latin typeface="Arial" panose="020B0604020202020204" pitchFamily="34" charset="0"/>
              </a:rPr>
              <a:t>Each course is its own individual course so test administrators may take any or all of the courses based on their assessment assignment(s);</a:t>
            </a:r>
          </a:p>
          <a:p>
            <a:pPr marL="285750" indent="-285750">
              <a:buFontTx/>
              <a:buChar char="•"/>
            </a:pPr>
            <a:endParaRPr lang="en-US" altLang="en-US" dirty="0">
              <a:latin typeface="Arial" panose="020B0604020202020204" pitchFamily="34" charset="0"/>
            </a:endParaRPr>
          </a:p>
          <a:p>
            <a:pPr marL="285750" indent="-285750">
              <a:buFontTx/>
              <a:buChar char="•"/>
            </a:pPr>
            <a:r>
              <a:rPr lang="en-US" altLang="en-US" dirty="0">
                <a:latin typeface="Arial" panose="020B0604020202020204" pitchFamily="34" charset="0"/>
              </a:rPr>
              <a:t>Test administrators will receive a certificate of calibration once they receive a 90% or better on the “check your knowledge” and “scoring calibration” quizzes associated with each course.</a:t>
            </a:r>
          </a:p>
          <a:p>
            <a:pPr marL="285750" indent="-285750">
              <a:buFontTx/>
              <a:buChar char="•"/>
            </a:pPr>
            <a:endParaRPr lang="en-US" altLang="en-US" dirty="0">
              <a:latin typeface="Arial" panose="020B0604020202020204" pitchFamily="34" charset="0"/>
            </a:endParaRPr>
          </a:p>
          <a:p>
            <a:pPr marL="285750" indent="-285750">
              <a:buFontTx/>
              <a:buChar char="•"/>
            </a:pPr>
            <a:r>
              <a:rPr lang="en-US" altLang="en-US" dirty="0">
                <a:latin typeface="Arial" panose="020B0604020202020204" pitchFamily="34" charset="0"/>
              </a:rPr>
              <a:t>After this onsite training, if you would like a certificate, please log in to Professional Learning and take the quizzes.  You may skip the training videos as you will have already been trained through today’s activities, however, the videos and other resources available in the courses will help you as you navigate the quizzes.</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13</a:t>
            </a:fld>
            <a:endParaRPr lang="en-US"/>
          </a:p>
        </p:txBody>
      </p:sp>
    </p:spTree>
    <p:extLst>
      <p:ext uri="{BB962C8B-B14F-4D97-AF65-F5344CB8AC3E}">
        <p14:creationId xmlns:p14="http://schemas.microsoft.com/office/powerpoint/2010/main" val="882841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5091CD"/>
              </a:buClr>
              <a:buFont typeface="Arial" panose="020B0604020202020204" pitchFamily="34" charset="0"/>
              <a:buNone/>
              <a:defRPr/>
            </a:pPr>
            <a:r>
              <a:rPr lang="en-US" dirty="0"/>
              <a:t>To administer the preLAS you will need:  Test Administration Kits at a rate of one kit for every 50 students or less. </a:t>
            </a:r>
          </a:p>
          <a:p>
            <a:pPr marL="11750">
              <a:buClr>
                <a:srgbClr val="5091CD"/>
              </a:buClr>
              <a:buFont typeface="Arial" panose="020B0604020202020204" pitchFamily="34" charset="0"/>
              <a:buNone/>
              <a:defRPr/>
            </a:pPr>
            <a:endParaRPr lang="en-US" dirty="0"/>
          </a:p>
          <a:p>
            <a:pPr marL="11750">
              <a:buClr>
                <a:srgbClr val="5091CD"/>
              </a:buClr>
              <a:buFont typeface="Arial" panose="020B0604020202020204" pitchFamily="34" charset="0"/>
              <a:buNone/>
              <a:defRPr/>
            </a:pPr>
            <a:r>
              <a:rPr lang="en-US" dirty="0"/>
              <a:t>Each kit includes a cue picture book, examiner’s manual and a quick reference guide.  The preLAS kit also includes a package of 50 Student Answer Sheets, an Audio CD, and a pre-literacy Game board.  PreLAS answer sheets can be ordered a la carte in quantities of 10 or 50.  </a:t>
            </a:r>
          </a:p>
          <a:p>
            <a:pPr marL="11750">
              <a:buClr>
                <a:srgbClr val="5091CD"/>
              </a:buClr>
              <a:buFont typeface="Arial" panose="020B0604020202020204" pitchFamily="34" charset="0"/>
              <a:buNone/>
              <a:defRPr/>
            </a:pPr>
            <a:endParaRPr lang="en-US" dirty="0"/>
          </a:p>
          <a:p>
            <a:pPr marL="11750">
              <a:buClr>
                <a:srgbClr val="5091CD"/>
              </a:buClr>
              <a:buFont typeface="Arial" panose="020B0604020202020204" pitchFamily="34" charset="0"/>
              <a:buNone/>
              <a:defRPr/>
            </a:pPr>
            <a:r>
              <a:rPr lang="en-US" dirty="0"/>
              <a:t>DRC also provides the audio files in an MP3 format.  These are accessible via the INSIGHT portal.</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15</a:t>
            </a:fld>
            <a:endParaRPr lang="en-US"/>
          </a:p>
        </p:txBody>
      </p:sp>
    </p:spTree>
    <p:extLst>
      <p:ext uri="{BB962C8B-B14F-4D97-AF65-F5344CB8AC3E}">
        <p14:creationId xmlns:p14="http://schemas.microsoft.com/office/powerpoint/2010/main" val="639348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E93207-D266-4E47-95D2-8128BD4A4B09}"/>
              </a:ext>
            </a:extLst>
          </p:cNvPr>
          <p:cNvSpPr/>
          <p:nvPr userDrawn="1"/>
        </p:nvSpPr>
        <p:spPr>
          <a:xfrm>
            <a:off x="0" y="6200775"/>
            <a:ext cx="12198350" cy="6683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17C8FF57-39AC-AD47-AB9F-0C3B88252B02}"/>
              </a:ext>
            </a:extLst>
          </p:cNvPr>
          <p:cNvCxnSpPr>
            <a:cxnSpLocks/>
          </p:cNvCxnSpPr>
          <p:nvPr userDrawn="1"/>
        </p:nvCxnSpPr>
        <p:spPr>
          <a:xfrm>
            <a:off x="515938" y="1096963"/>
            <a:ext cx="1131570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8256"/>
            <a:ext cx="10515600" cy="1078703"/>
          </a:xfrm>
        </p:spPr>
        <p:txBody>
          <a:bodyPr>
            <a:normAutofit/>
          </a:bodyPr>
          <a:lstStyle>
            <a:lvl1pPr>
              <a:defRPr sz="2800" b="0" i="0">
                <a:solidFill>
                  <a:schemeClr val="tx1">
                    <a:lumMod val="75000"/>
                    <a:lumOff val="25000"/>
                  </a:schemeClr>
                </a:solidFill>
                <a:latin typeface="Tw Cen MT" panose="020B0602020104020603" pitchFamily="34" charset="77"/>
              </a:defRPr>
            </a:lvl1pPr>
          </a:lstStyle>
          <a:p>
            <a:r>
              <a:rPr lang="en-US" dirty="0"/>
              <a:t>Click to edit Master title style</a:t>
            </a:r>
          </a:p>
        </p:txBody>
      </p:sp>
      <p:sp>
        <p:nvSpPr>
          <p:cNvPr id="3" name="Content Placeholder 2"/>
          <p:cNvSpPr>
            <a:spLocks noGrp="1"/>
          </p:cNvSpPr>
          <p:nvPr>
            <p:ph idx="1"/>
          </p:nvPr>
        </p:nvSpPr>
        <p:spPr>
          <a:xfrm>
            <a:off x="838200" y="1656952"/>
            <a:ext cx="10515600" cy="4351338"/>
          </a:xfrm>
        </p:spPr>
        <p:txBody>
          <a:bodyPr/>
          <a:lstStyle>
            <a:lvl1pPr>
              <a:defRPr b="0" i="0">
                <a:latin typeface="Tw Cen MT" panose="020B0602020104020603" pitchFamily="34" charset="77"/>
              </a:defRPr>
            </a:lvl1pPr>
            <a:lvl2pPr>
              <a:defRPr b="0" i="0">
                <a:latin typeface="Tw Cen MT" panose="020B0602020104020603" pitchFamily="34" charset="77"/>
              </a:defRPr>
            </a:lvl2pPr>
            <a:lvl3pPr>
              <a:defRPr b="0" i="0">
                <a:latin typeface="Tw Cen MT" panose="020B0602020104020603" pitchFamily="34" charset="77"/>
              </a:defRPr>
            </a:lvl3pPr>
            <a:lvl4pPr>
              <a:defRPr b="0" i="0">
                <a:latin typeface="Tw Cen MT" panose="020B0602020104020603" pitchFamily="34" charset="77"/>
              </a:defRPr>
            </a:lvl4pPr>
            <a:lvl5pPr>
              <a:defRPr b="0" i="0">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814204F1-410C-5E4B-AA85-E2DEDFCA957E}"/>
              </a:ext>
            </a:extLst>
          </p:cNvPr>
          <p:cNvSpPr>
            <a:spLocks noGrp="1"/>
          </p:cNvSpPr>
          <p:nvPr>
            <p:ph type="dt" sz="half" idx="10"/>
          </p:nvPr>
        </p:nvSpPr>
        <p:spPr/>
        <p:txBody>
          <a:bodyPr/>
          <a:lstStyle>
            <a:lvl1pPr>
              <a:defRPr/>
            </a:lvl1pPr>
          </a:lstStyle>
          <a:p>
            <a:pPr>
              <a:defRPr/>
            </a:pPr>
            <a:fld id="{E47AD220-0CD2-5E45-ABE3-68CC4BE6D6FC}" type="datetime1">
              <a:rPr lang="en-US"/>
              <a:pPr>
                <a:defRPr/>
              </a:pPr>
              <a:t>7/21/2022</a:t>
            </a:fld>
            <a:endParaRPr lang="en-US"/>
          </a:p>
        </p:txBody>
      </p:sp>
      <p:sp>
        <p:nvSpPr>
          <p:cNvPr id="8" name="Footer Placeholder 4">
            <a:extLst>
              <a:ext uri="{FF2B5EF4-FFF2-40B4-BE49-F238E27FC236}">
                <a16:creationId xmlns:a16="http://schemas.microsoft.com/office/drawing/2014/main" id="{D0D5454C-2E9D-6247-9807-F6BCD1119E9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41AB392-CD97-464E-A2CC-0F40C7EF9253}"/>
              </a:ext>
            </a:extLst>
          </p:cNvPr>
          <p:cNvSpPr>
            <a:spLocks noGrp="1"/>
          </p:cNvSpPr>
          <p:nvPr>
            <p:ph type="sldNum" sz="quarter" idx="12"/>
          </p:nvPr>
        </p:nvSpPr>
        <p:spPr/>
        <p:txBody>
          <a:bodyPr/>
          <a:lstStyle>
            <a:lvl1pPr>
              <a:defRPr/>
            </a:lvl1pPr>
          </a:lstStyle>
          <a:p>
            <a:pPr>
              <a:defRPr/>
            </a:pPr>
            <a:fld id="{6AEC214C-A56B-9540-8AEB-8257408B4110}" type="slidenum">
              <a:rPr lang="en-US"/>
              <a:pPr>
                <a:defRPr/>
              </a:pPr>
              <a:t>‹#›</a:t>
            </a:fld>
            <a:endParaRPr lang="en-US"/>
          </a:p>
        </p:txBody>
      </p:sp>
      <p:pic>
        <p:nvPicPr>
          <p:cNvPr id="10" name="Picture 9" descr="Logo&#10;&#10;Description automatically generated">
            <a:extLst>
              <a:ext uri="{FF2B5EF4-FFF2-40B4-BE49-F238E27FC236}">
                <a16:creationId xmlns:a16="http://schemas.microsoft.com/office/drawing/2014/main" id="{506C66F6-3BFD-4E86-B52B-56EEA4D23867}"/>
              </a:ext>
            </a:extLst>
          </p:cNvPr>
          <p:cNvPicPr>
            <a:picLocks noChangeAspect="1"/>
          </p:cNvPicPr>
          <p:nvPr userDrawn="1"/>
        </p:nvPicPr>
        <p:blipFill>
          <a:blip r:embed="rId2"/>
          <a:stretch>
            <a:fillRect/>
          </a:stretch>
        </p:blipFill>
        <p:spPr>
          <a:xfrm>
            <a:off x="10603138" y="70021"/>
            <a:ext cx="1228500" cy="916880"/>
          </a:xfrm>
          <a:prstGeom prst="rect">
            <a:avLst/>
          </a:prstGeom>
        </p:spPr>
      </p:pic>
    </p:spTree>
    <p:extLst>
      <p:ext uri="{BB962C8B-B14F-4D97-AF65-F5344CB8AC3E}">
        <p14:creationId xmlns:p14="http://schemas.microsoft.com/office/powerpoint/2010/main" val="3151283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F46A5-ED72-BB46-8772-BF0C2B3FDA5D}"/>
              </a:ext>
            </a:extLst>
          </p:cNvPr>
          <p:cNvSpPr/>
          <p:nvPr userDrawn="1"/>
        </p:nvSpPr>
        <p:spPr>
          <a:xfrm>
            <a:off x="-49212" y="-10510"/>
            <a:ext cx="4114800" cy="6868510"/>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Date Placeholder 6">
            <a:extLst>
              <a:ext uri="{FF2B5EF4-FFF2-40B4-BE49-F238E27FC236}">
                <a16:creationId xmlns:a16="http://schemas.microsoft.com/office/drawing/2014/main" id="{DC5ADE4C-70C2-E24A-9F51-9CBC9FDB8E96}"/>
              </a:ext>
            </a:extLst>
          </p:cNvPr>
          <p:cNvSpPr>
            <a:spLocks noGrp="1"/>
          </p:cNvSpPr>
          <p:nvPr>
            <p:ph type="dt" sz="half" idx="15"/>
          </p:nvPr>
        </p:nvSpPr>
        <p:spPr/>
        <p:txBody>
          <a:bodyPr/>
          <a:lstStyle>
            <a:lvl1pPr>
              <a:defRPr/>
            </a:lvl1pPr>
          </a:lstStyle>
          <a:p>
            <a:pPr>
              <a:defRPr/>
            </a:pPr>
            <a:fld id="{1D69D44B-E8A4-2D44-B116-1BD81E9CFC80}" type="datetime1">
              <a:rPr lang="en-US"/>
              <a:pPr>
                <a:defRPr/>
              </a:pPr>
              <a:t>7/21/2022</a:t>
            </a:fld>
            <a:endParaRPr lang="en-US"/>
          </a:p>
        </p:txBody>
      </p:sp>
      <p:sp>
        <p:nvSpPr>
          <p:cNvPr id="9" name="Footer Placeholder 7">
            <a:extLst>
              <a:ext uri="{FF2B5EF4-FFF2-40B4-BE49-F238E27FC236}">
                <a16:creationId xmlns:a16="http://schemas.microsoft.com/office/drawing/2014/main" id="{680845F5-22CF-314D-A792-74103B0234F2}"/>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B1982196-E169-1A4C-9C98-D0FADA76C3CC}"/>
              </a:ext>
            </a:extLst>
          </p:cNvPr>
          <p:cNvSpPr>
            <a:spLocks noGrp="1"/>
          </p:cNvSpPr>
          <p:nvPr>
            <p:ph type="sldNum" sz="quarter" idx="17"/>
          </p:nvPr>
        </p:nvSpPr>
        <p:spPr/>
        <p:txBody>
          <a:bodyPr/>
          <a:lstStyle>
            <a:lvl1pPr>
              <a:defRPr/>
            </a:lvl1pPr>
          </a:lstStyle>
          <a:p>
            <a:pPr>
              <a:defRPr/>
            </a:pPr>
            <a:fld id="{FDA7F4A3-F34F-EF49-9FB7-63E80B3A458F}" type="slidenum">
              <a:rPr lang="en-US"/>
              <a:pPr>
                <a:defRPr/>
              </a:pPr>
              <a:t>‹#›</a:t>
            </a:fld>
            <a:endParaRPr lang="en-US"/>
          </a:p>
        </p:txBody>
      </p:sp>
      <p:cxnSp>
        <p:nvCxnSpPr>
          <p:cNvPr id="13" name="Straight Connector 12">
            <a:extLst>
              <a:ext uri="{FF2B5EF4-FFF2-40B4-BE49-F238E27FC236}">
                <a16:creationId xmlns:a16="http://schemas.microsoft.com/office/drawing/2014/main" id="{0EF8CE3F-940A-264E-8148-EDFD43EF0816}"/>
              </a:ext>
            </a:extLst>
          </p:cNvPr>
          <p:cNvCxnSpPr/>
          <p:nvPr userDrawn="1"/>
        </p:nvCxnSpPr>
        <p:spPr>
          <a:xfrm flipH="1">
            <a:off x="4318000" y="1112838"/>
            <a:ext cx="7210425"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0D03DB4-EFFA-BF49-901E-0E2A9B377EC6}"/>
              </a:ext>
            </a:extLst>
          </p:cNvPr>
          <p:cNvSpPr>
            <a:spLocks noGrp="1"/>
          </p:cNvSpPr>
          <p:nvPr>
            <p:ph idx="13"/>
          </p:nvPr>
        </p:nvSpPr>
        <p:spPr>
          <a:xfrm>
            <a:off x="4579402" y="1253331"/>
            <a:ext cx="5834063" cy="4351338"/>
          </a:xfrm>
        </p:spPr>
        <p:txBody>
          <a:bodyPr>
            <a:normAutofit/>
          </a:bodyPr>
          <a:lstStyle>
            <a:lvl1pPr>
              <a:defRPr sz="2400" b="0" i="0">
                <a:latin typeface="Tw Cen MT" panose="020B0602020104020603" pitchFamily="34" charset="77"/>
              </a:defRPr>
            </a:lvl1pPr>
            <a:lvl2pPr>
              <a:buClr>
                <a:srgbClr val="37A7DF"/>
              </a:buClr>
              <a:defRPr sz="2000" b="0" i="0">
                <a:latin typeface="Tw Cen MT" panose="020B0602020104020603" pitchFamily="34" charset="77"/>
              </a:defRPr>
            </a:lvl2pPr>
            <a:lvl3pPr>
              <a:buClr>
                <a:schemeClr val="accent2"/>
              </a:buClr>
              <a:defRPr sz="1800" b="0" i="0">
                <a:latin typeface="Tw Cen MT" panose="020B0602020104020603" pitchFamily="34" charset="77"/>
              </a:defRPr>
            </a:lvl3pPr>
            <a:lvl4pPr>
              <a:defRPr sz="1600" b="0" i="0">
                <a:latin typeface="Tw Cen MT" panose="020B0602020104020603" pitchFamily="34" charset="77"/>
              </a:defRPr>
            </a:lvl4pPr>
            <a:lvl5pPr>
              <a:defRPr sz="1600" b="0" i="0">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7622E126-8CC9-0148-95AC-894129B4CF48}"/>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4" name="Picture 9">
            <a:extLst>
              <a:ext uri="{FF2B5EF4-FFF2-40B4-BE49-F238E27FC236}">
                <a16:creationId xmlns:a16="http://schemas.microsoft.com/office/drawing/2014/main" id="{B278696E-F682-7F44-BD73-C508BEF383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03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EC0DA7-1509-2C42-BE8E-5B2BDA301215}"/>
              </a:ext>
            </a:extLst>
          </p:cNvPr>
          <p:cNvSpPr/>
          <p:nvPr userDrawn="1"/>
        </p:nvSpPr>
        <p:spPr>
          <a:xfrm>
            <a:off x="4419601" y="0"/>
            <a:ext cx="7772400" cy="68754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C1D3AEBE-FE6D-BB4F-9DB6-67CE466D9605}"/>
              </a:ext>
            </a:extLst>
          </p:cNvPr>
          <p:cNvCxnSpPr>
            <a:cxnSpLocks/>
          </p:cNvCxnSpPr>
          <p:nvPr userDrawn="1"/>
        </p:nvCxnSpPr>
        <p:spPr>
          <a:xfrm>
            <a:off x="4818185" y="1096963"/>
            <a:ext cx="701345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094" y="1096962"/>
            <a:ext cx="3198812" cy="4952145"/>
          </a:xfrm>
        </p:spPr>
        <p:txBody>
          <a:bodyPr anchor="ctr" anchorCtr="0"/>
          <a:lstStyle>
            <a:lvl1pPr>
              <a:defRPr sz="3200" b="1">
                <a:solidFill>
                  <a:schemeClr val="accent5"/>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5049844" y="1253331"/>
            <a:ext cx="5543167" cy="452278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a:extLst>
              <a:ext uri="{FF2B5EF4-FFF2-40B4-BE49-F238E27FC236}">
                <a16:creationId xmlns:a16="http://schemas.microsoft.com/office/drawing/2014/main" id="{90EAAA8C-DD5A-7647-9A47-FB1370E1790A}"/>
              </a:ext>
            </a:extLst>
          </p:cNvPr>
          <p:cNvSpPr>
            <a:spLocks noGrp="1"/>
          </p:cNvSpPr>
          <p:nvPr>
            <p:ph type="dt" sz="half" idx="10"/>
          </p:nvPr>
        </p:nvSpPr>
        <p:spPr/>
        <p:txBody>
          <a:bodyPr/>
          <a:lstStyle>
            <a:lvl1pPr>
              <a:defRPr/>
            </a:lvl1pPr>
          </a:lstStyle>
          <a:p>
            <a:pPr>
              <a:defRPr/>
            </a:pPr>
            <a:fld id="{2F50D919-D926-914C-80F9-F7D70148408F}" type="datetime1">
              <a:rPr lang="en-US"/>
              <a:pPr>
                <a:defRPr/>
              </a:pPr>
              <a:t>7/21/2022</a:t>
            </a:fld>
            <a:endParaRPr lang="en-US"/>
          </a:p>
        </p:txBody>
      </p:sp>
      <p:sp>
        <p:nvSpPr>
          <p:cNvPr id="9" name="Footer Placeholder 5">
            <a:extLst>
              <a:ext uri="{FF2B5EF4-FFF2-40B4-BE49-F238E27FC236}">
                <a16:creationId xmlns:a16="http://schemas.microsoft.com/office/drawing/2014/main" id="{A1E80DBA-C881-9A47-AD43-45C20BAD69B7}"/>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2AA9FACB-941B-254E-A83A-F04C7F741A89}"/>
              </a:ext>
            </a:extLst>
          </p:cNvPr>
          <p:cNvSpPr>
            <a:spLocks noGrp="1"/>
          </p:cNvSpPr>
          <p:nvPr>
            <p:ph type="sldNum" sz="quarter" idx="12"/>
          </p:nvPr>
        </p:nvSpPr>
        <p:spPr/>
        <p:txBody>
          <a:bodyPr/>
          <a:lstStyle>
            <a:lvl1pPr>
              <a:defRPr/>
            </a:lvl1pPr>
          </a:lstStyle>
          <a:p>
            <a:pPr>
              <a:defRPr/>
            </a:pPr>
            <a:fld id="{836DA40A-E33C-C747-8FA6-83AF98267C01}" type="slidenum">
              <a:rPr lang="en-US"/>
              <a:pPr>
                <a:defRPr/>
              </a:pPr>
              <a:t>‹#›</a:t>
            </a:fld>
            <a:endParaRPr lang="en-US"/>
          </a:p>
        </p:txBody>
      </p:sp>
      <p:pic>
        <p:nvPicPr>
          <p:cNvPr id="12" name="Picture 9">
            <a:extLst>
              <a:ext uri="{FF2B5EF4-FFF2-40B4-BE49-F238E27FC236}">
                <a16:creationId xmlns:a16="http://schemas.microsoft.com/office/drawing/2014/main" id="{5CD4797C-7D59-7E42-A724-1207A0A133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778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EC0DA7-1509-2C42-BE8E-5B2BDA301215}"/>
              </a:ext>
            </a:extLst>
          </p:cNvPr>
          <p:cNvSpPr/>
          <p:nvPr userDrawn="1"/>
        </p:nvSpPr>
        <p:spPr>
          <a:xfrm>
            <a:off x="4419601" y="0"/>
            <a:ext cx="7772400" cy="6875463"/>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C1D3AEBE-FE6D-BB4F-9DB6-67CE466D9605}"/>
              </a:ext>
            </a:extLst>
          </p:cNvPr>
          <p:cNvCxnSpPr>
            <a:cxnSpLocks/>
          </p:cNvCxnSpPr>
          <p:nvPr userDrawn="1"/>
        </p:nvCxnSpPr>
        <p:spPr>
          <a:xfrm>
            <a:off x="4822371" y="1096963"/>
            <a:ext cx="686162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11">
            <a:extLst>
              <a:ext uri="{FF2B5EF4-FFF2-40B4-BE49-F238E27FC236}">
                <a16:creationId xmlns:a16="http://schemas.microsoft.com/office/drawing/2014/main" id="{FBA819E5-DCF9-5F4A-BE3B-FB15D5FF9AE5}"/>
              </a:ext>
            </a:extLst>
          </p:cNvPr>
          <p:cNvPicPr>
            <a:picLocks noChangeAspect="1" noChangeArrowheads="1"/>
          </p:cNvPicPr>
          <p:nvPr userDrawn="1"/>
        </p:nvPicPr>
        <p:blipFill>
          <a:blip r:embed="rId2"/>
          <a:srcRect/>
          <a:stretch/>
        </p:blipFill>
        <p:spPr bwMode="auto">
          <a:xfrm>
            <a:off x="10685836" y="311939"/>
            <a:ext cx="998158" cy="59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94934" y="1096962"/>
            <a:ext cx="3198812" cy="4952145"/>
          </a:xfrm>
        </p:spPr>
        <p:txBody>
          <a:bodyPr anchor="ctr" anchorCtr="0"/>
          <a:lstStyle>
            <a:lvl1pPr>
              <a:defRPr sz="3200" b="1">
                <a:solidFill>
                  <a:schemeClr val="accent5"/>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5099126" y="1284289"/>
            <a:ext cx="5543167" cy="452278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a:extLst>
              <a:ext uri="{FF2B5EF4-FFF2-40B4-BE49-F238E27FC236}">
                <a16:creationId xmlns:a16="http://schemas.microsoft.com/office/drawing/2014/main" id="{90EAAA8C-DD5A-7647-9A47-FB1370E1790A}"/>
              </a:ext>
            </a:extLst>
          </p:cNvPr>
          <p:cNvSpPr>
            <a:spLocks noGrp="1"/>
          </p:cNvSpPr>
          <p:nvPr>
            <p:ph type="dt" sz="half" idx="10"/>
          </p:nvPr>
        </p:nvSpPr>
        <p:spPr/>
        <p:txBody>
          <a:bodyPr/>
          <a:lstStyle>
            <a:lvl1pPr>
              <a:defRPr/>
            </a:lvl1pPr>
          </a:lstStyle>
          <a:p>
            <a:pPr>
              <a:defRPr/>
            </a:pPr>
            <a:fld id="{2F50D919-D926-914C-80F9-F7D70148408F}" type="datetime1">
              <a:rPr lang="en-US"/>
              <a:pPr>
                <a:defRPr/>
              </a:pPr>
              <a:t>7/21/2022</a:t>
            </a:fld>
            <a:endParaRPr lang="en-US"/>
          </a:p>
        </p:txBody>
      </p:sp>
      <p:sp>
        <p:nvSpPr>
          <p:cNvPr id="9" name="Footer Placeholder 5">
            <a:extLst>
              <a:ext uri="{FF2B5EF4-FFF2-40B4-BE49-F238E27FC236}">
                <a16:creationId xmlns:a16="http://schemas.microsoft.com/office/drawing/2014/main" id="{A1E80DBA-C881-9A47-AD43-45C20BAD69B7}"/>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2AA9FACB-941B-254E-A83A-F04C7F741A89}"/>
              </a:ext>
            </a:extLst>
          </p:cNvPr>
          <p:cNvSpPr>
            <a:spLocks noGrp="1"/>
          </p:cNvSpPr>
          <p:nvPr>
            <p:ph type="sldNum" sz="quarter" idx="12"/>
          </p:nvPr>
        </p:nvSpPr>
        <p:spPr/>
        <p:txBody>
          <a:bodyPr/>
          <a:lstStyle>
            <a:lvl1pPr>
              <a:defRPr/>
            </a:lvl1pPr>
          </a:lstStyle>
          <a:p>
            <a:pPr>
              <a:defRPr/>
            </a:pPr>
            <a:fld id="{836DA40A-E33C-C747-8FA6-83AF98267C01}" type="slidenum">
              <a:rPr lang="en-US"/>
              <a:pPr>
                <a:defRPr/>
              </a:pPr>
              <a:t>‹#›</a:t>
            </a:fld>
            <a:endParaRPr lang="en-US"/>
          </a:p>
        </p:txBody>
      </p:sp>
    </p:spTree>
    <p:extLst>
      <p:ext uri="{BB962C8B-B14F-4D97-AF65-F5344CB8AC3E}">
        <p14:creationId xmlns:p14="http://schemas.microsoft.com/office/powerpoint/2010/main" val="342675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B57962-DB7D-6946-9C8A-A14ACF35CF33}"/>
              </a:ext>
            </a:extLst>
          </p:cNvPr>
          <p:cNvSpPr/>
          <p:nvPr userDrawn="1"/>
        </p:nvSpPr>
        <p:spPr>
          <a:xfrm>
            <a:off x="0" y="0"/>
            <a:ext cx="40655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3BD59A88-A134-564A-AF0F-C7006C616BB8}"/>
              </a:ext>
            </a:extLst>
          </p:cNvPr>
          <p:cNvCxnSpPr>
            <a:cxnSpLocks/>
          </p:cNvCxnSpPr>
          <p:nvPr userDrawn="1"/>
        </p:nvCxnSpPr>
        <p:spPr>
          <a:xfrm flipH="1">
            <a:off x="4318001" y="1112838"/>
            <a:ext cx="7272337"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12">
            <a:extLst>
              <a:ext uri="{FF2B5EF4-FFF2-40B4-BE49-F238E27FC236}">
                <a16:creationId xmlns:a16="http://schemas.microsoft.com/office/drawing/2014/main" id="{AF8812DE-CF14-DE46-AC10-A508AFF356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0780" y="1075038"/>
            <a:ext cx="3594850" cy="1600200"/>
          </a:xfrm>
        </p:spPr>
        <p:txBody>
          <a:bodyPr anchor="b"/>
          <a:lstStyle>
            <a:lvl1pPr>
              <a:defRPr sz="3200" b="1">
                <a:solidFill>
                  <a:schemeClr val="bg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024822" y="1651547"/>
            <a:ext cx="5511636" cy="4568278"/>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70780" y="2675238"/>
            <a:ext cx="3594850"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4">
            <a:extLst>
              <a:ext uri="{FF2B5EF4-FFF2-40B4-BE49-F238E27FC236}">
                <a16:creationId xmlns:a16="http://schemas.microsoft.com/office/drawing/2014/main" id="{8E0C2364-FB7B-D149-BA26-613D2D518178}"/>
              </a:ext>
            </a:extLst>
          </p:cNvPr>
          <p:cNvSpPr>
            <a:spLocks noGrp="1"/>
          </p:cNvSpPr>
          <p:nvPr>
            <p:ph type="dt" sz="half" idx="10"/>
          </p:nvPr>
        </p:nvSpPr>
        <p:spPr/>
        <p:txBody>
          <a:bodyPr/>
          <a:lstStyle>
            <a:lvl1pPr>
              <a:defRPr/>
            </a:lvl1pPr>
          </a:lstStyle>
          <a:p>
            <a:pPr>
              <a:defRPr/>
            </a:pPr>
            <a:fld id="{7861D146-B038-E64D-8EFB-C481C77108B6}" type="datetime1">
              <a:rPr lang="en-US"/>
              <a:pPr>
                <a:defRPr/>
              </a:pPr>
              <a:t>7/21/2022</a:t>
            </a:fld>
            <a:endParaRPr lang="en-US"/>
          </a:p>
        </p:txBody>
      </p:sp>
      <p:sp>
        <p:nvSpPr>
          <p:cNvPr id="9" name="Footer Placeholder 5">
            <a:extLst>
              <a:ext uri="{FF2B5EF4-FFF2-40B4-BE49-F238E27FC236}">
                <a16:creationId xmlns:a16="http://schemas.microsoft.com/office/drawing/2014/main" id="{9E54A9B2-4D4C-DD48-AAC3-99BCE1D6CF49}"/>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6FA9DDE9-86E0-484B-90F6-7559F38FC175}"/>
              </a:ext>
            </a:extLst>
          </p:cNvPr>
          <p:cNvSpPr>
            <a:spLocks noGrp="1"/>
          </p:cNvSpPr>
          <p:nvPr>
            <p:ph type="sldNum" sz="quarter" idx="12"/>
          </p:nvPr>
        </p:nvSpPr>
        <p:spPr/>
        <p:txBody>
          <a:bodyPr/>
          <a:lstStyle>
            <a:lvl1pPr>
              <a:defRPr/>
            </a:lvl1pPr>
          </a:lstStyle>
          <a:p>
            <a:pPr>
              <a:defRPr/>
            </a:pPr>
            <a:fld id="{B6F08D55-4F41-834B-81A3-4077E79AB30C}" type="slidenum">
              <a:rPr lang="en-US"/>
              <a:pPr>
                <a:defRPr/>
              </a:pPr>
              <a:t>‹#›</a:t>
            </a:fld>
            <a:endParaRPr lang="en-US"/>
          </a:p>
        </p:txBody>
      </p:sp>
    </p:spTree>
    <p:extLst>
      <p:ext uri="{BB962C8B-B14F-4D97-AF65-F5344CB8AC3E}">
        <p14:creationId xmlns:p14="http://schemas.microsoft.com/office/powerpoint/2010/main" val="1843586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DBABA7-1F4A-994A-A074-A05B164353D4}"/>
              </a:ext>
            </a:extLst>
          </p:cNvPr>
          <p:cNvSpPr/>
          <p:nvPr userDrawn="1"/>
        </p:nvSpPr>
        <p:spPr>
          <a:xfrm>
            <a:off x="0" y="0"/>
            <a:ext cx="40655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A022C13E-D900-9E45-A6EC-2A9FE4632CF7}"/>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11">
            <a:extLst>
              <a:ext uri="{FF2B5EF4-FFF2-40B4-BE49-F238E27FC236}">
                <a16:creationId xmlns:a16="http://schemas.microsoft.com/office/drawing/2014/main" id="{3A8E8879-413B-BD4B-ADF4-A0556C98DB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6700" y="1103313"/>
            <a:ext cx="81153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E6BCFF39-CF72-8E4F-B8A3-78FF3A2FA300}"/>
              </a:ext>
            </a:extLst>
          </p:cNvPr>
          <p:cNvSpPr>
            <a:spLocks noGrp="1"/>
          </p:cNvSpPr>
          <p:nvPr>
            <p:ph type="dt" sz="half" idx="10"/>
          </p:nvPr>
        </p:nvSpPr>
        <p:spPr/>
        <p:txBody>
          <a:bodyPr/>
          <a:lstStyle>
            <a:lvl1pPr>
              <a:defRPr/>
            </a:lvl1pPr>
          </a:lstStyle>
          <a:p>
            <a:pPr>
              <a:defRPr/>
            </a:pPr>
            <a:fld id="{26137F65-C2EF-7C49-AD53-F4E7AB426F11}" type="datetime1">
              <a:rPr lang="en-US"/>
              <a:pPr>
                <a:defRPr/>
              </a:pPr>
              <a:t>7/21/2022</a:t>
            </a:fld>
            <a:endParaRPr lang="en-US"/>
          </a:p>
        </p:txBody>
      </p:sp>
      <p:sp>
        <p:nvSpPr>
          <p:cNvPr id="8" name="Footer Placeholder 5">
            <a:extLst>
              <a:ext uri="{FF2B5EF4-FFF2-40B4-BE49-F238E27FC236}">
                <a16:creationId xmlns:a16="http://schemas.microsoft.com/office/drawing/2014/main" id="{728CD74A-53FA-B64C-B58A-A57ECC33B2A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C7C8EF5D-5C77-4E49-9217-1F00C894A52E}"/>
              </a:ext>
            </a:extLst>
          </p:cNvPr>
          <p:cNvSpPr>
            <a:spLocks noGrp="1"/>
          </p:cNvSpPr>
          <p:nvPr>
            <p:ph type="sldNum" sz="quarter" idx="12"/>
          </p:nvPr>
        </p:nvSpPr>
        <p:spPr/>
        <p:txBody>
          <a:bodyPr/>
          <a:lstStyle>
            <a:lvl1pPr>
              <a:defRPr/>
            </a:lvl1pPr>
          </a:lstStyle>
          <a:p>
            <a:pPr>
              <a:defRPr/>
            </a:pPr>
            <a:fld id="{795F5A3F-1250-A048-BA7B-1DBF9F85E634}" type="slidenum">
              <a:rPr lang="en-US" altLang="en-US"/>
              <a:pPr>
                <a:defRPr/>
              </a:pPr>
              <a:t>‹#›</a:t>
            </a:fld>
            <a:endParaRPr lang="en-US" altLang="en-US"/>
          </a:p>
        </p:txBody>
      </p:sp>
      <p:sp>
        <p:nvSpPr>
          <p:cNvPr id="10" name="Title 1">
            <a:extLst>
              <a:ext uri="{FF2B5EF4-FFF2-40B4-BE49-F238E27FC236}">
                <a16:creationId xmlns:a16="http://schemas.microsoft.com/office/drawing/2014/main" id="{779DCC3B-8F22-E641-A8E8-A85E767D2E6B}"/>
              </a:ext>
            </a:extLst>
          </p:cNvPr>
          <p:cNvSpPr txBox="1">
            <a:spLocks/>
          </p:cNvSpPr>
          <p:nvPr userDrawn="1"/>
        </p:nvSpPr>
        <p:spPr bwMode="auto">
          <a:xfrm>
            <a:off x="663575" y="1096962"/>
            <a:ext cx="3375026" cy="495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200" b="1" kern="1200">
                <a:solidFill>
                  <a:schemeClr val="bg1"/>
                </a:solidFill>
                <a:latin typeface="Century Gothic" panose="020B0502020202020204" pitchFamily="34" charset="0"/>
                <a:ea typeface="+mj-ea"/>
                <a:cs typeface="+mj-cs"/>
              </a:defRPr>
            </a:lvl1pPr>
            <a:lvl2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2pPr>
            <a:lvl3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3pPr>
            <a:lvl4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4pPr>
            <a:lvl5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5pPr>
            <a:lvl6pPr marL="4572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6pPr>
            <a:lvl7pPr marL="9144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7pPr>
            <a:lvl8pPr marL="13716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8pPr>
            <a:lvl9pPr marL="18288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9pPr>
          </a:lstStyle>
          <a:p>
            <a:r>
              <a:rPr lang="en-US" b="0" i="0" dirty="0">
                <a:latin typeface="Tw Cen MT" panose="020B0602020104020603" pitchFamily="34" charset="77"/>
              </a:rPr>
              <a:t>Click to edit Master title style</a:t>
            </a:r>
          </a:p>
        </p:txBody>
      </p:sp>
      <p:pic>
        <p:nvPicPr>
          <p:cNvPr id="12" name="Picture 9">
            <a:extLst>
              <a:ext uri="{FF2B5EF4-FFF2-40B4-BE49-F238E27FC236}">
                <a16:creationId xmlns:a16="http://schemas.microsoft.com/office/drawing/2014/main" id="{46407A9D-F517-D54B-A9EA-BDE0C19E39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9479791"/>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51B082-2DE2-054E-B122-4D846376667D}"/>
              </a:ext>
            </a:extLst>
          </p:cNvPr>
          <p:cNvSpPr/>
          <p:nvPr userDrawn="1"/>
        </p:nvSpPr>
        <p:spPr>
          <a:xfrm>
            <a:off x="0" y="0"/>
            <a:ext cx="40655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5A7AB1A7-1493-4A48-B41E-90AC828569CC}"/>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13">
            <a:extLst>
              <a:ext uri="{FF2B5EF4-FFF2-40B4-BE49-F238E27FC236}">
                <a16:creationId xmlns:a16="http://schemas.microsoft.com/office/drawing/2014/main" id="{26646CD0-7224-FF4D-9AE6-F88C99F2FF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6700" y="1036638"/>
            <a:ext cx="8115300" cy="582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1AEDDAD3-7AF4-D147-8F20-2ED33996295B}"/>
              </a:ext>
            </a:extLst>
          </p:cNvPr>
          <p:cNvSpPr>
            <a:spLocks noGrp="1"/>
          </p:cNvSpPr>
          <p:nvPr>
            <p:ph type="dt" sz="half" idx="10"/>
          </p:nvPr>
        </p:nvSpPr>
        <p:spPr/>
        <p:txBody>
          <a:bodyPr/>
          <a:lstStyle>
            <a:lvl1pPr>
              <a:defRPr/>
            </a:lvl1pPr>
          </a:lstStyle>
          <a:p>
            <a:pPr>
              <a:defRPr/>
            </a:pPr>
            <a:fld id="{5F37D25A-E87B-EA4F-903A-89ECA818441D}" type="datetime1">
              <a:rPr lang="en-US"/>
              <a:pPr>
                <a:defRPr/>
              </a:pPr>
              <a:t>7/21/2022</a:t>
            </a:fld>
            <a:endParaRPr lang="en-US"/>
          </a:p>
        </p:txBody>
      </p:sp>
      <p:sp>
        <p:nvSpPr>
          <p:cNvPr id="8" name="Footer Placeholder 5">
            <a:extLst>
              <a:ext uri="{FF2B5EF4-FFF2-40B4-BE49-F238E27FC236}">
                <a16:creationId xmlns:a16="http://schemas.microsoft.com/office/drawing/2014/main" id="{5DBD35BF-BE7D-3D4D-A7E0-2AED4F3488E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E9A58546-5635-534F-AF45-33DD7E891E33}"/>
              </a:ext>
            </a:extLst>
          </p:cNvPr>
          <p:cNvSpPr>
            <a:spLocks noGrp="1"/>
          </p:cNvSpPr>
          <p:nvPr>
            <p:ph type="sldNum" sz="quarter" idx="12"/>
          </p:nvPr>
        </p:nvSpPr>
        <p:spPr/>
        <p:txBody>
          <a:bodyPr/>
          <a:lstStyle>
            <a:lvl1pPr>
              <a:defRPr/>
            </a:lvl1pPr>
          </a:lstStyle>
          <a:p>
            <a:pPr>
              <a:defRPr/>
            </a:pPr>
            <a:fld id="{CB0BF24C-4226-BE4B-B446-FED11063518B}" type="slidenum">
              <a:rPr lang="en-US"/>
              <a:pPr>
                <a:defRPr/>
              </a:pPr>
              <a:t>‹#›</a:t>
            </a:fld>
            <a:endParaRPr lang="en-US"/>
          </a:p>
        </p:txBody>
      </p:sp>
      <p:sp>
        <p:nvSpPr>
          <p:cNvPr id="10" name="Title 1">
            <a:extLst>
              <a:ext uri="{FF2B5EF4-FFF2-40B4-BE49-F238E27FC236}">
                <a16:creationId xmlns:a16="http://schemas.microsoft.com/office/drawing/2014/main" id="{00A453E2-05E0-A642-8EB4-A3D839C283F7}"/>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1" name="Picture 9">
            <a:extLst>
              <a:ext uri="{FF2B5EF4-FFF2-40B4-BE49-F238E27FC236}">
                <a16:creationId xmlns:a16="http://schemas.microsoft.com/office/drawing/2014/main" id="{5511BEEF-6EF2-F043-94A7-74B1E5258C3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797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Picture with Cap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1D524B7-8A18-5C48-8BC6-965A61EF0812}"/>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13">
            <a:extLst>
              <a:ext uri="{FF2B5EF4-FFF2-40B4-BE49-F238E27FC236}">
                <a16:creationId xmlns:a16="http://schemas.microsoft.com/office/drawing/2014/main" id="{2553C161-16F5-AA4E-A7E8-4CF335189A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6700" y="1084263"/>
            <a:ext cx="81153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9536E14F-BB88-504B-88BD-42AF667F7EA1}"/>
              </a:ext>
            </a:extLst>
          </p:cNvPr>
          <p:cNvSpPr>
            <a:spLocks noGrp="1"/>
          </p:cNvSpPr>
          <p:nvPr>
            <p:ph type="dt" sz="half" idx="10"/>
          </p:nvPr>
        </p:nvSpPr>
        <p:spPr/>
        <p:txBody>
          <a:bodyPr/>
          <a:lstStyle>
            <a:lvl1pPr>
              <a:defRPr/>
            </a:lvl1pPr>
          </a:lstStyle>
          <a:p>
            <a:pPr>
              <a:defRPr/>
            </a:pPr>
            <a:fld id="{5A1A7FDC-9DA1-504E-BC52-2CF770CC424B}" type="datetime1">
              <a:rPr lang="en-US"/>
              <a:pPr>
                <a:defRPr/>
              </a:pPr>
              <a:t>7/21/2022</a:t>
            </a:fld>
            <a:endParaRPr lang="en-US"/>
          </a:p>
        </p:txBody>
      </p:sp>
      <p:sp>
        <p:nvSpPr>
          <p:cNvPr id="8" name="Footer Placeholder 5">
            <a:extLst>
              <a:ext uri="{FF2B5EF4-FFF2-40B4-BE49-F238E27FC236}">
                <a16:creationId xmlns:a16="http://schemas.microsoft.com/office/drawing/2014/main" id="{37C9FFAD-AD47-F24D-BA0A-BBD0A5ECE3A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C90FD4BC-6DEE-4746-9CE6-79778050E368}"/>
              </a:ext>
            </a:extLst>
          </p:cNvPr>
          <p:cNvSpPr>
            <a:spLocks noGrp="1"/>
          </p:cNvSpPr>
          <p:nvPr>
            <p:ph type="sldNum" sz="quarter" idx="12"/>
          </p:nvPr>
        </p:nvSpPr>
        <p:spPr/>
        <p:txBody>
          <a:bodyPr/>
          <a:lstStyle>
            <a:lvl1pPr>
              <a:defRPr/>
            </a:lvl1pPr>
          </a:lstStyle>
          <a:p>
            <a:pPr>
              <a:defRPr/>
            </a:pPr>
            <a:fld id="{6419A32A-641D-104B-AB28-706D75CFFA36}" type="slidenum">
              <a:rPr lang="en-US"/>
              <a:pPr>
                <a:defRPr/>
              </a:pPr>
              <a:t>‹#›</a:t>
            </a:fld>
            <a:endParaRPr lang="en-US"/>
          </a:p>
        </p:txBody>
      </p:sp>
      <p:pic>
        <p:nvPicPr>
          <p:cNvPr id="11" name="Picture 9">
            <a:extLst>
              <a:ext uri="{FF2B5EF4-FFF2-40B4-BE49-F238E27FC236}">
                <a16:creationId xmlns:a16="http://schemas.microsoft.com/office/drawing/2014/main" id="{445FD65A-B414-B744-B4C6-C7002C7B8F5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14AAEC11-500D-4DF9-97CD-B51F1327AB54}"/>
              </a:ext>
            </a:extLst>
          </p:cNvPr>
          <p:cNvSpPr/>
          <p:nvPr userDrawn="1"/>
        </p:nvSpPr>
        <p:spPr>
          <a:xfrm>
            <a:off x="0" y="0"/>
            <a:ext cx="4065588"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Title 1">
            <a:extLst>
              <a:ext uri="{FF2B5EF4-FFF2-40B4-BE49-F238E27FC236}">
                <a16:creationId xmlns:a16="http://schemas.microsoft.com/office/drawing/2014/main" id="{574975B6-6B02-4181-822B-D4238BB47692}"/>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42766317"/>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0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877A62-0366-DB4E-97E5-99901FC57E22}"/>
              </a:ext>
            </a:extLst>
          </p:cNvPr>
          <p:cNvSpPr/>
          <p:nvPr userDrawn="1"/>
        </p:nvSpPr>
        <p:spPr>
          <a:xfrm>
            <a:off x="0" y="0"/>
            <a:ext cx="4065588"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91938CC7-C239-A94A-BAB8-F32AC6A625CB}"/>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13">
            <a:extLst>
              <a:ext uri="{FF2B5EF4-FFF2-40B4-BE49-F238E27FC236}">
                <a16:creationId xmlns:a16="http://schemas.microsoft.com/office/drawing/2014/main" id="{58DDD90E-F198-734F-BCE0-5C29BA9055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6700" y="1084263"/>
            <a:ext cx="81153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7F55D0B9-63A7-DF49-B0D2-21BE8A246981}"/>
              </a:ext>
            </a:extLst>
          </p:cNvPr>
          <p:cNvSpPr>
            <a:spLocks noGrp="1"/>
          </p:cNvSpPr>
          <p:nvPr>
            <p:ph type="dt" sz="half" idx="10"/>
          </p:nvPr>
        </p:nvSpPr>
        <p:spPr/>
        <p:txBody>
          <a:bodyPr/>
          <a:lstStyle>
            <a:lvl1pPr>
              <a:defRPr/>
            </a:lvl1pPr>
          </a:lstStyle>
          <a:p>
            <a:pPr>
              <a:defRPr/>
            </a:pPr>
            <a:fld id="{B7E90D46-3411-9C46-A65C-59F3D364806E}" type="datetime1">
              <a:rPr lang="en-US"/>
              <a:pPr>
                <a:defRPr/>
              </a:pPr>
              <a:t>7/21/2022</a:t>
            </a:fld>
            <a:endParaRPr lang="en-US"/>
          </a:p>
        </p:txBody>
      </p:sp>
      <p:sp>
        <p:nvSpPr>
          <p:cNvPr id="8" name="Footer Placeholder 5">
            <a:extLst>
              <a:ext uri="{FF2B5EF4-FFF2-40B4-BE49-F238E27FC236}">
                <a16:creationId xmlns:a16="http://schemas.microsoft.com/office/drawing/2014/main" id="{B0AAA5DA-0DFA-224B-AF46-0FEAC8005E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1043ED04-F3C2-E243-9DBB-93A6147E9AB5}"/>
              </a:ext>
            </a:extLst>
          </p:cNvPr>
          <p:cNvSpPr>
            <a:spLocks noGrp="1"/>
          </p:cNvSpPr>
          <p:nvPr>
            <p:ph type="sldNum" sz="quarter" idx="12"/>
          </p:nvPr>
        </p:nvSpPr>
        <p:spPr/>
        <p:txBody>
          <a:bodyPr/>
          <a:lstStyle>
            <a:lvl1pPr>
              <a:defRPr/>
            </a:lvl1pPr>
          </a:lstStyle>
          <a:p>
            <a:pPr>
              <a:defRPr/>
            </a:pPr>
            <a:fld id="{18A64C2D-0A4A-4B4F-BC2F-AEA8FF3DDF02}" type="slidenum">
              <a:rPr lang="en-US"/>
              <a:pPr>
                <a:defRPr/>
              </a:pPr>
              <a:t>‹#›</a:t>
            </a:fld>
            <a:endParaRPr lang="en-US"/>
          </a:p>
        </p:txBody>
      </p:sp>
      <p:sp>
        <p:nvSpPr>
          <p:cNvPr id="10" name="Title 1">
            <a:extLst>
              <a:ext uri="{FF2B5EF4-FFF2-40B4-BE49-F238E27FC236}">
                <a16:creationId xmlns:a16="http://schemas.microsoft.com/office/drawing/2014/main" id="{0896A51F-425D-7541-AF92-61DE23C6B4F4}"/>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1" name="Picture 9">
            <a:extLst>
              <a:ext uri="{FF2B5EF4-FFF2-40B4-BE49-F238E27FC236}">
                <a16:creationId xmlns:a16="http://schemas.microsoft.com/office/drawing/2014/main" id="{D0D58203-7B93-2147-8404-0D7036B01A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61755"/>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B86465-D970-5B4D-9796-35C58CE708D3}"/>
              </a:ext>
            </a:extLst>
          </p:cNvPr>
          <p:cNvSpPr/>
          <p:nvPr userDrawn="1"/>
        </p:nvSpPr>
        <p:spPr>
          <a:xfrm>
            <a:off x="0" y="0"/>
            <a:ext cx="40655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69828BAE-6C35-D049-B5EB-563FB0379BAE}"/>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13">
            <a:extLst>
              <a:ext uri="{FF2B5EF4-FFF2-40B4-BE49-F238E27FC236}">
                <a16:creationId xmlns:a16="http://schemas.microsoft.com/office/drawing/2014/main" id="{141C04E2-CB1E-D24A-97A6-31E576C9B2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6700" y="1084263"/>
            <a:ext cx="81153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D2F67F88-B30E-5B4E-B139-2282B8051A34}"/>
              </a:ext>
            </a:extLst>
          </p:cNvPr>
          <p:cNvSpPr>
            <a:spLocks noGrp="1"/>
          </p:cNvSpPr>
          <p:nvPr>
            <p:ph type="dt" sz="half" idx="10"/>
          </p:nvPr>
        </p:nvSpPr>
        <p:spPr/>
        <p:txBody>
          <a:bodyPr/>
          <a:lstStyle>
            <a:lvl1pPr>
              <a:defRPr/>
            </a:lvl1pPr>
          </a:lstStyle>
          <a:p>
            <a:pPr>
              <a:defRPr/>
            </a:pPr>
            <a:fld id="{84C8C08D-2730-D34F-BB8F-7D63D7047532}" type="datetime1">
              <a:rPr lang="en-US"/>
              <a:pPr>
                <a:defRPr/>
              </a:pPr>
              <a:t>7/21/2022</a:t>
            </a:fld>
            <a:endParaRPr lang="en-US"/>
          </a:p>
        </p:txBody>
      </p:sp>
      <p:sp>
        <p:nvSpPr>
          <p:cNvPr id="8" name="Footer Placeholder 5">
            <a:extLst>
              <a:ext uri="{FF2B5EF4-FFF2-40B4-BE49-F238E27FC236}">
                <a16:creationId xmlns:a16="http://schemas.microsoft.com/office/drawing/2014/main" id="{D0BEBB77-2A78-904E-8E23-92831468CFD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DA4EBFD3-8B86-AC48-96CB-CF7F35B3CC2F}"/>
              </a:ext>
            </a:extLst>
          </p:cNvPr>
          <p:cNvSpPr>
            <a:spLocks noGrp="1"/>
          </p:cNvSpPr>
          <p:nvPr>
            <p:ph type="sldNum" sz="quarter" idx="12"/>
          </p:nvPr>
        </p:nvSpPr>
        <p:spPr/>
        <p:txBody>
          <a:bodyPr/>
          <a:lstStyle>
            <a:lvl1pPr>
              <a:defRPr/>
            </a:lvl1pPr>
          </a:lstStyle>
          <a:p>
            <a:pPr>
              <a:defRPr/>
            </a:pPr>
            <a:fld id="{8E400B83-DC33-DF43-B3AF-889039F55610}" type="slidenum">
              <a:rPr lang="en-US"/>
              <a:pPr>
                <a:defRPr/>
              </a:pPr>
              <a:t>‹#›</a:t>
            </a:fld>
            <a:endParaRPr lang="en-US"/>
          </a:p>
        </p:txBody>
      </p:sp>
      <p:sp>
        <p:nvSpPr>
          <p:cNvPr id="10" name="Title 1">
            <a:extLst>
              <a:ext uri="{FF2B5EF4-FFF2-40B4-BE49-F238E27FC236}">
                <a16:creationId xmlns:a16="http://schemas.microsoft.com/office/drawing/2014/main" id="{2B61FC07-6062-1940-80BF-56B0D12BBBF4}"/>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1" name="Picture 9">
            <a:extLst>
              <a:ext uri="{FF2B5EF4-FFF2-40B4-BE49-F238E27FC236}">
                <a16:creationId xmlns:a16="http://schemas.microsoft.com/office/drawing/2014/main" id="{5BB33AE0-04F9-A946-B34C-CCB632B9B9D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329349"/>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D17264-6160-E646-B1B9-9FD7F1443231}"/>
              </a:ext>
            </a:extLst>
          </p:cNvPr>
          <p:cNvSpPr/>
          <p:nvPr userDrawn="1"/>
        </p:nvSpPr>
        <p:spPr>
          <a:xfrm>
            <a:off x="-60385" y="-86264"/>
            <a:ext cx="4125973" cy="695855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792E6962-1EDB-AA44-8DA1-CFE072D48BF6}"/>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11">
            <a:extLst>
              <a:ext uri="{FF2B5EF4-FFF2-40B4-BE49-F238E27FC236}">
                <a16:creationId xmlns:a16="http://schemas.microsoft.com/office/drawing/2014/main" id="{A536E26D-3D5F-2D46-B6D3-8C87236EF2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9875" y="1100138"/>
            <a:ext cx="8118475"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C2B7D1B1-E59C-4042-84BC-F5C9A82DEACD}"/>
              </a:ext>
            </a:extLst>
          </p:cNvPr>
          <p:cNvSpPr>
            <a:spLocks noGrp="1"/>
          </p:cNvSpPr>
          <p:nvPr>
            <p:ph type="dt" sz="half" idx="10"/>
          </p:nvPr>
        </p:nvSpPr>
        <p:spPr/>
        <p:txBody>
          <a:bodyPr/>
          <a:lstStyle>
            <a:lvl1pPr>
              <a:defRPr/>
            </a:lvl1pPr>
          </a:lstStyle>
          <a:p>
            <a:pPr>
              <a:defRPr/>
            </a:pPr>
            <a:fld id="{508524A1-D9AC-1E43-AF5F-F5F9AC3A7014}" type="datetime1">
              <a:rPr lang="en-US"/>
              <a:pPr>
                <a:defRPr/>
              </a:pPr>
              <a:t>7/21/2022</a:t>
            </a:fld>
            <a:endParaRPr lang="en-US"/>
          </a:p>
        </p:txBody>
      </p:sp>
      <p:sp>
        <p:nvSpPr>
          <p:cNvPr id="8" name="Footer Placeholder 5">
            <a:extLst>
              <a:ext uri="{FF2B5EF4-FFF2-40B4-BE49-F238E27FC236}">
                <a16:creationId xmlns:a16="http://schemas.microsoft.com/office/drawing/2014/main" id="{1C22EBE9-30D0-654F-83C5-39F6CF91592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1BBA298B-B749-5E45-98CE-0B998E5B4776}"/>
              </a:ext>
            </a:extLst>
          </p:cNvPr>
          <p:cNvSpPr>
            <a:spLocks noGrp="1"/>
          </p:cNvSpPr>
          <p:nvPr>
            <p:ph type="sldNum" sz="quarter" idx="12"/>
          </p:nvPr>
        </p:nvSpPr>
        <p:spPr/>
        <p:txBody>
          <a:bodyPr/>
          <a:lstStyle>
            <a:lvl1pPr>
              <a:defRPr/>
            </a:lvl1pPr>
          </a:lstStyle>
          <a:p>
            <a:pPr>
              <a:defRPr/>
            </a:pPr>
            <a:fld id="{74F0A9C0-ABD0-5D41-BBEC-1B5BDAD6C4F2}" type="slidenum">
              <a:rPr lang="en-US" altLang="en-US"/>
              <a:pPr>
                <a:defRPr/>
              </a:pPr>
              <a:t>‹#›</a:t>
            </a:fld>
            <a:endParaRPr lang="en-US" altLang="en-US"/>
          </a:p>
        </p:txBody>
      </p:sp>
      <p:sp>
        <p:nvSpPr>
          <p:cNvPr id="10" name="Title 1">
            <a:extLst>
              <a:ext uri="{FF2B5EF4-FFF2-40B4-BE49-F238E27FC236}">
                <a16:creationId xmlns:a16="http://schemas.microsoft.com/office/drawing/2014/main" id="{26D46722-47C4-1E47-AF94-9461E10C86BB}"/>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1" name="Picture 9">
            <a:extLst>
              <a:ext uri="{FF2B5EF4-FFF2-40B4-BE49-F238E27FC236}">
                <a16:creationId xmlns:a16="http://schemas.microsoft.com/office/drawing/2014/main" id="{E4BF01C7-C90F-A54D-9AA6-BF221510D5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332189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A">
    <p:bg>
      <p:bgPr>
        <a:solidFill>
          <a:srgbClr val="5B9BD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40975E-9098-1B4C-AEB7-F62308046CB8}"/>
              </a:ext>
            </a:extLst>
          </p:cNvPr>
          <p:cNvSpPr/>
          <p:nvPr userDrawn="1"/>
        </p:nvSpPr>
        <p:spPr>
          <a:xfrm>
            <a:off x="0" y="-28575"/>
            <a:ext cx="12192000" cy="6886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9628F2D4-E7D9-CA47-891D-2201C66349E1}"/>
              </a:ext>
            </a:extLst>
          </p:cNvPr>
          <p:cNvSpPr/>
          <p:nvPr userDrawn="1"/>
        </p:nvSpPr>
        <p:spPr>
          <a:xfrm>
            <a:off x="0" y="1876425"/>
            <a:ext cx="12192000" cy="328136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0" y="2782957"/>
            <a:ext cx="12192000" cy="1292757"/>
          </a:xfrm>
        </p:spPr>
        <p:txBody>
          <a:bodyPr>
            <a:normAutofit/>
          </a:bodyPr>
          <a:lstStyle>
            <a:lvl1pPr algn="ctr">
              <a:defRPr sz="4000" b="1" i="0">
                <a:solidFill>
                  <a:schemeClr val="bg2">
                    <a:lumMod val="25000"/>
                  </a:schemeClr>
                </a:solidFill>
                <a:latin typeface="Tw Cen MT" panose="020B0602020104020603" pitchFamily="34" charset="77"/>
              </a:defRPr>
            </a:lvl1pPr>
          </a:lstStyle>
          <a:p>
            <a:r>
              <a:rPr lang="en-US" dirty="0"/>
              <a:t>Click to edit Master title style</a:t>
            </a:r>
          </a:p>
        </p:txBody>
      </p:sp>
      <p:sp>
        <p:nvSpPr>
          <p:cNvPr id="3" name="Subtitle 2"/>
          <p:cNvSpPr>
            <a:spLocks noGrp="1"/>
          </p:cNvSpPr>
          <p:nvPr>
            <p:ph type="subTitle" idx="1"/>
          </p:nvPr>
        </p:nvSpPr>
        <p:spPr>
          <a:xfrm>
            <a:off x="0" y="4190337"/>
            <a:ext cx="12192000" cy="845184"/>
          </a:xfrm>
        </p:spPr>
        <p:txBody>
          <a:bodyPr anchor="ctr"/>
          <a:lstStyle>
            <a:lvl1pPr marL="0" indent="0" algn="ctr">
              <a:buNone/>
              <a:defRPr sz="2800" b="0" i="0">
                <a:solidFill>
                  <a:schemeClr val="bg2">
                    <a:lumMod val="25000"/>
                  </a:schemeClr>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6"/>
                </a:solidFill>
              </a:defRPr>
            </a:lvl1pPr>
            <a:lvl2pPr>
              <a:buNone/>
              <a:defRPr/>
            </a:lvl2pPr>
          </a:lstStyle>
          <a:p>
            <a:pPr lvl="0"/>
            <a:r>
              <a:rPr lang="en-US"/>
              <a:t>Click to edit Master text styles</a:t>
            </a:r>
          </a:p>
        </p:txBody>
      </p:sp>
      <p:sp>
        <p:nvSpPr>
          <p:cNvPr id="12" name="Date Placeholder 3">
            <a:extLst>
              <a:ext uri="{FF2B5EF4-FFF2-40B4-BE49-F238E27FC236}">
                <a16:creationId xmlns:a16="http://schemas.microsoft.com/office/drawing/2014/main" id="{FB97B00C-3B9C-B342-AD20-EF7858857FCD}"/>
              </a:ext>
            </a:extLst>
          </p:cNvPr>
          <p:cNvSpPr>
            <a:spLocks noGrp="1"/>
          </p:cNvSpPr>
          <p:nvPr>
            <p:ph type="dt" sz="half" idx="14"/>
          </p:nvPr>
        </p:nvSpPr>
        <p:spPr/>
        <p:txBody>
          <a:bodyPr/>
          <a:lstStyle>
            <a:lvl1pPr>
              <a:defRPr/>
            </a:lvl1pPr>
          </a:lstStyle>
          <a:p>
            <a:pPr>
              <a:defRPr/>
            </a:pPr>
            <a:fld id="{2A8FF44A-E5C0-5840-92DE-0A55B9C8407D}" type="datetime1">
              <a:rPr lang="en-US"/>
              <a:pPr>
                <a:defRPr/>
              </a:pPr>
              <a:t>7/21/2022</a:t>
            </a:fld>
            <a:endParaRPr lang="en-US"/>
          </a:p>
        </p:txBody>
      </p:sp>
      <p:sp>
        <p:nvSpPr>
          <p:cNvPr id="13" name="Footer Placeholder 4">
            <a:extLst>
              <a:ext uri="{FF2B5EF4-FFF2-40B4-BE49-F238E27FC236}">
                <a16:creationId xmlns:a16="http://schemas.microsoft.com/office/drawing/2014/main" id="{698EDF1B-4923-DF4B-A660-DEF8D231E750}"/>
              </a:ext>
            </a:extLst>
          </p:cNvPr>
          <p:cNvSpPr>
            <a:spLocks noGrp="1"/>
          </p:cNvSpPr>
          <p:nvPr>
            <p:ph type="ftr" sz="quarter" idx="15"/>
          </p:nvPr>
        </p:nvSpPr>
        <p:spPr/>
        <p:txBody>
          <a:bodyPr/>
          <a:lstStyle>
            <a:lvl1pPr>
              <a:defRPr/>
            </a:lvl1pPr>
          </a:lstStyle>
          <a:p>
            <a:pPr>
              <a:defRPr/>
            </a:pPr>
            <a:endParaRPr lang="en-US"/>
          </a:p>
        </p:txBody>
      </p:sp>
      <p:sp>
        <p:nvSpPr>
          <p:cNvPr id="15" name="Slide Number Placeholder 5">
            <a:extLst>
              <a:ext uri="{FF2B5EF4-FFF2-40B4-BE49-F238E27FC236}">
                <a16:creationId xmlns:a16="http://schemas.microsoft.com/office/drawing/2014/main" id="{D33AE1BB-1188-8A4E-8E0D-1B853CBFB101}"/>
              </a:ext>
            </a:extLst>
          </p:cNvPr>
          <p:cNvSpPr>
            <a:spLocks noGrp="1"/>
          </p:cNvSpPr>
          <p:nvPr>
            <p:ph type="sldNum" sz="quarter" idx="16"/>
          </p:nvPr>
        </p:nvSpPr>
        <p:spPr/>
        <p:txBody>
          <a:bodyPr/>
          <a:lstStyle>
            <a:lvl1pPr>
              <a:defRPr/>
            </a:lvl1pPr>
          </a:lstStyle>
          <a:p>
            <a:pPr>
              <a:defRPr/>
            </a:pPr>
            <a:fld id="{E8402EDE-4D66-F84D-B5F1-F53461ADED0C}" type="slidenum">
              <a:rPr lang="en-US"/>
              <a:pPr>
                <a:defRPr/>
              </a:pPr>
              <a:t>‹#›</a:t>
            </a:fld>
            <a:endParaRPr lang="en-US"/>
          </a:p>
        </p:txBody>
      </p:sp>
    </p:spTree>
    <p:extLst>
      <p:ext uri="{BB962C8B-B14F-4D97-AF65-F5344CB8AC3E}">
        <p14:creationId xmlns:p14="http://schemas.microsoft.com/office/powerpoint/2010/main" val="155734038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DCA703-B318-614A-8699-BD8BC352771A}"/>
              </a:ext>
            </a:extLst>
          </p:cNvPr>
          <p:cNvSpPr/>
          <p:nvPr userDrawn="1"/>
        </p:nvSpPr>
        <p:spPr>
          <a:xfrm>
            <a:off x="-50800" y="-65088"/>
            <a:ext cx="4116388" cy="693737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5DE0E7E0-96E3-4840-BCB6-888E384B454E}"/>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13">
            <a:extLst>
              <a:ext uri="{FF2B5EF4-FFF2-40B4-BE49-F238E27FC236}">
                <a16:creationId xmlns:a16="http://schemas.microsoft.com/office/drawing/2014/main" id="{CDC1DA27-9549-B549-87E0-EDD2BE741F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6700" y="1100138"/>
            <a:ext cx="8126413"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2F20149A-13E9-3542-A2D4-47712F5D5F04}"/>
              </a:ext>
            </a:extLst>
          </p:cNvPr>
          <p:cNvSpPr>
            <a:spLocks noGrp="1"/>
          </p:cNvSpPr>
          <p:nvPr>
            <p:ph type="dt" sz="half" idx="10"/>
          </p:nvPr>
        </p:nvSpPr>
        <p:spPr/>
        <p:txBody>
          <a:bodyPr/>
          <a:lstStyle>
            <a:lvl1pPr>
              <a:defRPr/>
            </a:lvl1pPr>
          </a:lstStyle>
          <a:p>
            <a:pPr>
              <a:defRPr/>
            </a:pPr>
            <a:fld id="{EF6D290F-6BCD-804B-A52D-2D59B1D88EF7}" type="datetime1">
              <a:rPr lang="en-US"/>
              <a:pPr>
                <a:defRPr/>
              </a:pPr>
              <a:t>7/21/2022</a:t>
            </a:fld>
            <a:endParaRPr lang="en-US"/>
          </a:p>
        </p:txBody>
      </p:sp>
      <p:sp>
        <p:nvSpPr>
          <p:cNvPr id="8" name="Footer Placeholder 5">
            <a:extLst>
              <a:ext uri="{FF2B5EF4-FFF2-40B4-BE49-F238E27FC236}">
                <a16:creationId xmlns:a16="http://schemas.microsoft.com/office/drawing/2014/main" id="{0B4B2732-56AA-7C45-AD67-1304CA66752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6D955DF5-870F-2145-8529-37C14DFF8E44}"/>
              </a:ext>
            </a:extLst>
          </p:cNvPr>
          <p:cNvSpPr>
            <a:spLocks noGrp="1"/>
          </p:cNvSpPr>
          <p:nvPr>
            <p:ph type="sldNum" sz="quarter" idx="12"/>
          </p:nvPr>
        </p:nvSpPr>
        <p:spPr/>
        <p:txBody>
          <a:bodyPr/>
          <a:lstStyle>
            <a:lvl1pPr>
              <a:defRPr/>
            </a:lvl1pPr>
          </a:lstStyle>
          <a:p>
            <a:pPr>
              <a:defRPr/>
            </a:pPr>
            <a:fld id="{629E24D2-D622-B54D-892F-2BB9F9C7D576}" type="slidenum">
              <a:rPr lang="en-US"/>
              <a:pPr>
                <a:defRPr/>
              </a:pPr>
              <a:t>‹#›</a:t>
            </a:fld>
            <a:endParaRPr lang="en-US"/>
          </a:p>
        </p:txBody>
      </p:sp>
      <p:sp>
        <p:nvSpPr>
          <p:cNvPr id="10" name="Title 1">
            <a:extLst>
              <a:ext uri="{FF2B5EF4-FFF2-40B4-BE49-F238E27FC236}">
                <a16:creationId xmlns:a16="http://schemas.microsoft.com/office/drawing/2014/main" id="{1C7A2570-842B-3644-84EA-A276825AFA5C}"/>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1" name="Picture 9">
            <a:extLst>
              <a:ext uri="{FF2B5EF4-FFF2-40B4-BE49-F238E27FC236}">
                <a16:creationId xmlns:a16="http://schemas.microsoft.com/office/drawing/2014/main" id="{71DFDA08-00F2-C243-8CB4-04AC7D46724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59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85FDE9-29ED-5E44-87DF-49A30F981A9F}"/>
              </a:ext>
            </a:extLst>
          </p:cNvPr>
          <p:cNvSpPr/>
          <p:nvPr userDrawn="1"/>
        </p:nvSpPr>
        <p:spPr>
          <a:xfrm>
            <a:off x="0" y="0"/>
            <a:ext cx="4065588"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47F09E86-7A39-2A44-8D4B-421B3CC944A3}"/>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11">
            <a:extLst>
              <a:ext uri="{FF2B5EF4-FFF2-40B4-BE49-F238E27FC236}">
                <a16:creationId xmlns:a16="http://schemas.microsoft.com/office/drawing/2014/main" id="{61DB0148-466A-F84C-847B-4FC8655AB8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1938" y="1074738"/>
            <a:ext cx="8116887"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CA96307B-D872-9745-8974-6195AB4330D3}"/>
              </a:ext>
            </a:extLst>
          </p:cNvPr>
          <p:cNvSpPr>
            <a:spLocks noGrp="1"/>
          </p:cNvSpPr>
          <p:nvPr>
            <p:ph type="dt" sz="half" idx="10"/>
          </p:nvPr>
        </p:nvSpPr>
        <p:spPr/>
        <p:txBody>
          <a:bodyPr/>
          <a:lstStyle>
            <a:lvl1pPr>
              <a:defRPr/>
            </a:lvl1pPr>
          </a:lstStyle>
          <a:p>
            <a:pPr>
              <a:defRPr/>
            </a:pPr>
            <a:fld id="{606A9A81-32D8-794C-8920-EB96CEB69323}" type="datetime1">
              <a:rPr lang="en-US"/>
              <a:pPr>
                <a:defRPr/>
              </a:pPr>
              <a:t>7/21/2022</a:t>
            </a:fld>
            <a:endParaRPr lang="en-US"/>
          </a:p>
        </p:txBody>
      </p:sp>
      <p:sp>
        <p:nvSpPr>
          <p:cNvPr id="8" name="Footer Placeholder 5">
            <a:extLst>
              <a:ext uri="{FF2B5EF4-FFF2-40B4-BE49-F238E27FC236}">
                <a16:creationId xmlns:a16="http://schemas.microsoft.com/office/drawing/2014/main" id="{35EBDB08-1AF9-6943-92FD-CE3FAD5AACF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649B9C60-50B0-A144-ABA8-F4C662F427A7}"/>
              </a:ext>
            </a:extLst>
          </p:cNvPr>
          <p:cNvSpPr>
            <a:spLocks noGrp="1"/>
          </p:cNvSpPr>
          <p:nvPr>
            <p:ph type="sldNum" sz="quarter" idx="12"/>
          </p:nvPr>
        </p:nvSpPr>
        <p:spPr/>
        <p:txBody>
          <a:bodyPr/>
          <a:lstStyle>
            <a:lvl1pPr>
              <a:defRPr/>
            </a:lvl1pPr>
          </a:lstStyle>
          <a:p>
            <a:pPr>
              <a:defRPr/>
            </a:pPr>
            <a:fld id="{3D049386-4E6A-204C-9CD5-448243FBC90A}" type="slidenum">
              <a:rPr lang="en-US" altLang="en-US"/>
              <a:pPr>
                <a:defRPr/>
              </a:pPr>
              <a:t>‹#›</a:t>
            </a:fld>
            <a:endParaRPr lang="en-US" altLang="en-US"/>
          </a:p>
        </p:txBody>
      </p:sp>
      <p:sp>
        <p:nvSpPr>
          <p:cNvPr id="10" name="Title 1">
            <a:extLst>
              <a:ext uri="{FF2B5EF4-FFF2-40B4-BE49-F238E27FC236}">
                <a16:creationId xmlns:a16="http://schemas.microsoft.com/office/drawing/2014/main" id="{5AB1B515-B86E-544A-9DBB-39F6C93198BC}"/>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1" name="Picture 9">
            <a:extLst>
              <a:ext uri="{FF2B5EF4-FFF2-40B4-BE49-F238E27FC236}">
                <a16:creationId xmlns:a16="http://schemas.microsoft.com/office/drawing/2014/main" id="{786DD1A5-DCA9-7547-A008-44AB2E6C8A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259842"/>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A0BE44-982C-FD4B-8438-1D04AA72E455}"/>
              </a:ext>
            </a:extLst>
          </p:cNvPr>
          <p:cNvSpPr/>
          <p:nvPr userDrawn="1"/>
        </p:nvSpPr>
        <p:spPr>
          <a:xfrm>
            <a:off x="0" y="0"/>
            <a:ext cx="4065588"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AF09B274-67C0-E243-A535-4A1198187FDD}"/>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13">
            <a:extLst>
              <a:ext uri="{FF2B5EF4-FFF2-40B4-BE49-F238E27FC236}">
                <a16:creationId xmlns:a16="http://schemas.microsoft.com/office/drawing/2014/main" id="{A90A9F5B-F110-3746-8D74-22C3016990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8763" y="1074738"/>
            <a:ext cx="8123237"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E58E0C4B-D47E-1F44-A938-E998BD6F8342}"/>
              </a:ext>
            </a:extLst>
          </p:cNvPr>
          <p:cNvSpPr>
            <a:spLocks noGrp="1"/>
          </p:cNvSpPr>
          <p:nvPr>
            <p:ph type="dt" sz="half" idx="10"/>
          </p:nvPr>
        </p:nvSpPr>
        <p:spPr/>
        <p:txBody>
          <a:bodyPr/>
          <a:lstStyle>
            <a:lvl1pPr>
              <a:defRPr/>
            </a:lvl1pPr>
          </a:lstStyle>
          <a:p>
            <a:pPr>
              <a:defRPr/>
            </a:pPr>
            <a:fld id="{5B24A132-C124-2C49-9915-635909B3143F}" type="datetime1">
              <a:rPr lang="en-US"/>
              <a:pPr>
                <a:defRPr/>
              </a:pPr>
              <a:t>7/21/2022</a:t>
            </a:fld>
            <a:endParaRPr lang="en-US"/>
          </a:p>
        </p:txBody>
      </p:sp>
      <p:sp>
        <p:nvSpPr>
          <p:cNvPr id="8" name="Footer Placeholder 5">
            <a:extLst>
              <a:ext uri="{FF2B5EF4-FFF2-40B4-BE49-F238E27FC236}">
                <a16:creationId xmlns:a16="http://schemas.microsoft.com/office/drawing/2014/main" id="{E013CB14-BD3E-CF42-B959-D483FAE84E4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4E05FCE9-A09D-CC4D-ADAD-E434C3BCAF60}"/>
              </a:ext>
            </a:extLst>
          </p:cNvPr>
          <p:cNvSpPr>
            <a:spLocks noGrp="1"/>
          </p:cNvSpPr>
          <p:nvPr>
            <p:ph type="sldNum" sz="quarter" idx="12"/>
          </p:nvPr>
        </p:nvSpPr>
        <p:spPr/>
        <p:txBody>
          <a:bodyPr/>
          <a:lstStyle>
            <a:lvl1pPr>
              <a:defRPr/>
            </a:lvl1pPr>
          </a:lstStyle>
          <a:p>
            <a:pPr>
              <a:defRPr/>
            </a:pPr>
            <a:fld id="{EFC50848-5F15-3246-B834-6E017B4A97BA}" type="slidenum">
              <a:rPr lang="en-US"/>
              <a:pPr>
                <a:defRPr/>
              </a:pPr>
              <a:t>‹#›</a:t>
            </a:fld>
            <a:endParaRPr lang="en-US"/>
          </a:p>
        </p:txBody>
      </p:sp>
      <p:sp>
        <p:nvSpPr>
          <p:cNvPr id="10" name="Title 1">
            <a:extLst>
              <a:ext uri="{FF2B5EF4-FFF2-40B4-BE49-F238E27FC236}">
                <a16:creationId xmlns:a16="http://schemas.microsoft.com/office/drawing/2014/main" id="{5C774F01-C4C5-AC47-B732-13F1686CE68A}"/>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2" name="Picture 11" descr="Logo&#10;&#10;Description automatically generated">
            <a:extLst>
              <a:ext uri="{FF2B5EF4-FFF2-40B4-BE49-F238E27FC236}">
                <a16:creationId xmlns:a16="http://schemas.microsoft.com/office/drawing/2014/main" id="{FA0CEB22-2678-475C-9FAC-B048ACF7621B}"/>
              </a:ext>
            </a:extLst>
          </p:cNvPr>
          <p:cNvPicPr>
            <a:picLocks noChangeAspect="1"/>
          </p:cNvPicPr>
          <p:nvPr userDrawn="1"/>
        </p:nvPicPr>
        <p:blipFill>
          <a:blip r:embed="rId3"/>
          <a:stretch>
            <a:fillRect/>
          </a:stretch>
        </p:blipFill>
        <p:spPr>
          <a:xfrm>
            <a:off x="10692404" y="0"/>
            <a:ext cx="1322791" cy="987254"/>
          </a:xfrm>
          <a:prstGeom prst="rect">
            <a:avLst/>
          </a:prstGeom>
        </p:spPr>
      </p:pic>
    </p:spTree>
    <p:extLst>
      <p:ext uri="{BB962C8B-B14F-4D97-AF65-F5344CB8AC3E}">
        <p14:creationId xmlns:p14="http://schemas.microsoft.com/office/powerpoint/2010/main" val="3385068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B523AF-F71B-8642-81C6-A6A59B28C44F}"/>
              </a:ext>
            </a:extLst>
          </p:cNvPr>
          <p:cNvSpPr/>
          <p:nvPr userDrawn="1"/>
        </p:nvSpPr>
        <p:spPr>
          <a:xfrm>
            <a:off x="0" y="1549400"/>
            <a:ext cx="12211050" cy="4432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10" descr="A person sitting at a table with a group of people working on laptops&#10;&#10;Description automatically generated with low confidence">
            <a:extLst>
              <a:ext uri="{FF2B5EF4-FFF2-40B4-BE49-F238E27FC236}">
                <a16:creationId xmlns:a16="http://schemas.microsoft.com/office/drawing/2014/main" id="{68E947DE-5CC1-424E-AF52-51AC3AE6DE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79526" y="1689351"/>
            <a:ext cx="5857875"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318228" y="2659117"/>
            <a:ext cx="4114800" cy="2932386"/>
          </a:xfrm>
          <a:prstGeom prst="rect">
            <a:avLst/>
          </a:prstGeom>
        </p:spPr>
        <p:txBody>
          <a:bodyPr>
            <a:normAutofit/>
          </a:bodyPr>
          <a:lstStyle>
            <a:lvl1pPr>
              <a:defRPr sz="1800" b="0" i="0">
                <a:solidFill>
                  <a:schemeClr val="bg1"/>
                </a:solidFill>
                <a:latin typeface="Tw Cen MT" panose="020B0602020104020603" pitchFamily="34" charset="77"/>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p:txBody>
      </p:sp>
      <p:sp>
        <p:nvSpPr>
          <p:cNvPr id="7" name="Slide Number Placeholder 8">
            <a:extLst>
              <a:ext uri="{FF2B5EF4-FFF2-40B4-BE49-F238E27FC236}">
                <a16:creationId xmlns:a16="http://schemas.microsoft.com/office/drawing/2014/main" id="{B562565E-275F-CD4C-9768-289305A47529}"/>
              </a:ext>
            </a:extLst>
          </p:cNvPr>
          <p:cNvSpPr>
            <a:spLocks noGrp="1"/>
          </p:cNvSpPr>
          <p:nvPr>
            <p:ph type="sldNum" sz="quarter" idx="10"/>
          </p:nvPr>
        </p:nvSpPr>
        <p:spPr/>
        <p:txBody>
          <a:bodyPr/>
          <a:lstStyle>
            <a:lvl1pPr>
              <a:defRPr/>
            </a:lvl1pPr>
          </a:lstStyle>
          <a:p>
            <a:pPr>
              <a:defRPr/>
            </a:pPr>
            <a:fld id="{5CFC40A6-0E2D-304B-AC01-8E93EC55DB8E}" type="slidenum">
              <a:rPr lang="en-US"/>
              <a:pPr>
                <a:defRPr/>
              </a:pPr>
              <a:t>‹#›</a:t>
            </a:fld>
            <a:endParaRPr lang="en-US"/>
          </a:p>
        </p:txBody>
      </p:sp>
      <p:cxnSp>
        <p:nvCxnSpPr>
          <p:cNvPr id="12" name="Straight Connector 11">
            <a:extLst>
              <a:ext uri="{FF2B5EF4-FFF2-40B4-BE49-F238E27FC236}">
                <a16:creationId xmlns:a16="http://schemas.microsoft.com/office/drawing/2014/main" id="{AC66FA33-BE23-BB4F-9261-45DC704CD4A4}"/>
              </a:ext>
            </a:extLst>
          </p:cNvPr>
          <p:cNvCxnSpPr>
            <a:cxnSpLocks/>
          </p:cNvCxnSpPr>
          <p:nvPr userDrawn="1"/>
        </p:nvCxnSpPr>
        <p:spPr>
          <a:xfrm>
            <a:off x="488950" y="1084263"/>
            <a:ext cx="1131570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13" name="Title 4">
            <a:extLst>
              <a:ext uri="{FF2B5EF4-FFF2-40B4-BE49-F238E27FC236}">
                <a16:creationId xmlns:a16="http://schemas.microsoft.com/office/drawing/2014/main" id="{A41B4716-E2FD-CF45-AE7F-E453627E3C10}"/>
              </a:ext>
            </a:extLst>
          </p:cNvPr>
          <p:cNvSpPr>
            <a:spLocks noGrp="1"/>
          </p:cNvSpPr>
          <p:nvPr>
            <p:ph type="title"/>
          </p:nvPr>
        </p:nvSpPr>
        <p:spPr>
          <a:xfrm>
            <a:off x="975360" y="69012"/>
            <a:ext cx="9784080" cy="1015248"/>
          </a:xfrm>
          <a:prstGeom prst="rect">
            <a:avLst/>
          </a:prstGeom>
        </p:spPr>
        <p:txBody>
          <a:bodyPr anchor="ctr" anchorCtr="0"/>
          <a:lstStyle>
            <a:lvl1pPr algn="l" defTabSz="914400" rtl="0" eaLnBrk="1" latinLnBrk="0" hangingPunct="1">
              <a:lnSpc>
                <a:spcPct val="90000"/>
              </a:lnSpc>
              <a:spcBef>
                <a:spcPct val="0"/>
              </a:spcBef>
              <a:buNone/>
              <a:defRPr lang="en-US" sz="2800" b="0" i="0" kern="1200" dirty="0">
                <a:solidFill>
                  <a:schemeClr val="tx1">
                    <a:lumMod val="75000"/>
                    <a:lumOff val="25000"/>
                  </a:schemeClr>
                </a:solidFill>
                <a:latin typeface="Tw Cen MT" panose="020B0602020104020603" pitchFamily="34" charset="77"/>
                <a:ea typeface="+mj-ea"/>
                <a:cs typeface="+mj-cs"/>
              </a:defRPr>
            </a:lvl1pPr>
          </a:lstStyle>
          <a:p>
            <a:r>
              <a:rPr lang="en-US" dirty="0"/>
              <a:t>Click to edit Master title style</a:t>
            </a:r>
          </a:p>
        </p:txBody>
      </p:sp>
    </p:spTree>
    <p:extLst>
      <p:ext uri="{BB962C8B-B14F-4D97-AF65-F5344CB8AC3E}">
        <p14:creationId xmlns:p14="http://schemas.microsoft.com/office/powerpoint/2010/main" val="2897151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creenSho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43AB66-0EF6-F641-9FD1-26CE066FA08D}"/>
              </a:ext>
            </a:extLst>
          </p:cNvPr>
          <p:cNvSpPr/>
          <p:nvPr userDrawn="1"/>
        </p:nvSpPr>
        <p:spPr>
          <a:xfrm>
            <a:off x="8126413" y="0"/>
            <a:ext cx="4065587"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9">
            <a:extLst>
              <a:ext uri="{FF2B5EF4-FFF2-40B4-BE49-F238E27FC236}">
                <a16:creationId xmlns:a16="http://schemas.microsoft.com/office/drawing/2014/main" id="{317509E6-E26E-F44A-B168-D59BC54921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4016A03-9366-0C4F-AA6A-03BCA2D4E513}"/>
              </a:ext>
            </a:extLst>
          </p:cNvPr>
          <p:cNvCxnSpPr>
            <a:cxnSpLocks/>
          </p:cNvCxnSpPr>
          <p:nvPr userDrawn="1"/>
        </p:nvCxnSpPr>
        <p:spPr>
          <a:xfrm>
            <a:off x="488950" y="1084263"/>
            <a:ext cx="741045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grpSp>
        <p:nvGrpSpPr>
          <p:cNvPr id="7" name="Group 11">
            <a:extLst>
              <a:ext uri="{FF2B5EF4-FFF2-40B4-BE49-F238E27FC236}">
                <a16:creationId xmlns:a16="http://schemas.microsoft.com/office/drawing/2014/main" id="{A4CDA811-E8F9-F14E-8DA4-A883A4DF929D}"/>
              </a:ext>
            </a:extLst>
          </p:cNvPr>
          <p:cNvGrpSpPr>
            <a:grpSpLocks/>
          </p:cNvGrpSpPr>
          <p:nvPr userDrawn="1"/>
        </p:nvGrpSpPr>
        <p:grpSpPr bwMode="auto">
          <a:xfrm>
            <a:off x="6478438" y="1817375"/>
            <a:ext cx="4810029" cy="3956362"/>
            <a:chOff x="4994935" y="2060251"/>
            <a:chExt cx="5384069" cy="4428273"/>
          </a:xfrm>
        </p:grpSpPr>
        <p:pic>
          <p:nvPicPr>
            <p:cNvPr id="8" name="Google Shape;94;p2">
              <a:extLst>
                <a:ext uri="{FF2B5EF4-FFF2-40B4-BE49-F238E27FC236}">
                  <a16:creationId xmlns:a16="http://schemas.microsoft.com/office/drawing/2014/main" id="{240AC146-B040-0F42-85C2-D0E8C837798F}"/>
                </a:ext>
              </a:extLst>
            </p:cNvPr>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4935" y="2060251"/>
              <a:ext cx="5384069" cy="442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E3B3E6F-35A1-0145-B210-06AF04429C08}"/>
                </a:ext>
              </a:extLst>
            </p:cNvPr>
            <p:cNvSpPr/>
            <p:nvPr userDrawn="1"/>
          </p:nvSpPr>
          <p:spPr>
            <a:xfrm>
              <a:off x="5207631" y="2298330"/>
              <a:ext cx="4952328" cy="2566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4" name="Title 4"/>
          <p:cNvSpPr>
            <a:spLocks noGrp="1"/>
          </p:cNvSpPr>
          <p:nvPr>
            <p:ph type="title"/>
          </p:nvPr>
        </p:nvSpPr>
        <p:spPr>
          <a:xfrm>
            <a:off x="822960" y="18288"/>
            <a:ext cx="9784080" cy="1065838"/>
          </a:xfrm>
          <a:prstGeom prst="rect">
            <a:avLst/>
          </a:prstGeom>
        </p:spPr>
        <p:txBody>
          <a:bodyPr anchor="ctr" anchorCtr="0"/>
          <a:lstStyle>
            <a:lvl1pPr algn="l" defTabSz="914400" rtl="0" eaLnBrk="1" latinLnBrk="0" hangingPunct="1">
              <a:lnSpc>
                <a:spcPct val="90000"/>
              </a:lnSpc>
              <a:spcBef>
                <a:spcPct val="0"/>
              </a:spcBef>
              <a:buNone/>
              <a:defRPr lang="en-US" sz="2800" b="0" i="0" kern="1200" dirty="0">
                <a:solidFill>
                  <a:schemeClr val="tx1">
                    <a:lumMod val="75000"/>
                    <a:lumOff val="25000"/>
                  </a:schemeClr>
                </a:solidFill>
                <a:latin typeface="Tw Cen MT" panose="020B0602020104020603" pitchFamily="34" charset="77"/>
                <a:ea typeface="+mj-ea"/>
                <a:cs typeface="+mj-cs"/>
              </a:defRPr>
            </a:lvl1pPr>
          </a:lstStyle>
          <a:p>
            <a:r>
              <a:rPr lang="en-US" dirty="0"/>
              <a:t>Click to edit Master title style</a:t>
            </a:r>
          </a:p>
        </p:txBody>
      </p:sp>
      <p:sp>
        <p:nvSpPr>
          <p:cNvPr id="10" name="Slide Number Placeholder 1">
            <a:extLst>
              <a:ext uri="{FF2B5EF4-FFF2-40B4-BE49-F238E27FC236}">
                <a16:creationId xmlns:a16="http://schemas.microsoft.com/office/drawing/2014/main" id="{88766C02-8BD6-3249-AEFA-AF990AF5DB00}"/>
              </a:ext>
            </a:extLst>
          </p:cNvPr>
          <p:cNvSpPr>
            <a:spLocks noGrp="1"/>
          </p:cNvSpPr>
          <p:nvPr>
            <p:ph type="sldNum" sz="quarter" idx="10"/>
          </p:nvPr>
        </p:nvSpPr>
        <p:spPr/>
        <p:txBody>
          <a:bodyPr/>
          <a:lstStyle>
            <a:lvl1pPr>
              <a:defRPr/>
            </a:lvl1pPr>
          </a:lstStyle>
          <a:p>
            <a:pPr>
              <a:defRPr/>
            </a:pPr>
            <a:fld id="{DD499E57-7B7B-F94D-A690-318B973C5EE7}" type="slidenum">
              <a:rPr lang="en-US"/>
              <a:pPr>
                <a:defRPr/>
              </a:pPr>
              <a:t>‹#›</a:t>
            </a:fld>
            <a:endParaRPr lang="en-US"/>
          </a:p>
        </p:txBody>
      </p:sp>
      <p:sp>
        <p:nvSpPr>
          <p:cNvPr id="11" name="Content Placeholder 2">
            <a:extLst>
              <a:ext uri="{FF2B5EF4-FFF2-40B4-BE49-F238E27FC236}">
                <a16:creationId xmlns:a16="http://schemas.microsoft.com/office/drawing/2014/main" id="{D84E5D9F-2ADE-AB42-9D5D-D37BE8253B30}"/>
              </a:ext>
            </a:extLst>
          </p:cNvPr>
          <p:cNvSpPr>
            <a:spLocks noGrp="1"/>
          </p:cNvSpPr>
          <p:nvPr>
            <p:ph idx="1"/>
          </p:nvPr>
        </p:nvSpPr>
        <p:spPr>
          <a:xfrm>
            <a:off x="838200" y="1656952"/>
            <a:ext cx="5640238" cy="4351338"/>
          </a:xfrm>
        </p:spPr>
        <p:txBody>
          <a:bodyPr/>
          <a:lstStyle>
            <a:lvl1pPr>
              <a:defRPr b="0" i="0">
                <a:latin typeface="Tw Cen MT" panose="020B0602020104020603" pitchFamily="34" charset="77"/>
              </a:defRPr>
            </a:lvl1pPr>
            <a:lvl2pPr>
              <a:defRPr b="0" i="0">
                <a:latin typeface="Tw Cen MT" panose="020B0602020104020603" pitchFamily="34" charset="77"/>
              </a:defRPr>
            </a:lvl2pPr>
            <a:lvl3pPr>
              <a:defRPr b="0" i="0">
                <a:latin typeface="Tw Cen MT" panose="020B0602020104020603" pitchFamily="34" charset="77"/>
              </a:defRPr>
            </a:lvl3pPr>
            <a:lvl4pPr>
              <a:defRPr b="0" i="0">
                <a:latin typeface="Tw Cen MT" panose="020B0602020104020603" pitchFamily="34" charset="77"/>
              </a:defRPr>
            </a:lvl4pPr>
            <a:lvl5pPr>
              <a:defRPr b="0" i="0">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8599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creenSho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43AB66-0EF6-F641-9FD1-26CE066FA08D}"/>
              </a:ext>
            </a:extLst>
          </p:cNvPr>
          <p:cNvSpPr/>
          <p:nvPr userDrawn="1"/>
        </p:nvSpPr>
        <p:spPr>
          <a:xfrm>
            <a:off x="8126413" y="0"/>
            <a:ext cx="4065587"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9">
            <a:extLst>
              <a:ext uri="{FF2B5EF4-FFF2-40B4-BE49-F238E27FC236}">
                <a16:creationId xmlns:a16="http://schemas.microsoft.com/office/drawing/2014/main" id="{317509E6-E26E-F44A-B168-D59BC54921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4016A03-9366-0C4F-AA6A-03BCA2D4E513}"/>
              </a:ext>
            </a:extLst>
          </p:cNvPr>
          <p:cNvCxnSpPr>
            <a:cxnSpLocks/>
          </p:cNvCxnSpPr>
          <p:nvPr userDrawn="1"/>
        </p:nvCxnSpPr>
        <p:spPr>
          <a:xfrm>
            <a:off x="488950" y="1084263"/>
            <a:ext cx="741045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4" name="Title 4"/>
          <p:cNvSpPr>
            <a:spLocks noGrp="1"/>
          </p:cNvSpPr>
          <p:nvPr>
            <p:ph type="title"/>
          </p:nvPr>
        </p:nvSpPr>
        <p:spPr>
          <a:xfrm>
            <a:off x="822960" y="18288"/>
            <a:ext cx="9784080" cy="1065838"/>
          </a:xfrm>
          <a:prstGeom prst="rect">
            <a:avLst/>
          </a:prstGeom>
        </p:spPr>
        <p:txBody>
          <a:bodyPr anchor="ctr" anchorCtr="0"/>
          <a:lstStyle>
            <a:lvl1pPr algn="l" defTabSz="914400" rtl="0" eaLnBrk="1" latinLnBrk="0" hangingPunct="1">
              <a:lnSpc>
                <a:spcPct val="90000"/>
              </a:lnSpc>
              <a:spcBef>
                <a:spcPct val="0"/>
              </a:spcBef>
              <a:buNone/>
              <a:defRPr lang="en-US" sz="2800" b="0" i="0" kern="1200" dirty="0">
                <a:solidFill>
                  <a:schemeClr val="tx1">
                    <a:lumMod val="75000"/>
                    <a:lumOff val="25000"/>
                  </a:schemeClr>
                </a:solidFill>
                <a:latin typeface="Tw Cen MT" panose="020B0602020104020603" pitchFamily="34" charset="77"/>
                <a:ea typeface="+mj-ea"/>
                <a:cs typeface="+mj-cs"/>
              </a:defRPr>
            </a:lvl1pPr>
          </a:lstStyle>
          <a:p>
            <a:r>
              <a:rPr lang="en-US" dirty="0"/>
              <a:t>Click to edit Master title style</a:t>
            </a:r>
          </a:p>
        </p:txBody>
      </p:sp>
      <p:pic>
        <p:nvPicPr>
          <p:cNvPr id="12" name="Picture 11" descr="A picture containing text, screenshot, electronics, display&#10;&#10;Description automatically generated">
            <a:extLst>
              <a:ext uri="{FF2B5EF4-FFF2-40B4-BE49-F238E27FC236}">
                <a16:creationId xmlns:a16="http://schemas.microsoft.com/office/drawing/2014/main" id="{CB42E6E1-8598-B84C-BE88-188EB9B53FAB}"/>
              </a:ext>
            </a:extLst>
          </p:cNvPr>
          <p:cNvPicPr>
            <a:picLocks noChangeAspect="1"/>
          </p:cNvPicPr>
          <p:nvPr userDrawn="1"/>
        </p:nvPicPr>
        <p:blipFill>
          <a:blip r:embed="rId3"/>
          <a:stretch>
            <a:fillRect/>
          </a:stretch>
        </p:blipFill>
        <p:spPr>
          <a:xfrm>
            <a:off x="822960" y="1194870"/>
            <a:ext cx="9144000" cy="5892800"/>
          </a:xfrm>
          <a:prstGeom prst="rect">
            <a:avLst/>
          </a:prstGeom>
        </p:spPr>
      </p:pic>
      <p:sp>
        <p:nvSpPr>
          <p:cNvPr id="9" name="Slide Number Placeholder 1">
            <a:extLst>
              <a:ext uri="{FF2B5EF4-FFF2-40B4-BE49-F238E27FC236}">
                <a16:creationId xmlns:a16="http://schemas.microsoft.com/office/drawing/2014/main" id="{161D16E4-6025-FD4E-9E79-B11EFFCBF9F5}"/>
              </a:ext>
            </a:extLst>
          </p:cNvPr>
          <p:cNvSpPr>
            <a:spLocks noGrp="1"/>
          </p:cNvSpPr>
          <p:nvPr>
            <p:ph type="sldNum" sz="quarter" idx="10"/>
          </p:nvPr>
        </p:nvSpPr>
        <p:spPr>
          <a:xfrm>
            <a:off x="8610600" y="6356350"/>
            <a:ext cx="2743200" cy="365125"/>
          </a:xfrm>
        </p:spPr>
        <p:txBody>
          <a:bodyPr/>
          <a:lstStyle>
            <a:lvl1pPr>
              <a:defRPr/>
            </a:lvl1pPr>
          </a:lstStyle>
          <a:p>
            <a:pPr>
              <a:defRPr/>
            </a:pPr>
            <a:fld id="{DD499E57-7B7B-F94D-A690-318B973C5EE7}" type="slidenum">
              <a:rPr lang="en-US"/>
              <a:pPr>
                <a:defRPr/>
              </a:pPr>
              <a:t>‹#›</a:t>
            </a:fld>
            <a:endParaRPr lang="en-US"/>
          </a:p>
        </p:txBody>
      </p:sp>
    </p:spTree>
    <p:extLst>
      <p:ext uri="{BB962C8B-B14F-4D97-AF65-F5344CB8AC3E}">
        <p14:creationId xmlns:p14="http://schemas.microsoft.com/office/powerpoint/2010/main" val="4139972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6C8215-0105-3D4D-B884-572BFD6E4CD7}"/>
              </a:ext>
            </a:extLst>
          </p:cNvPr>
          <p:cNvSpPr/>
          <p:nvPr userDrawn="1"/>
        </p:nvSpPr>
        <p:spPr>
          <a:xfrm>
            <a:off x="10082213" y="0"/>
            <a:ext cx="2136775"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1">
            <a:extLst>
              <a:ext uri="{FF2B5EF4-FFF2-40B4-BE49-F238E27FC236}">
                <a16:creationId xmlns:a16="http://schemas.microsoft.com/office/drawing/2014/main" id="{B1EFC162-C133-FA48-8273-111AB33DBD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58475" y="339725"/>
            <a:ext cx="102393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95D96344-9823-E946-8299-80C099FF0A76}"/>
              </a:ext>
            </a:extLst>
          </p:cNvPr>
          <p:cNvCxnSpPr>
            <a:cxnSpLocks/>
          </p:cNvCxnSpPr>
          <p:nvPr userDrawn="1"/>
        </p:nvCxnSpPr>
        <p:spPr>
          <a:xfrm>
            <a:off x="515938" y="1096963"/>
            <a:ext cx="937895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838200" y="18256"/>
            <a:ext cx="10515600" cy="1092088"/>
          </a:xfrm>
        </p:spPr>
        <p:txBody>
          <a:bodyPr>
            <a:normAutofit/>
          </a:bodyPr>
          <a:lstStyle>
            <a:lvl1pPr>
              <a:defRPr sz="2800" b="0" i="0">
                <a:latin typeface="Tw Cen MT" panose="020B0602020104020603" pitchFamily="34" charset="77"/>
              </a:defRPr>
            </a:lvl1pPr>
          </a:lstStyle>
          <a:p>
            <a:r>
              <a:rPr lang="en-US" dirty="0"/>
              <a:t>Click to edit Master title style</a:t>
            </a:r>
          </a:p>
        </p:txBody>
      </p:sp>
      <p:sp>
        <p:nvSpPr>
          <p:cNvPr id="11" name="Content Placeholder 2"/>
          <p:cNvSpPr>
            <a:spLocks noGrp="1"/>
          </p:cNvSpPr>
          <p:nvPr>
            <p:ph idx="1"/>
          </p:nvPr>
        </p:nvSpPr>
        <p:spPr>
          <a:xfrm>
            <a:off x="838200" y="1674415"/>
            <a:ext cx="5834063" cy="4351338"/>
          </a:xfrm>
        </p:spPr>
        <p:txBody>
          <a:bodyPr/>
          <a:lstStyle>
            <a:lvl1pPr>
              <a:defRPr b="0" i="0">
                <a:latin typeface="Tw Cen MT" panose="020B0602020104020603" pitchFamily="34" charset="77"/>
              </a:defRPr>
            </a:lvl1pPr>
            <a:lvl2pPr>
              <a:defRPr b="0" i="0">
                <a:latin typeface="Tw Cen MT" panose="020B0602020104020603" pitchFamily="34" charset="77"/>
              </a:defRPr>
            </a:lvl2pPr>
            <a:lvl3pPr>
              <a:defRPr b="0" i="0">
                <a:latin typeface="Tw Cen MT" panose="020B0602020104020603" pitchFamily="34" charset="77"/>
              </a:defRPr>
            </a:lvl3pPr>
            <a:lvl4pPr>
              <a:defRPr b="0" i="0">
                <a:latin typeface="Tw Cen MT" panose="020B0602020104020603" pitchFamily="34" charset="77"/>
              </a:defRPr>
            </a:lvl4pPr>
            <a:lvl5pPr>
              <a:defRPr b="0" i="0">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a:extLst>
              <a:ext uri="{FF2B5EF4-FFF2-40B4-BE49-F238E27FC236}">
                <a16:creationId xmlns:a16="http://schemas.microsoft.com/office/drawing/2014/main" id="{F0DB5407-804E-CA46-9081-DA872032822D}"/>
              </a:ext>
            </a:extLst>
          </p:cNvPr>
          <p:cNvSpPr>
            <a:spLocks noGrp="1"/>
          </p:cNvSpPr>
          <p:nvPr>
            <p:ph type="dt" sz="half" idx="10"/>
          </p:nvPr>
        </p:nvSpPr>
        <p:spPr/>
        <p:txBody>
          <a:bodyPr/>
          <a:lstStyle>
            <a:lvl1pPr>
              <a:defRPr/>
            </a:lvl1pPr>
          </a:lstStyle>
          <a:p>
            <a:pPr>
              <a:defRPr/>
            </a:pPr>
            <a:fld id="{05B964F4-845D-FA49-BC75-2FC06D9FA6F3}" type="datetime1">
              <a:rPr lang="en-US"/>
              <a:pPr>
                <a:defRPr/>
              </a:pPr>
              <a:t>7/21/2022</a:t>
            </a:fld>
            <a:endParaRPr lang="en-US"/>
          </a:p>
        </p:txBody>
      </p:sp>
      <p:sp>
        <p:nvSpPr>
          <p:cNvPr id="8" name="Footer Placeholder 5">
            <a:extLst>
              <a:ext uri="{FF2B5EF4-FFF2-40B4-BE49-F238E27FC236}">
                <a16:creationId xmlns:a16="http://schemas.microsoft.com/office/drawing/2014/main" id="{29EA34B0-E31E-D24F-BB22-9F35FF177E3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352A3FEB-9181-754B-B07A-046EB70EFA2C}"/>
              </a:ext>
            </a:extLst>
          </p:cNvPr>
          <p:cNvSpPr>
            <a:spLocks noGrp="1"/>
          </p:cNvSpPr>
          <p:nvPr>
            <p:ph type="sldNum" sz="quarter" idx="12"/>
          </p:nvPr>
        </p:nvSpPr>
        <p:spPr/>
        <p:txBody>
          <a:bodyPr/>
          <a:lstStyle>
            <a:lvl1pPr>
              <a:defRPr/>
            </a:lvl1pPr>
          </a:lstStyle>
          <a:p>
            <a:pPr>
              <a:defRPr/>
            </a:pPr>
            <a:fld id="{F8587FF1-204D-A74B-B15D-8B8E492D9C19}" type="slidenum">
              <a:rPr lang="en-US"/>
              <a:pPr>
                <a:defRPr/>
              </a:pPr>
              <a:t>‹#›</a:t>
            </a:fld>
            <a:endParaRPr lang="en-US"/>
          </a:p>
        </p:txBody>
      </p:sp>
    </p:spTree>
    <p:extLst>
      <p:ext uri="{BB962C8B-B14F-4D97-AF65-F5344CB8AC3E}">
        <p14:creationId xmlns:p14="http://schemas.microsoft.com/office/powerpoint/2010/main" val="3386643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 Slide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402B5-D127-E244-B261-F76EA59AABEA}"/>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a:extLst>
              <a:ext uri="{FF2B5EF4-FFF2-40B4-BE49-F238E27FC236}">
                <a16:creationId xmlns:a16="http://schemas.microsoft.com/office/drawing/2014/main" id="{0FD7CD64-7414-094C-B2E4-1F51F8E77675}"/>
              </a:ext>
            </a:extLst>
          </p:cNvPr>
          <p:cNvSpPr/>
          <p:nvPr userDrawn="1"/>
        </p:nvSpPr>
        <p:spPr>
          <a:xfrm>
            <a:off x="0" y="1857375"/>
            <a:ext cx="12192000" cy="3281363"/>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11">
            <a:extLst>
              <a:ext uri="{FF2B5EF4-FFF2-40B4-BE49-F238E27FC236}">
                <a16:creationId xmlns:a16="http://schemas.microsoft.com/office/drawing/2014/main" id="{1957DA22-7EB3-3D40-B7BA-C1D2E4516C0D}"/>
              </a:ext>
            </a:extLst>
          </p:cNvPr>
          <p:cNvGrpSpPr>
            <a:grpSpLocks/>
          </p:cNvGrpSpPr>
          <p:nvPr userDrawn="1"/>
        </p:nvGrpSpPr>
        <p:grpSpPr bwMode="auto">
          <a:xfrm>
            <a:off x="5140325" y="4210051"/>
            <a:ext cx="1795463" cy="1795462"/>
            <a:chOff x="3827463" y="963613"/>
            <a:chExt cx="1795462" cy="1795462"/>
          </a:xfrm>
        </p:grpSpPr>
        <p:sp>
          <p:nvSpPr>
            <p:cNvPr id="8" name="Oval 7">
              <a:extLst>
                <a:ext uri="{FF2B5EF4-FFF2-40B4-BE49-F238E27FC236}">
                  <a16:creationId xmlns:a16="http://schemas.microsoft.com/office/drawing/2014/main" id="{4A44BF07-0DD4-214B-9ED5-477769D5C0CB}"/>
                </a:ext>
              </a:extLst>
            </p:cNvPr>
            <p:cNvSpPr/>
            <p:nvPr userDrawn="1"/>
          </p:nvSpPr>
          <p:spPr>
            <a:xfrm>
              <a:off x="3827463" y="96361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AADDE2EE-03D1-6B46-BBDE-448E10432FCF}"/>
                </a:ext>
              </a:extLst>
            </p:cNvPr>
            <p:cNvSpPr/>
            <p:nvPr userDrawn="1"/>
          </p:nvSpPr>
          <p:spPr>
            <a:xfrm>
              <a:off x="3927476" y="1073150"/>
              <a:ext cx="1589086"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14">
              <a:extLst>
                <a:ext uri="{FF2B5EF4-FFF2-40B4-BE49-F238E27FC236}">
                  <a16:creationId xmlns:a16="http://schemas.microsoft.com/office/drawing/2014/main" id="{1F892602-CAA1-0B4B-B8FB-4F76962E861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0" y="2759637"/>
            <a:ext cx="12192000" cy="1350401"/>
          </a:xfrm>
        </p:spPr>
        <p:txBody>
          <a:bodyPr>
            <a:normAutofit/>
          </a:bodyPr>
          <a:lstStyle>
            <a:lvl1pPr algn="ctr">
              <a:defRPr sz="4000" b="0" i="0">
                <a:solidFill>
                  <a:schemeClr val="bg2">
                    <a:lumMod val="25000"/>
                  </a:schemeClr>
                </a:solidFill>
                <a:latin typeface="Tw Cen MT" panose="020B0602020104020603" pitchFamily="34" charset="77"/>
              </a:defRPr>
            </a:lvl1pPr>
          </a:lstStyle>
          <a:p>
            <a:r>
              <a:rPr lang="en-US" dirty="0"/>
              <a:t>Click to edit Master title style</a:t>
            </a:r>
          </a:p>
        </p:txBody>
      </p:sp>
      <p:sp>
        <p:nvSpPr>
          <p:cNvPr id="18" name="Date Placeholder 3">
            <a:extLst>
              <a:ext uri="{FF2B5EF4-FFF2-40B4-BE49-F238E27FC236}">
                <a16:creationId xmlns:a16="http://schemas.microsoft.com/office/drawing/2014/main" id="{648B589A-6CD3-DD40-BADF-8621820D30FB}"/>
              </a:ext>
            </a:extLst>
          </p:cNvPr>
          <p:cNvSpPr>
            <a:spLocks noGrp="1"/>
          </p:cNvSpPr>
          <p:nvPr>
            <p:ph type="dt" sz="half" idx="14"/>
          </p:nvPr>
        </p:nvSpPr>
        <p:spPr/>
        <p:txBody>
          <a:bodyPr/>
          <a:lstStyle>
            <a:lvl1pPr>
              <a:defRPr/>
            </a:lvl1pPr>
          </a:lstStyle>
          <a:p>
            <a:pPr>
              <a:defRPr/>
            </a:pPr>
            <a:fld id="{2F2A25EC-692A-144E-908D-444069DCEA76}" type="datetime1">
              <a:rPr lang="en-US"/>
              <a:pPr>
                <a:defRPr/>
              </a:pPr>
              <a:t>7/21/2022</a:t>
            </a:fld>
            <a:endParaRPr lang="en-US"/>
          </a:p>
        </p:txBody>
      </p:sp>
      <p:sp>
        <p:nvSpPr>
          <p:cNvPr id="19" name="Footer Placeholder 4">
            <a:extLst>
              <a:ext uri="{FF2B5EF4-FFF2-40B4-BE49-F238E27FC236}">
                <a16:creationId xmlns:a16="http://schemas.microsoft.com/office/drawing/2014/main" id="{B9E9D62B-73D6-FB4E-8AB2-EEF53EFDA8C0}"/>
              </a:ext>
            </a:extLst>
          </p:cNvPr>
          <p:cNvSpPr>
            <a:spLocks noGrp="1"/>
          </p:cNvSpPr>
          <p:nvPr>
            <p:ph type="ftr" sz="quarter" idx="15"/>
          </p:nvPr>
        </p:nvSpPr>
        <p:spPr/>
        <p:txBody>
          <a:bodyPr/>
          <a:lstStyle>
            <a:lvl1pPr>
              <a:defRPr/>
            </a:lvl1pPr>
          </a:lstStyle>
          <a:p>
            <a:pPr>
              <a:defRPr/>
            </a:pPr>
            <a:endParaRPr lang="en-US"/>
          </a:p>
        </p:txBody>
      </p:sp>
      <p:sp>
        <p:nvSpPr>
          <p:cNvPr id="20" name="Slide Number Placeholder 5">
            <a:extLst>
              <a:ext uri="{FF2B5EF4-FFF2-40B4-BE49-F238E27FC236}">
                <a16:creationId xmlns:a16="http://schemas.microsoft.com/office/drawing/2014/main" id="{37768DD6-021A-2144-9120-E78584A6C0A6}"/>
              </a:ext>
            </a:extLst>
          </p:cNvPr>
          <p:cNvSpPr>
            <a:spLocks noGrp="1"/>
          </p:cNvSpPr>
          <p:nvPr>
            <p:ph type="sldNum" sz="quarter" idx="16"/>
          </p:nvPr>
        </p:nvSpPr>
        <p:spPr/>
        <p:txBody>
          <a:bodyPr/>
          <a:lstStyle>
            <a:lvl1pPr>
              <a:defRPr/>
            </a:lvl1pPr>
          </a:lstStyle>
          <a:p>
            <a:pPr>
              <a:defRPr/>
            </a:pPr>
            <a:fld id="{636571E5-2AB4-9B4A-981A-013AF1614B02}" type="slidenum">
              <a:rPr lang="en-US"/>
              <a:pPr>
                <a:defRPr/>
              </a:pPr>
              <a:t>‹#›</a:t>
            </a:fld>
            <a:endParaRPr lang="en-US"/>
          </a:p>
        </p:txBody>
      </p:sp>
    </p:spTree>
    <p:extLst>
      <p:ext uri="{BB962C8B-B14F-4D97-AF65-F5344CB8AC3E}">
        <p14:creationId xmlns:p14="http://schemas.microsoft.com/office/powerpoint/2010/main" val="1687074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xit Slide A">
    <p:bg>
      <p:bgPr>
        <a:solidFill>
          <a:srgbClr val="5B9BD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0A3611-599C-184C-95E7-C626CBCBA910}"/>
              </a:ext>
            </a:extLst>
          </p:cNvPr>
          <p:cNvSpPr/>
          <p:nvPr userDrawn="1"/>
        </p:nvSpPr>
        <p:spPr>
          <a:xfrm>
            <a:off x="0" y="-28575"/>
            <a:ext cx="12192000" cy="6886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14B81DA4-59BF-4A45-8AC1-5CE6C6651C91}"/>
              </a:ext>
            </a:extLst>
          </p:cNvPr>
          <p:cNvSpPr/>
          <p:nvPr userDrawn="1"/>
        </p:nvSpPr>
        <p:spPr>
          <a:xfrm>
            <a:off x="0" y="1876425"/>
            <a:ext cx="12192000" cy="32813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a:extLst>
              <a:ext uri="{FF2B5EF4-FFF2-40B4-BE49-F238E27FC236}">
                <a16:creationId xmlns:a16="http://schemas.microsoft.com/office/drawing/2014/main" id="{DB8AEB37-81D1-F449-95AC-D325B98C18E6}"/>
              </a:ext>
            </a:extLst>
          </p:cNvPr>
          <p:cNvSpPr/>
          <p:nvPr userDrawn="1"/>
        </p:nvSpPr>
        <p:spPr>
          <a:xfrm>
            <a:off x="3827463" y="4203700"/>
            <a:ext cx="1795462" cy="1795463"/>
          </a:xfrm>
          <a:prstGeom prst="ellipse">
            <a:avLst/>
          </a:prstGeom>
          <a:solidFill>
            <a:srgbClr val="68615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2B667170-CD96-9247-BBF5-FFB666D356CA}"/>
              </a:ext>
            </a:extLst>
          </p:cNvPr>
          <p:cNvSpPr/>
          <p:nvPr userDrawn="1"/>
        </p:nvSpPr>
        <p:spPr>
          <a:xfrm>
            <a:off x="3927475" y="4313238"/>
            <a:ext cx="1589088" cy="1587500"/>
          </a:xfrm>
          <a:prstGeom prst="ellipse">
            <a:avLst/>
          </a:prstGeom>
          <a:solidFill>
            <a:srgbClr val="68615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4">
            <a:extLst>
              <a:ext uri="{FF2B5EF4-FFF2-40B4-BE49-F238E27FC236}">
                <a16:creationId xmlns:a16="http://schemas.microsoft.com/office/drawing/2014/main" id="{2F59385A-1555-BB47-BCFE-2F634ADABF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4730750"/>
            <a:ext cx="1235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15EBA3B1-1107-964C-A1F2-C99B41AF3FB1}"/>
              </a:ext>
            </a:extLst>
          </p:cNvPr>
          <p:cNvSpPr/>
          <p:nvPr userDrawn="1"/>
        </p:nvSpPr>
        <p:spPr>
          <a:xfrm>
            <a:off x="6516688" y="4208463"/>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C3E39F2B-0B3B-994A-82EF-FCC2394AA8BB}"/>
              </a:ext>
            </a:extLst>
          </p:cNvPr>
          <p:cNvSpPr/>
          <p:nvPr userDrawn="1"/>
        </p:nvSpPr>
        <p:spPr>
          <a:xfrm>
            <a:off x="6616700" y="4318000"/>
            <a:ext cx="1589088" cy="1589088"/>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0" y="2782957"/>
            <a:ext cx="12192000" cy="1292757"/>
          </a:xfrm>
        </p:spPr>
        <p:txBody>
          <a:bodyPr>
            <a:normAutofit/>
          </a:bodyPr>
          <a:lstStyle>
            <a:lvl1pPr algn="ctr">
              <a:defRPr sz="4000" b="0" i="0">
                <a:solidFill>
                  <a:schemeClr val="bg2">
                    <a:lumMod val="25000"/>
                  </a:schemeClr>
                </a:solidFill>
                <a:latin typeface="Tw Cen MT" panose="020B0602020104020603" pitchFamily="34" charset="77"/>
              </a:defRPr>
            </a:lvl1pPr>
          </a:lstStyle>
          <a:p>
            <a:r>
              <a:rPr lang="en-US" dirty="0"/>
              <a:t>Click to edit Master title style</a:t>
            </a:r>
          </a:p>
        </p:txBody>
      </p:sp>
      <p:sp>
        <p:nvSpPr>
          <p:cNvPr id="10" name="Date Placeholder 3">
            <a:extLst>
              <a:ext uri="{FF2B5EF4-FFF2-40B4-BE49-F238E27FC236}">
                <a16:creationId xmlns:a16="http://schemas.microsoft.com/office/drawing/2014/main" id="{3E00E67A-26FE-964B-8343-E90B47C0D391}"/>
              </a:ext>
            </a:extLst>
          </p:cNvPr>
          <p:cNvSpPr>
            <a:spLocks noGrp="1"/>
          </p:cNvSpPr>
          <p:nvPr>
            <p:ph type="dt" sz="half" idx="10"/>
          </p:nvPr>
        </p:nvSpPr>
        <p:spPr/>
        <p:txBody>
          <a:bodyPr/>
          <a:lstStyle>
            <a:lvl1pPr>
              <a:defRPr/>
            </a:lvl1pPr>
          </a:lstStyle>
          <a:p>
            <a:pPr>
              <a:defRPr/>
            </a:pPr>
            <a:fld id="{183329A6-0565-2A4A-890F-A5670D32F327}" type="datetime1">
              <a:rPr lang="en-US"/>
              <a:pPr>
                <a:defRPr/>
              </a:pPr>
              <a:t>7/21/2022</a:t>
            </a:fld>
            <a:endParaRPr lang="en-US"/>
          </a:p>
        </p:txBody>
      </p:sp>
      <p:sp>
        <p:nvSpPr>
          <p:cNvPr id="11" name="Footer Placeholder 4">
            <a:extLst>
              <a:ext uri="{FF2B5EF4-FFF2-40B4-BE49-F238E27FC236}">
                <a16:creationId xmlns:a16="http://schemas.microsoft.com/office/drawing/2014/main" id="{8032DE3D-E51D-CF4C-93B2-5DFE0996C635}"/>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131F154F-BC97-B345-8ABC-C0635EFB4F16}"/>
              </a:ext>
            </a:extLst>
          </p:cNvPr>
          <p:cNvSpPr>
            <a:spLocks noGrp="1"/>
          </p:cNvSpPr>
          <p:nvPr>
            <p:ph type="sldNum" sz="quarter" idx="12"/>
          </p:nvPr>
        </p:nvSpPr>
        <p:spPr/>
        <p:txBody>
          <a:bodyPr/>
          <a:lstStyle>
            <a:lvl1pPr>
              <a:defRPr/>
            </a:lvl1pPr>
          </a:lstStyle>
          <a:p>
            <a:pPr>
              <a:defRPr/>
            </a:pPr>
            <a:fld id="{E6C3616B-5FD5-1F45-867D-E4F4E0E9A504}" type="slidenum">
              <a:rPr lang="en-US"/>
              <a:pPr>
                <a:defRPr/>
              </a:pPr>
              <a:t>‹#›</a:t>
            </a:fld>
            <a:endParaRPr lang="en-US"/>
          </a:p>
        </p:txBody>
      </p:sp>
    </p:spTree>
    <p:extLst>
      <p:ext uri="{BB962C8B-B14F-4D97-AF65-F5344CB8AC3E}">
        <p14:creationId xmlns:p14="http://schemas.microsoft.com/office/powerpoint/2010/main" val="851587717"/>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xit Slide 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EB4917-842D-9F4F-9F6C-69B97833778C}"/>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580EE016-1351-4F4D-929E-1B71E50860CB}"/>
              </a:ext>
            </a:extLst>
          </p:cNvPr>
          <p:cNvSpPr/>
          <p:nvPr userDrawn="1"/>
        </p:nvSpPr>
        <p:spPr>
          <a:xfrm>
            <a:off x="0" y="1866900"/>
            <a:ext cx="12192000" cy="3281363"/>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Oval 4">
            <a:extLst>
              <a:ext uri="{FF2B5EF4-FFF2-40B4-BE49-F238E27FC236}">
                <a16:creationId xmlns:a16="http://schemas.microsoft.com/office/drawing/2014/main" id="{955EEC42-E6CE-FE42-8813-0EB56BD5504F}"/>
              </a:ext>
            </a:extLst>
          </p:cNvPr>
          <p:cNvSpPr/>
          <p:nvPr userDrawn="1"/>
        </p:nvSpPr>
        <p:spPr>
          <a:xfrm>
            <a:off x="3827463" y="420846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4148D1F2-9597-4A46-8EA4-087F35363329}"/>
              </a:ext>
            </a:extLst>
          </p:cNvPr>
          <p:cNvSpPr/>
          <p:nvPr userDrawn="1"/>
        </p:nvSpPr>
        <p:spPr>
          <a:xfrm>
            <a:off x="3927475" y="4318000"/>
            <a:ext cx="1589088"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4">
            <a:extLst>
              <a:ext uri="{FF2B5EF4-FFF2-40B4-BE49-F238E27FC236}">
                <a16:creationId xmlns:a16="http://schemas.microsoft.com/office/drawing/2014/main" id="{8C3463A1-D2A5-9146-82E5-E201BC8CAA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473551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0DA94145-F7AD-C44C-A974-647EF0C0F6AB}"/>
              </a:ext>
            </a:extLst>
          </p:cNvPr>
          <p:cNvSpPr/>
          <p:nvPr userDrawn="1"/>
        </p:nvSpPr>
        <p:spPr>
          <a:xfrm>
            <a:off x="6516688" y="4213225"/>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FE269A91-C4B6-8245-82A9-B1A4FAE90BE0}"/>
              </a:ext>
            </a:extLst>
          </p:cNvPr>
          <p:cNvSpPr/>
          <p:nvPr userDrawn="1"/>
        </p:nvSpPr>
        <p:spPr>
          <a:xfrm>
            <a:off x="6616700" y="4322763"/>
            <a:ext cx="1589088"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0" y="2769163"/>
            <a:ext cx="12192000" cy="1340876"/>
          </a:xfrm>
        </p:spPr>
        <p:txBody>
          <a:bodyPr>
            <a:normAutofit/>
          </a:bodyPr>
          <a:lstStyle>
            <a:lvl1pPr algn="ctr">
              <a:defRPr sz="4000" b="0" i="0">
                <a:solidFill>
                  <a:schemeClr val="bg2">
                    <a:lumMod val="25000"/>
                  </a:schemeClr>
                </a:solidFill>
                <a:latin typeface="Tw Cen MT" panose="020B0602020104020603" pitchFamily="34" charset="77"/>
              </a:defRPr>
            </a:lvl1pPr>
          </a:lstStyle>
          <a:p>
            <a:r>
              <a:rPr lang="en-US" dirty="0"/>
              <a:t>Click to edit Master title style</a:t>
            </a:r>
          </a:p>
        </p:txBody>
      </p:sp>
      <p:sp>
        <p:nvSpPr>
          <p:cNvPr id="10" name="Date Placeholder 3">
            <a:extLst>
              <a:ext uri="{FF2B5EF4-FFF2-40B4-BE49-F238E27FC236}">
                <a16:creationId xmlns:a16="http://schemas.microsoft.com/office/drawing/2014/main" id="{3AD0C033-26D8-164C-9A78-09C74272B860}"/>
              </a:ext>
            </a:extLst>
          </p:cNvPr>
          <p:cNvSpPr>
            <a:spLocks noGrp="1"/>
          </p:cNvSpPr>
          <p:nvPr>
            <p:ph type="dt" sz="half" idx="10"/>
          </p:nvPr>
        </p:nvSpPr>
        <p:spPr/>
        <p:txBody>
          <a:bodyPr/>
          <a:lstStyle>
            <a:lvl1pPr>
              <a:defRPr/>
            </a:lvl1pPr>
          </a:lstStyle>
          <a:p>
            <a:pPr>
              <a:defRPr/>
            </a:pPr>
            <a:fld id="{FE87AB73-D8EA-EE4B-90B8-111BF40038DC}" type="datetime1">
              <a:rPr lang="en-US"/>
              <a:pPr>
                <a:defRPr/>
              </a:pPr>
              <a:t>7/21/2022</a:t>
            </a:fld>
            <a:endParaRPr lang="en-US"/>
          </a:p>
        </p:txBody>
      </p:sp>
      <p:sp>
        <p:nvSpPr>
          <p:cNvPr id="11" name="Footer Placeholder 4">
            <a:extLst>
              <a:ext uri="{FF2B5EF4-FFF2-40B4-BE49-F238E27FC236}">
                <a16:creationId xmlns:a16="http://schemas.microsoft.com/office/drawing/2014/main" id="{5D503EB7-B509-2F40-A33A-0A140F99E792}"/>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99124859-7F16-0F49-8240-74922641EF62}"/>
              </a:ext>
            </a:extLst>
          </p:cNvPr>
          <p:cNvSpPr>
            <a:spLocks noGrp="1"/>
          </p:cNvSpPr>
          <p:nvPr>
            <p:ph type="sldNum" sz="quarter" idx="12"/>
          </p:nvPr>
        </p:nvSpPr>
        <p:spPr/>
        <p:txBody>
          <a:bodyPr/>
          <a:lstStyle>
            <a:lvl1pPr>
              <a:defRPr/>
            </a:lvl1pPr>
          </a:lstStyle>
          <a:p>
            <a:pPr>
              <a:defRPr/>
            </a:pPr>
            <a:fld id="{65816912-D608-CB48-B734-62885A421006}" type="slidenum">
              <a:rPr lang="en-US"/>
              <a:pPr>
                <a:defRPr/>
              </a:pPr>
              <a:t>‹#›</a:t>
            </a:fld>
            <a:endParaRPr lang="en-US"/>
          </a:p>
        </p:txBody>
      </p:sp>
    </p:spTree>
    <p:extLst>
      <p:ext uri="{BB962C8B-B14F-4D97-AF65-F5344CB8AC3E}">
        <p14:creationId xmlns:p14="http://schemas.microsoft.com/office/powerpoint/2010/main" val="1916421387"/>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FB735F-9C25-4449-915B-03B790B62436}"/>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F5CEBBB3-34E0-4245-AED2-3CA096C4284D}"/>
              </a:ext>
            </a:extLst>
          </p:cNvPr>
          <p:cNvSpPr/>
          <p:nvPr userDrawn="1"/>
        </p:nvSpPr>
        <p:spPr>
          <a:xfrm>
            <a:off x="0" y="1866900"/>
            <a:ext cx="12192000" cy="3281363"/>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a:extLst>
              <a:ext uri="{FF2B5EF4-FFF2-40B4-BE49-F238E27FC236}">
                <a16:creationId xmlns:a16="http://schemas.microsoft.com/office/drawing/2014/main" id="{F942BE79-7909-9148-BA89-F1DB94AFE64E}"/>
              </a:ext>
            </a:extLst>
          </p:cNvPr>
          <p:cNvSpPr/>
          <p:nvPr userDrawn="1"/>
        </p:nvSpPr>
        <p:spPr>
          <a:xfrm>
            <a:off x="3827463" y="96361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a16="http://schemas.microsoft.com/office/drawing/2014/main" id="{94BDFF05-9C72-7842-B452-63F1B2253980}"/>
              </a:ext>
            </a:extLst>
          </p:cNvPr>
          <p:cNvSpPr/>
          <p:nvPr userDrawn="1"/>
        </p:nvSpPr>
        <p:spPr>
          <a:xfrm>
            <a:off x="3927475" y="1073150"/>
            <a:ext cx="1589088" cy="1587500"/>
          </a:xfrm>
          <a:prstGeom prst="ellipse">
            <a:avLst/>
          </a:prstGeom>
          <a:solidFill>
            <a:srgbClr val="2F559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14">
            <a:extLst>
              <a:ext uri="{FF2B5EF4-FFF2-40B4-BE49-F238E27FC236}">
                <a16:creationId xmlns:a16="http://schemas.microsoft.com/office/drawing/2014/main" id="{98F1D2BC-A403-7C4E-8413-48855AB7E8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A40C72D3-0E29-F648-BBBB-981CD65A8768}"/>
              </a:ext>
            </a:extLst>
          </p:cNvPr>
          <p:cNvSpPr/>
          <p:nvPr userDrawn="1"/>
        </p:nvSpPr>
        <p:spPr>
          <a:xfrm>
            <a:off x="6516688" y="968375"/>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A1A396AE-3642-4B4D-B12F-68C54891E632}"/>
              </a:ext>
            </a:extLst>
          </p:cNvPr>
          <p:cNvSpPr/>
          <p:nvPr userDrawn="1"/>
        </p:nvSpPr>
        <p:spPr>
          <a:xfrm>
            <a:off x="6616700" y="1077913"/>
            <a:ext cx="1589088"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0" y="2769163"/>
            <a:ext cx="12192000" cy="1340876"/>
          </a:xfrm>
        </p:spPr>
        <p:txBody>
          <a:bodyPr>
            <a:normAutofit/>
          </a:bodyPr>
          <a:lstStyle>
            <a:lvl1pPr algn="ctr">
              <a:defRPr sz="4000" b="1" i="0">
                <a:solidFill>
                  <a:schemeClr val="bg2">
                    <a:lumMod val="25000"/>
                  </a:schemeClr>
                </a:solidFill>
                <a:latin typeface="Tw Cen MT" panose="020B0602020104020603" pitchFamily="34" charset="77"/>
              </a:defRPr>
            </a:lvl1pPr>
          </a:lstStyle>
          <a:p>
            <a:r>
              <a:rPr lang="en-US" dirty="0"/>
              <a:t>Click to edit Master title style</a:t>
            </a:r>
          </a:p>
        </p:txBody>
      </p:sp>
      <p:sp>
        <p:nvSpPr>
          <p:cNvPr id="3" name="Subtitle 2"/>
          <p:cNvSpPr>
            <a:spLocks noGrp="1"/>
          </p:cNvSpPr>
          <p:nvPr>
            <p:ph type="subTitle" idx="1"/>
          </p:nvPr>
        </p:nvSpPr>
        <p:spPr>
          <a:xfrm>
            <a:off x="0" y="4208569"/>
            <a:ext cx="12192000" cy="826952"/>
          </a:xfrm>
        </p:spPr>
        <p:txBody>
          <a:bodyPr anchor="ctr"/>
          <a:lstStyle>
            <a:lvl1pPr marL="0" indent="0" algn="ctr">
              <a:buNone/>
              <a:defRPr sz="2800" b="0" i="0">
                <a:solidFill>
                  <a:schemeClr val="bg2">
                    <a:lumMod val="25000"/>
                  </a:schemeClr>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5"/>
                </a:solidFill>
              </a:defRPr>
            </a:lvl1pPr>
            <a:lvl2pPr>
              <a:buNone/>
              <a:defRPr/>
            </a:lvl2pPr>
          </a:lstStyle>
          <a:p>
            <a:pPr lvl="0"/>
            <a:r>
              <a:rPr lang="en-US"/>
              <a:t>Click to edit Master text styles</a:t>
            </a:r>
          </a:p>
        </p:txBody>
      </p:sp>
      <p:sp>
        <p:nvSpPr>
          <p:cNvPr id="12" name="Date Placeholder 3">
            <a:extLst>
              <a:ext uri="{FF2B5EF4-FFF2-40B4-BE49-F238E27FC236}">
                <a16:creationId xmlns:a16="http://schemas.microsoft.com/office/drawing/2014/main" id="{9C14E7B8-8C5E-E24B-A69F-A1919C864732}"/>
              </a:ext>
            </a:extLst>
          </p:cNvPr>
          <p:cNvSpPr>
            <a:spLocks noGrp="1"/>
          </p:cNvSpPr>
          <p:nvPr>
            <p:ph type="dt" sz="half" idx="14"/>
          </p:nvPr>
        </p:nvSpPr>
        <p:spPr/>
        <p:txBody>
          <a:bodyPr/>
          <a:lstStyle>
            <a:lvl1pPr>
              <a:defRPr/>
            </a:lvl1pPr>
          </a:lstStyle>
          <a:p>
            <a:pPr>
              <a:defRPr/>
            </a:pPr>
            <a:fld id="{7D51BB1E-752C-D046-BB6E-DE31ECC83B93}" type="datetime1">
              <a:rPr lang="en-US"/>
              <a:pPr>
                <a:defRPr/>
              </a:pPr>
              <a:t>7/21/2022</a:t>
            </a:fld>
            <a:endParaRPr lang="en-US"/>
          </a:p>
        </p:txBody>
      </p:sp>
      <p:sp>
        <p:nvSpPr>
          <p:cNvPr id="13" name="Footer Placeholder 4">
            <a:extLst>
              <a:ext uri="{FF2B5EF4-FFF2-40B4-BE49-F238E27FC236}">
                <a16:creationId xmlns:a16="http://schemas.microsoft.com/office/drawing/2014/main" id="{9CD91733-DFE7-EF4C-9D03-BDD8FE0C06BB}"/>
              </a:ext>
            </a:extLst>
          </p:cNvPr>
          <p:cNvSpPr>
            <a:spLocks noGrp="1"/>
          </p:cNvSpPr>
          <p:nvPr>
            <p:ph type="ftr" sz="quarter" idx="15"/>
          </p:nvPr>
        </p:nvSpPr>
        <p:spPr/>
        <p:txBody>
          <a:bodyPr/>
          <a:lstStyle>
            <a:lvl1pPr>
              <a:defRPr/>
            </a:lvl1pPr>
          </a:lstStyle>
          <a:p>
            <a:pPr>
              <a:defRPr/>
            </a:pPr>
            <a:endParaRPr lang="en-US"/>
          </a:p>
        </p:txBody>
      </p:sp>
      <p:sp>
        <p:nvSpPr>
          <p:cNvPr id="15" name="Slide Number Placeholder 5">
            <a:extLst>
              <a:ext uri="{FF2B5EF4-FFF2-40B4-BE49-F238E27FC236}">
                <a16:creationId xmlns:a16="http://schemas.microsoft.com/office/drawing/2014/main" id="{8C8E7CEB-9056-2140-B4D1-914669E7F380}"/>
              </a:ext>
            </a:extLst>
          </p:cNvPr>
          <p:cNvSpPr>
            <a:spLocks noGrp="1"/>
          </p:cNvSpPr>
          <p:nvPr>
            <p:ph type="sldNum" sz="quarter" idx="16"/>
          </p:nvPr>
        </p:nvSpPr>
        <p:spPr/>
        <p:txBody>
          <a:bodyPr/>
          <a:lstStyle>
            <a:lvl1pPr>
              <a:defRPr/>
            </a:lvl1pPr>
          </a:lstStyle>
          <a:p>
            <a:pPr>
              <a:defRPr/>
            </a:pPr>
            <a:fld id="{0F5B4AA5-DC25-594D-9503-274B8D4CA496}" type="slidenum">
              <a:rPr lang="en-US"/>
              <a:pPr>
                <a:defRPr/>
              </a:pPr>
              <a:t>‹#›</a:t>
            </a:fld>
            <a:endParaRPr lang="en-US"/>
          </a:p>
        </p:txBody>
      </p:sp>
    </p:spTree>
    <p:extLst>
      <p:ext uri="{BB962C8B-B14F-4D97-AF65-F5344CB8AC3E}">
        <p14:creationId xmlns:p14="http://schemas.microsoft.com/office/powerpoint/2010/main" val="4027620668"/>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xit Slide 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C1DDC0-498B-0A47-8508-0CB10676220A}"/>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248C2681-C853-CB4A-837C-C89ABE1908F7}"/>
              </a:ext>
            </a:extLst>
          </p:cNvPr>
          <p:cNvSpPr/>
          <p:nvPr userDrawn="1"/>
        </p:nvSpPr>
        <p:spPr>
          <a:xfrm>
            <a:off x="0" y="1866900"/>
            <a:ext cx="12192000" cy="3281363"/>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Oval 4">
            <a:extLst>
              <a:ext uri="{FF2B5EF4-FFF2-40B4-BE49-F238E27FC236}">
                <a16:creationId xmlns:a16="http://schemas.microsoft.com/office/drawing/2014/main" id="{1C1077DC-8C14-C84B-9A4D-A8DFC2B10D4E}"/>
              </a:ext>
            </a:extLst>
          </p:cNvPr>
          <p:cNvSpPr/>
          <p:nvPr userDrawn="1"/>
        </p:nvSpPr>
        <p:spPr>
          <a:xfrm>
            <a:off x="3827463" y="4206875"/>
            <a:ext cx="1795462" cy="1795463"/>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141E7EA5-66D7-424F-8E6C-35E656369C72}"/>
              </a:ext>
            </a:extLst>
          </p:cNvPr>
          <p:cNvSpPr/>
          <p:nvPr userDrawn="1"/>
        </p:nvSpPr>
        <p:spPr>
          <a:xfrm>
            <a:off x="3927475" y="4316413"/>
            <a:ext cx="1589088"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4">
            <a:extLst>
              <a:ext uri="{FF2B5EF4-FFF2-40B4-BE49-F238E27FC236}">
                <a16:creationId xmlns:a16="http://schemas.microsoft.com/office/drawing/2014/main" id="{88A08BF1-D5FF-CD47-AA9F-9506F6AF2A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4733925"/>
            <a:ext cx="1235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A8B55271-E31C-1341-B2B3-DC67A5B93439}"/>
              </a:ext>
            </a:extLst>
          </p:cNvPr>
          <p:cNvSpPr/>
          <p:nvPr userDrawn="1"/>
        </p:nvSpPr>
        <p:spPr>
          <a:xfrm>
            <a:off x="6516688" y="4211638"/>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91EEA290-1202-EB4C-A520-B5E93F3DF3DE}"/>
              </a:ext>
            </a:extLst>
          </p:cNvPr>
          <p:cNvSpPr/>
          <p:nvPr userDrawn="1"/>
        </p:nvSpPr>
        <p:spPr>
          <a:xfrm>
            <a:off x="6616700" y="4321175"/>
            <a:ext cx="1589088" cy="1589088"/>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0" y="2759637"/>
            <a:ext cx="12192000" cy="1350401"/>
          </a:xfrm>
        </p:spPr>
        <p:txBody>
          <a:bodyPr>
            <a:normAutofit/>
          </a:bodyPr>
          <a:lstStyle>
            <a:lvl1pPr algn="ctr">
              <a:defRPr sz="4000" b="0" i="0">
                <a:solidFill>
                  <a:schemeClr val="bg2">
                    <a:lumMod val="25000"/>
                  </a:schemeClr>
                </a:solidFill>
                <a:latin typeface="Tw Cen MT" panose="020B0602020104020603" pitchFamily="34" charset="77"/>
              </a:defRPr>
            </a:lvl1pPr>
          </a:lstStyle>
          <a:p>
            <a:r>
              <a:rPr lang="en-US" dirty="0"/>
              <a:t>Click to edit Master title style</a:t>
            </a:r>
          </a:p>
        </p:txBody>
      </p:sp>
      <p:sp>
        <p:nvSpPr>
          <p:cNvPr id="10" name="Date Placeholder 3">
            <a:extLst>
              <a:ext uri="{FF2B5EF4-FFF2-40B4-BE49-F238E27FC236}">
                <a16:creationId xmlns:a16="http://schemas.microsoft.com/office/drawing/2014/main" id="{345D340E-907B-7748-B491-01243C3469E8}"/>
              </a:ext>
            </a:extLst>
          </p:cNvPr>
          <p:cNvSpPr>
            <a:spLocks noGrp="1"/>
          </p:cNvSpPr>
          <p:nvPr>
            <p:ph type="dt" sz="half" idx="10"/>
          </p:nvPr>
        </p:nvSpPr>
        <p:spPr/>
        <p:txBody>
          <a:bodyPr/>
          <a:lstStyle>
            <a:lvl1pPr>
              <a:defRPr/>
            </a:lvl1pPr>
          </a:lstStyle>
          <a:p>
            <a:pPr>
              <a:defRPr/>
            </a:pPr>
            <a:fld id="{285719C8-96DA-1240-B2C6-7B1AF5552960}" type="datetime1">
              <a:rPr lang="en-US"/>
              <a:pPr>
                <a:defRPr/>
              </a:pPr>
              <a:t>7/21/2022</a:t>
            </a:fld>
            <a:endParaRPr lang="en-US"/>
          </a:p>
        </p:txBody>
      </p:sp>
      <p:sp>
        <p:nvSpPr>
          <p:cNvPr id="11" name="Footer Placeholder 4">
            <a:extLst>
              <a:ext uri="{FF2B5EF4-FFF2-40B4-BE49-F238E27FC236}">
                <a16:creationId xmlns:a16="http://schemas.microsoft.com/office/drawing/2014/main" id="{266D6AB8-89B1-5341-BDC7-92751A8F76DA}"/>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8089DBC8-8FAA-A74F-831D-560ED3477A40}"/>
              </a:ext>
            </a:extLst>
          </p:cNvPr>
          <p:cNvSpPr>
            <a:spLocks noGrp="1"/>
          </p:cNvSpPr>
          <p:nvPr>
            <p:ph type="sldNum" sz="quarter" idx="12"/>
          </p:nvPr>
        </p:nvSpPr>
        <p:spPr/>
        <p:txBody>
          <a:bodyPr/>
          <a:lstStyle>
            <a:lvl1pPr>
              <a:defRPr/>
            </a:lvl1pPr>
          </a:lstStyle>
          <a:p>
            <a:pPr>
              <a:defRPr/>
            </a:pPr>
            <a:fld id="{85E2B679-7870-9E46-BF7B-C17296EB16CA}" type="slidenum">
              <a:rPr lang="en-US"/>
              <a:pPr>
                <a:defRPr/>
              </a:pPr>
              <a:t>‹#›</a:t>
            </a:fld>
            <a:endParaRPr lang="en-US"/>
          </a:p>
        </p:txBody>
      </p:sp>
    </p:spTree>
    <p:extLst>
      <p:ext uri="{BB962C8B-B14F-4D97-AF65-F5344CB8AC3E}">
        <p14:creationId xmlns:p14="http://schemas.microsoft.com/office/powerpoint/2010/main" val="1155972158"/>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Slide 3 log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27D84C-D7B7-684A-9695-968DD19000A9}"/>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A87901C5-3BE4-AC4B-8B49-27B767EF0F84}"/>
              </a:ext>
            </a:extLst>
          </p:cNvPr>
          <p:cNvSpPr/>
          <p:nvPr userDrawn="1"/>
        </p:nvSpPr>
        <p:spPr>
          <a:xfrm>
            <a:off x="0" y="1866900"/>
            <a:ext cx="12192000" cy="3281363"/>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11">
            <a:extLst>
              <a:ext uri="{FF2B5EF4-FFF2-40B4-BE49-F238E27FC236}">
                <a16:creationId xmlns:a16="http://schemas.microsoft.com/office/drawing/2014/main" id="{73B5BBD1-FA15-DA4E-B9A9-1CAEA41BE4EE}"/>
              </a:ext>
            </a:extLst>
          </p:cNvPr>
          <p:cNvGrpSpPr>
            <a:grpSpLocks/>
          </p:cNvGrpSpPr>
          <p:nvPr userDrawn="1"/>
        </p:nvGrpSpPr>
        <p:grpSpPr bwMode="auto">
          <a:xfrm>
            <a:off x="2451100" y="4250532"/>
            <a:ext cx="1795463" cy="1795462"/>
            <a:chOff x="3827463" y="963613"/>
            <a:chExt cx="1795462" cy="1795462"/>
          </a:xfrm>
        </p:grpSpPr>
        <p:sp>
          <p:nvSpPr>
            <p:cNvPr id="8" name="Oval 7">
              <a:extLst>
                <a:ext uri="{FF2B5EF4-FFF2-40B4-BE49-F238E27FC236}">
                  <a16:creationId xmlns:a16="http://schemas.microsoft.com/office/drawing/2014/main" id="{5B2C11AF-A120-984E-B65F-7C4E7657EE66}"/>
                </a:ext>
              </a:extLst>
            </p:cNvPr>
            <p:cNvSpPr/>
            <p:nvPr userDrawn="1"/>
          </p:nvSpPr>
          <p:spPr>
            <a:xfrm>
              <a:off x="3827463" y="96361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A05A3634-6255-5241-B215-BFDBD9568FC3}"/>
                </a:ext>
              </a:extLst>
            </p:cNvPr>
            <p:cNvSpPr/>
            <p:nvPr userDrawn="1"/>
          </p:nvSpPr>
          <p:spPr>
            <a:xfrm>
              <a:off x="3927476" y="1073150"/>
              <a:ext cx="1589086"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14">
              <a:extLst>
                <a:ext uri="{FF2B5EF4-FFF2-40B4-BE49-F238E27FC236}">
                  <a16:creationId xmlns:a16="http://schemas.microsoft.com/office/drawing/2014/main" id="{BC956589-7497-7045-ABCD-6826E37F16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5">
            <a:extLst>
              <a:ext uri="{FF2B5EF4-FFF2-40B4-BE49-F238E27FC236}">
                <a16:creationId xmlns:a16="http://schemas.microsoft.com/office/drawing/2014/main" id="{5972B425-EA2C-8644-B5A8-33445B582BB2}"/>
              </a:ext>
            </a:extLst>
          </p:cNvPr>
          <p:cNvGrpSpPr>
            <a:grpSpLocks/>
          </p:cNvGrpSpPr>
          <p:nvPr userDrawn="1"/>
        </p:nvGrpSpPr>
        <p:grpSpPr bwMode="auto">
          <a:xfrm>
            <a:off x="5140325" y="4255294"/>
            <a:ext cx="1795463" cy="1797050"/>
            <a:chOff x="6516688" y="968375"/>
            <a:chExt cx="1795462" cy="1797050"/>
          </a:xfrm>
        </p:grpSpPr>
        <p:sp>
          <p:nvSpPr>
            <p:cNvPr id="12" name="Oval 11">
              <a:extLst>
                <a:ext uri="{FF2B5EF4-FFF2-40B4-BE49-F238E27FC236}">
                  <a16:creationId xmlns:a16="http://schemas.microsoft.com/office/drawing/2014/main" id="{D0431B05-E09B-1E44-974C-435BE352D77B}"/>
                </a:ext>
              </a:extLst>
            </p:cNvPr>
            <p:cNvSpPr/>
            <p:nvPr userDrawn="1"/>
          </p:nvSpPr>
          <p:spPr>
            <a:xfrm>
              <a:off x="6516688" y="968375"/>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246CD5F1-4AFF-7A4B-9EE9-FEB3A6CF3842}"/>
                </a:ext>
              </a:extLst>
            </p:cNvPr>
            <p:cNvSpPr/>
            <p:nvPr userDrawn="1"/>
          </p:nvSpPr>
          <p:spPr>
            <a:xfrm>
              <a:off x="6616701" y="1077913"/>
              <a:ext cx="1589086"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5" name="Group 18">
            <a:extLst>
              <a:ext uri="{FF2B5EF4-FFF2-40B4-BE49-F238E27FC236}">
                <a16:creationId xmlns:a16="http://schemas.microsoft.com/office/drawing/2014/main" id="{ADA1C029-7A3C-DC46-9C38-8847178973DA}"/>
              </a:ext>
            </a:extLst>
          </p:cNvPr>
          <p:cNvGrpSpPr>
            <a:grpSpLocks/>
          </p:cNvGrpSpPr>
          <p:nvPr userDrawn="1"/>
        </p:nvGrpSpPr>
        <p:grpSpPr bwMode="auto">
          <a:xfrm>
            <a:off x="7829550" y="4244182"/>
            <a:ext cx="1795463" cy="1797050"/>
            <a:chOff x="6516688" y="968375"/>
            <a:chExt cx="1795462" cy="1797050"/>
          </a:xfrm>
        </p:grpSpPr>
        <p:sp>
          <p:nvSpPr>
            <p:cNvPr id="16" name="Oval 15">
              <a:extLst>
                <a:ext uri="{FF2B5EF4-FFF2-40B4-BE49-F238E27FC236}">
                  <a16:creationId xmlns:a16="http://schemas.microsoft.com/office/drawing/2014/main" id="{B5667241-E6D4-2C47-98E6-21AFEE7B1928}"/>
                </a:ext>
              </a:extLst>
            </p:cNvPr>
            <p:cNvSpPr/>
            <p:nvPr userDrawn="1"/>
          </p:nvSpPr>
          <p:spPr>
            <a:xfrm>
              <a:off x="6516688" y="968375"/>
              <a:ext cx="1795462" cy="1797050"/>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a:extLst>
                <a:ext uri="{FF2B5EF4-FFF2-40B4-BE49-F238E27FC236}">
                  <a16:creationId xmlns:a16="http://schemas.microsoft.com/office/drawing/2014/main" id="{C5EC1057-5ED8-954A-9A84-F7CC34D2B2B1}"/>
                </a:ext>
              </a:extLst>
            </p:cNvPr>
            <p:cNvSpPr/>
            <p:nvPr userDrawn="1"/>
          </p:nvSpPr>
          <p:spPr>
            <a:xfrm>
              <a:off x="6616701" y="1077912"/>
              <a:ext cx="1589086" cy="1589088"/>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p:cNvSpPr>
            <a:spLocks noGrp="1"/>
          </p:cNvSpPr>
          <p:nvPr>
            <p:ph type="ctrTitle"/>
          </p:nvPr>
        </p:nvSpPr>
        <p:spPr>
          <a:xfrm>
            <a:off x="0" y="2759637"/>
            <a:ext cx="12192000" cy="1350401"/>
          </a:xfrm>
        </p:spPr>
        <p:txBody>
          <a:bodyPr>
            <a:normAutofit/>
          </a:bodyPr>
          <a:lstStyle>
            <a:lvl1pPr algn="ctr">
              <a:defRPr sz="4000" b="0" i="0">
                <a:solidFill>
                  <a:schemeClr val="bg2">
                    <a:lumMod val="25000"/>
                  </a:schemeClr>
                </a:solidFill>
                <a:latin typeface="Tw Cen MT" panose="020B0602020104020603" pitchFamily="34" charset="77"/>
              </a:defRPr>
            </a:lvl1pPr>
          </a:lstStyle>
          <a:p>
            <a:r>
              <a:rPr lang="en-US" dirty="0"/>
              <a:t>Click to edit Master title style</a:t>
            </a:r>
          </a:p>
        </p:txBody>
      </p:sp>
      <p:sp>
        <p:nvSpPr>
          <p:cNvPr id="18" name="Date Placeholder 3">
            <a:extLst>
              <a:ext uri="{FF2B5EF4-FFF2-40B4-BE49-F238E27FC236}">
                <a16:creationId xmlns:a16="http://schemas.microsoft.com/office/drawing/2014/main" id="{C106D97E-E77E-F840-85D6-F750D55D5D56}"/>
              </a:ext>
            </a:extLst>
          </p:cNvPr>
          <p:cNvSpPr>
            <a:spLocks noGrp="1"/>
          </p:cNvSpPr>
          <p:nvPr>
            <p:ph type="dt" sz="half" idx="14"/>
          </p:nvPr>
        </p:nvSpPr>
        <p:spPr/>
        <p:txBody>
          <a:bodyPr/>
          <a:lstStyle>
            <a:lvl1pPr>
              <a:defRPr/>
            </a:lvl1pPr>
          </a:lstStyle>
          <a:p>
            <a:pPr>
              <a:defRPr/>
            </a:pPr>
            <a:fld id="{FDC1E7A4-15B4-354C-A7E5-F61F265BF65F}" type="datetime1">
              <a:rPr lang="en-US"/>
              <a:pPr>
                <a:defRPr/>
              </a:pPr>
              <a:t>7/21/2022</a:t>
            </a:fld>
            <a:endParaRPr lang="en-US"/>
          </a:p>
        </p:txBody>
      </p:sp>
      <p:sp>
        <p:nvSpPr>
          <p:cNvPr id="19" name="Footer Placeholder 4">
            <a:extLst>
              <a:ext uri="{FF2B5EF4-FFF2-40B4-BE49-F238E27FC236}">
                <a16:creationId xmlns:a16="http://schemas.microsoft.com/office/drawing/2014/main" id="{108191B4-9902-A941-B140-1C84C32F7451}"/>
              </a:ext>
            </a:extLst>
          </p:cNvPr>
          <p:cNvSpPr>
            <a:spLocks noGrp="1"/>
          </p:cNvSpPr>
          <p:nvPr>
            <p:ph type="ftr" sz="quarter" idx="15"/>
          </p:nvPr>
        </p:nvSpPr>
        <p:spPr/>
        <p:txBody>
          <a:bodyPr/>
          <a:lstStyle>
            <a:lvl1pPr>
              <a:defRPr/>
            </a:lvl1pPr>
          </a:lstStyle>
          <a:p>
            <a:pPr>
              <a:defRPr/>
            </a:pPr>
            <a:endParaRPr lang="en-US"/>
          </a:p>
        </p:txBody>
      </p:sp>
      <p:sp>
        <p:nvSpPr>
          <p:cNvPr id="20" name="Slide Number Placeholder 5">
            <a:extLst>
              <a:ext uri="{FF2B5EF4-FFF2-40B4-BE49-F238E27FC236}">
                <a16:creationId xmlns:a16="http://schemas.microsoft.com/office/drawing/2014/main" id="{63698FFC-5E07-2543-87FC-6A6C66B81F86}"/>
              </a:ext>
            </a:extLst>
          </p:cNvPr>
          <p:cNvSpPr>
            <a:spLocks noGrp="1"/>
          </p:cNvSpPr>
          <p:nvPr>
            <p:ph type="sldNum" sz="quarter" idx="16"/>
          </p:nvPr>
        </p:nvSpPr>
        <p:spPr/>
        <p:txBody>
          <a:bodyPr/>
          <a:lstStyle>
            <a:lvl1pPr>
              <a:defRPr/>
            </a:lvl1pPr>
          </a:lstStyle>
          <a:p>
            <a:pPr>
              <a:defRPr/>
            </a:pPr>
            <a:fld id="{B1A98F4F-01A8-DF4B-BCF6-7A475D6E63E4}" type="slidenum">
              <a:rPr lang="en-US"/>
              <a:pPr>
                <a:defRPr/>
              </a:pPr>
              <a:t>‹#›</a:t>
            </a:fld>
            <a:endParaRPr lang="en-US"/>
          </a:p>
        </p:txBody>
      </p:sp>
    </p:spTree>
    <p:extLst>
      <p:ext uri="{BB962C8B-B14F-4D97-AF65-F5344CB8AC3E}">
        <p14:creationId xmlns:p14="http://schemas.microsoft.com/office/powerpoint/2010/main" val="2283673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3BED5E-E1DE-794E-97FE-EFAEBABFEB9D}"/>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D74C87B3-DE34-3049-855D-F1F9936B0C5A}"/>
              </a:ext>
            </a:extLst>
          </p:cNvPr>
          <p:cNvSpPr/>
          <p:nvPr userDrawn="1"/>
        </p:nvSpPr>
        <p:spPr>
          <a:xfrm>
            <a:off x="0" y="1866900"/>
            <a:ext cx="12192000" cy="3281363"/>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a:extLst>
              <a:ext uri="{FF2B5EF4-FFF2-40B4-BE49-F238E27FC236}">
                <a16:creationId xmlns:a16="http://schemas.microsoft.com/office/drawing/2014/main" id="{C4D68068-36FA-2548-BD06-490669CC3588}"/>
              </a:ext>
            </a:extLst>
          </p:cNvPr>
          <p:cNvSpPr/>
          <p:nvPr userDrawn="1"/>
        </p:nvSpPr>
        <p:spPr>
          <a:xfrm>
            <a:off x="3827463" y="96361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a16="http://schemas.microsoft.com/office/drawing/2014/main" id="{C8E14FB7-9737-5848-BABB-7D0C9375F2BA}"/>
              </a:ext>
            </a:extLst>
          </p:cNvPr>
          <p:cNvSpPr/>
          <p:nvPr userDrawn="1"/>
        </p:nvSpPr>
        <p:spPr>
          <a:xfrm>
            <a:off x="3927475" y="1073150"/>
            <a:ext cx="1589088"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14">
            <a:extLst>
              <a:ext uri="{FF2B5EF4-FFF2-40B4-BE49-F238E27FC236}">
                <a16:creationId xmlns:a16="http://schemas.microsoft.com/office/drawing/2014/main" id="{7210C464-B626-9341-8724-2A72E0C457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10DC2C36-0CDE-7040-B428-9A3513E8E9C1}"/>
              </a:ext>
            </a:extLst>
          </p:cNvPr>
          <p:cNvSpPr/>
          <p:nvPr userDrawn="1"/>
        </p:nvSpPr>
        <p:spPr>
          <a:xfrm>
            <a:off x="6516688" y="968375"/>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AFE3C34D-33DB-7949-8294-36174D61F7DB}"/>
              </a:ext>
            </a:extLst>
          </p:cNvPr>
          <p:cNvSpPr/>
          <p:nvPr userDrawn="1"/>
        </p:nvSpPr>
        <p:spPr>
          <a:xfrm>
            <a:off x="6616700" y="1077913"/>
            <a:ext cx="1589088"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0" y="2769163"/>
            <a:ext cx="12192000" cy="1340876"/>
          </a:xfrm>
        </p:spPr>
        <p:txBody>
          <a:bodyPr>
            <a:normAutofit/>
          </a:bodyPr>
          <a:lstStyle>
            <a:lvl1pPr algn="ctr">
              <a:defRPr sz="4000" b="1" i="0">
                <a:solidFill>
                  <a:schemeClr val="bg1"/>
                </a:solidFill>
                <a:latin typeface="Tw Cen MT" panose="020B0602020104020603" pitchFamily="34" charset="77"/>
              </a:defRPr>
            </a:lvl1pPr>
          </a:lstStyle>
          <a:p>
            <a:r>
              <a:rPr lang="en-US" dirty="0"/>
              <a:t>Click to edit Master title style</a:t>
            </a:r>
          </a:p>
        </p:txBody>
      </p:sp>
      <p:sp>
        <p:nvSpPr>
          <p:cNvPr id="3" name="Subtitle 2"/>
          <p:cNvSpPr>
            <a:spLocks noGrp="1"/>
          </p:cNvSpPr>
          <p:nvPr>
            <p:ph type="subTitle" idx="1"/>
          </p:nvPr>
        </p:nvSpPr>
        <p:spPr>
          <a:xfrm>
            <a:off x="0" y="4208569"/>
            <a:ext cx="12192000" cy="826952"/>
          </a:xfrm>
        </p:spPr>
        <p:txBody>
          <a:bodyPr anchor="ctr"/>
          <a:lstStyle>
            <a:lvl1pPr marL="0" indent="0" algn="ctr">
              <a:buNone/>
              <a:defRPr sz="2800" b="0" i="0">
                <a:solidFill>
                  <a:schemeClr val="bg1"/>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5"/>
                </a:solidFill>
              </a:defRPr>
            </a:lvl1pPr>
            <a:lvl2pPr>
              <a:buNone/>
              <a:defRPr/>
            </a:lvl2pPr>
          </a:lstStyle>
          <a:p>
            <a:pPr lvl="0"/>
            <a:r>
              <a:rPr lang="en-US"/>
              <a:t>Click to edit Master text styles</a:t>
            </a:r>
          </a:p>
        </p:txBody>
      </p:sp>
      <p:sp>
        <p:nvSpPr>
          <p:cNvPr id="12" name="Date Placeholder 3">
            <a:extLst>
              <a:ext uri="{FF2B5EF4-FFF2-40B4-BE49-F238E27FC236}">
                <a16:creationId xmlns:a16="http://schemas.microsoft.com/office/drawing/2014/main" id="{034CA83C-5652-7A48-99E1-973DEF20A833}"/>
              </a:ext>
            </a:extLst>
          </p:cNvPr>
          <p:cNvSpPr>
            <a:spLocks noGrp="1"/>
          </p:cNvSpPr>
          <p:nvPr>
            <p:ph type="dt" sz="half" idx="14"/>
          </p:nvPr>
        </p:nvSpPr>
        <p:spPr/>
        <p:txBody>
          <a:bodyPr/>
          <a:lstStyle>
            <a:lvl1pPr>
              <a:defRPr/>
            </a:lvl1pPr>
          </a:lstStyle>
          <a:p>
            <a:pPr>
              <a:defRPr/>
            </a:pPr>
            <a:fld id="{1BB36A1C-5E51-B849-90C8-8CD54FAB0F6F}" type="datetime1">
              <a:rPr lang="en-US"/>
              <a:pPr>
                <a:defRPr/>
              </a:pPr>
              <a:t>7/21/2022</a:t>
            </a:fld>
            <a:endParaRPr lang="en-US"/>
          </a:p>
        </p:txBody>
      </p:sp>
      <p:sp>
        <p:nvSpPr>
          <p:cNvPr id="13" name="Footer Placeholder 4">
            <a:extLst>
              <a:ext uri="{FF2B5EF4-FFF2-40B4-BE49-F238E27FC236}">
                <a16:creationId xmlns:a16="http://schemas.microsoft.com/office/drawing/2014/main" id="{43098045-DACC-3747-96F3-FF23AF41023F}"/>
              </a:ext>
            </a:extLst>
          </p:cNvPr>
          <p:cNvSpPr>
            <a:spLocks noGrp="1"/>
          </p:cNvSpPr>
          <p:nvPr>
            <p:ph type="ftr" sz="quarter" idx="15"/>
          </p:nvPr>
        </p:nvSpPr>
        <p:spPr/>
        <p:txBody>
          <a:bodyPr/>
          <a:lstStyle>
            <a:lvl1pPr>
              <a:defRPr/>
            </a:lvl1pPr>
          </a:lstStyle>
          <a:p>
            <a:pPr>
              <a:defRPr/>
            </a:pPr>
            <a:endParaRPr lang="en-US"/>
          </a:p>
        </p:txBody>
      </p:sp>
      <p:sp>
        <p:nvSpPr>
          <p:cNvPr id="15" name="Slide Number Placeholder 5">
            <a:extLst>
              <a:ext uri="{FF2B5EF4-FFF2-40B4-BE49-F238E27FC236}">
                <a16:creationId xmlns:a16="http://schemas.microsoft.com/office/drawing/2014/main" id="{01A866E4-9BE1-7A4F-9F1C-C20FE0172DC1}"/>
              </a:ext>
            </a:extLst>
          </p:cNvPr>
          <p:cNvSpPr>
            <a:spLocks noGrp="1"/>
          </p:cNvSpPr>
          <p:nvPr>
            <p:ph type="sldNum" sz="quarter" idx="16"/>
          </p:nvPr>
        </p:nvSpPr>
        <p:spPr/>
        <p:txBody>
          <a:bodyPr/>
          <a:lstStyle>
            <a:lvl1pPr>
              <a:defRPr/>
            </a:lvl1pPr>
          </a:lstStyle>
          <a:p>
            <a:pPr>
              <a:defRPr/>
            </a:pPr>
            <a:fld id="{5955D409-9616-114C-8C3E-8AECE4AE6560}" type="slidenum">
              <a:rPr lang="en-US"/>
              <a:pPr>
                <a:defRPr/>
              </a:pPr>
              <a:t>‹#›</a:t>
            </a:fld>
            <a:endParaRPr lang="en-US"/>
          </a:p>
        </p:txBody>
      </p:sp>
    </p:spTree>
    <p:extLst>
      <p:ext uri="{BB962C8B-B14F-4D97-AF65-F5344CB8AC3E}">
        <p14:creationId xmlns:p14="http://schemas.microsoft.com/office/powerpoint/2010/main" val="3144746626"/>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27D84C-D7B7-684A-9695-968DD19000A9}"/>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A87901C5-3BE4-AC4B-8B49-27B767EF0F84}"/>
              </a:ext>
            </a:extLst>
          </p:cNvPr>
          <p:cNvSpPr/>
          <p:nvPr userDrawn="1"/>
        </p:nvSpPr>
        <p:spPr>
          <a:xfrm>
            <a:off x="0" y="1866900"/>
            <a:ext cx="12192000" cy="3281363"/>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11">
            <a:extLst>
              <a:ext uri="{FF2B5EF4-FFF2-40B4-BE49-F238E27FC236}">
                <a16:creationId xmlns:a16="http://schemas.microsoft.com/office/drawing/2014/main" id="{73B5BBD1-FA15-DA4E-B9A9-1CAEA41BE4EE}"/>
              </a:ext>
            </a:extLst>
          </p:cNvPr>
          <p:cNvGrpSpPr>
            <a:grpSpLocks/>
          </p:cNvGrpSpPr>
          <p:nvPr userDrawn="1"/>
        </p:nvGrpSpPr>
        <p:grpSpPr bwMode="auto">
          <a:xfrm>
            <a:off x="2451100" y="963613"/>
            <a:ext cx="1795463" cy="1795462"/>
            <a:chOff x="3827463" y="963613"/>
            <a:chExt cx="1795462" cy="1795462"/>
          </a:xfrm>
        </p:grpSpPr>
        <p:sp>
          <p:nvSpPr>
            <p:cNvPr id="8" name="Oval 7">
              <a:extLst>
                <a:ext uri="{FF2B5EF4-FFF2-40B4-BE49-F238E27FC236}">
                  <a16:creationId xmlns:a16="http://schemas.microsoft.com/office/drawing/2014/main" id="{5B2C11AF-A120-984E-B65F-7C4E7657EE66}"/>
                </a:ext>
              </a:extLst>
            </p:cNvPr>
            <p:cNvSpPr/>
            <p:nvPr userDrawn="1"/>
          </p:nvSpPr>
          <p:spPr>
            <a:xfrm>
              <a:off x="3827463" y="96361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A05A3634-6255-5241-B215-BFDBD9568FC3}"/>
                </a:ext>
              </a:extLst>
            </p:cNvPr>
            <p:cNvSpPr/>
            <p:nvPr userDrawn="1"/>
          </p:nvSpPr>
          <p:spPr>
            <a:xfrm>
              <a:off x="3927476" y="1073150"/>
              <a:ext cx="1589086"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14">
              <a:extLst>
                <a:ext uri="{FF2B5EF4-FFF2-40B4-BE49-F238E27FC236}">
                  <a16:creationId xmlns:a16="http://schemas.microsoft.com/office/drawing/2014/main" id="{BC956589-7497-7045-ABCD-6826E37F16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5">
            <a:extLst>
              <a:ext uri="{FF2B5EF4-FFF2-40B4-BE49-F238E27FC236}">
                <a16:creationId xmlns:a16="http://schemas.microsoft.com/office/drawing/2014/main" id="{5972B425-EA2C-8644-B5A8-33445B582BB2}"/>
              </a:ext>
            </a:extLst>
          </p:cNvPr>
          <p:cNvGrpSpPr>
            <a:grpSpLocks/>
          </p:cNvGrpSpPr>
          <p:nvPr userDrawn="1"/>
        </p:nvGrpSpPr>
        <p:grpSpPr bwMode="auto">
          <a:xfrm>
            <a:off x="5140325" y="968375"/>
            <a:ext cx="1795463" cy="1797050"/>
            <a:chOff x="6516688" y="968375"/>
            <a:chExt cx="1795462" cy="1797050"/>
          </a:xfrm>
        </p:grpSpPr>
        <p:sp>
          <p:nvSpPr>
            <p:cNvPr id="12" name="Oval 11">
              <a:extLst>
                <a:ext uri="{FF2B5EF4-FFF2-40B4-BE49-F238E27FC236}">
                  <a16:creationId xmlns:a16="http://schemas.microsoft.com/office/drawing/2014/main" id="{D0431B05-E09B-1E44-974C-435BE352D77B}"/>
                </a:ext>
              </a:extLst>
            </p:cNvPr>
            <p:cNvSpPr/>
            <p:nvPr userDrawn="1"/>
          </p:nvSpPr>
          <p:spPr>
            <a:xfrm>
              <a:off x="6516688" y="968375"/>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246CD5F1-4AFF-7A4B-9EE9-FEB3A6CF3842}"/>
                </a:ext>
              </a:extLst>
            </p:cNvPr>
            <p:cNvSpPr/>
            <p:nvPr userDrawn="1"/>
          </p:nvSpPr>
          <p:spPr>
            <a:xfrm>
              <a:off x="6616701" y="1077913"/>
              <a:ext cx="1589086"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5" name="Group 18">
            <a:extLst>
              <a:ext uri="{FF2B5EF4-FFF2-40B4-BE49-F238E27FC236}">
                <a16:creationId xmlns:a16="http://schemas.microsoft.com/office/drawing/2014/main" id="{ADA1C029-7A3C-DC46-9C38-8847178973DA}"/>
              </a:ext>
            </a:extLst>
          </p:cNvPr>
          <p:cNvGrpSpPr>
            <a:grpSpLocks/>
          </p:cNvGrpSpPr>
          <p:nvPr userDrawn="1"/>
        </p:nvGrpSpPr>
        <p:grpSpPr bwMode="auto">
          <a:xfrm>
            <a:off x="7829550" y="957263"/>
            <a:ext cx="1795463" cy="1797050"/>
            <a:chOff x="6516688" y="968375"/>
            <a:chExt cx="1795462" cy="1797050"/>
          </a:xfrm>
        </p:grpSpPr>
        <p:sp>
          <p:nvSpPr>
            <p:cNvPr id="16" name="Oval 15">
              <a:extLst>
                <a:ext uri="{FF2B5EF4-FFF2-40B4-BE49-F238E27FC236}">
                  <a16:creationId xmlns:a16="http://schemas.microsoft.com/office/drawing/2014/main" id="{B5667241-E6D4-2C47-98E6-21AFEE7B1928}"/>
                </a:ext>
              </a:extLst>
            </p:cNvPr>
            <p:cNvSpPr/>
            <p:nvPr userDrawn="1"/>
          </p:nvSpPr>
          <p:spPr>
            <a:xfrm>
              <a:off x="6516688" y="968375"/>
              <a:ext cx="1795462" cy="1797050"/>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a:extLst>
                <a:ext uri="{FF2B5EF4-FFF2-40B4-BE49-F238E27FC236}">
                  <a16:creationId xmlns:a16="http://schemas.microsoft.com/office/drawing/2014/main" id="{C5EC1057-5ED8-954A-9A84-F7CC34D2B2B1}"/>
                </a:ext>
              </a:extLst>
            </p:cNvPr>
            <p:cNvSpPr/>
            <p:nvPr userDrawn="1"/>
          </p:nvSpPr>
          <p:spPr>
            <a:xfrm>
              <a:off x="6616701" y="1077912"/>
              <a:ext cx="1589086" cy="1589088"/>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p:cNvSpPr>
            <a:spLocks noGrp="1"/>
          </p:cNvSpPr>
          <p:nvPr>
            <p:ph type="ctrTitle"/>
          </p:nvPr>
        </p:nvSpPr>
        <p:spPr>
          <a:xfrm>
            <a:off x="0" y="2759637"/>
            <a:ext cx="12192000" cy="1350401"/>
          </a:xfrm>
        </p:spPr>
        <p:txBody>
          <a:bodyPr>
            <a:normAutofit/>
          </a:bodyPr>
          <a:lstStyle>
            <a:lvl1pPr algn="ctr">
              <a:defRPr sz="4000" b="1" i="0">
                <a:solidFill>
                  <a:schemeClr val="bg1"/>
                </a:solidFill>
                <a:latin typeface="Tw Cen MT" panose="020B0602020104020603" pitchFamily="34" charset="77"/>
              </a:defRPr>
            </a:lvl1pPr>
          </a:lstStyle>
          <a:p>
            <a:r>
              <a:rPr lang="en-US" dirty="0"/>
              <a:t>Click to edit Master title style</a:t>
            </a:r>
          </a:p>
        </p:txBody>
      </p:sp>
      <p:sp>
        <p:nvSpPr>
          <p:cNvPr id="3" name="Subtitle 2"/>
          <p:cNvSpPr>
            <a:spLocks noGrp="1"/>
          </p:cNvSpPr>
          <p:nvPr>
            <p:ph type="subTitle" idx="1"/>
          </p:nvPr>
        </p:nvSpPr>
        <p:spPr>
          <a:xfrm>
            <a:off x="0" y="4269850"/>
            <a:ext cx="12192000" cy="765671"/>
          </a:xfrm>
        </p:spPr>
        <p:txBody>
          <a:bodyPr anchor="ctr"/>
          <a:lstStyle>
            <a:lvl1pPr marL="0" indent="0" algn="ctr">
              <a:buNone/>
              <a:defRPr sz="2800" b="0" i="0">
                <a:solidFill>
                  <a:schemeClr val="bg1"/>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5"/>
                </a:solidFill>
              </a:defRPr>
            </a:lvl1pPr>
            <a:lvl2pPr>
              <a:buNone/>
              <a:defRPr/>
            </a:lvl2pPr>
          </a:lstStyle>
          <a:p>
            <a:pPr lvl="0"/>
            <a:r>
              <a:rPr lang="en-US"/>
              <a:t>Click to edit Master text styles</a:t>
            </a:r>
          </a:p>
        </p:txBody>
      </p:sp>
      <p:sp>
        <p:nvSpPr>
          <p:cNvPr id="18" name="Date Placeholder 3">
            <a:extLst>
              <a:ext uri="{FF2B5EF4-FFF2-40B4-BE49-F238E27FC236}">
                <a16:creationId xmlns:a16="http://schemas.microsoft.com/office/drawing/2014/main" id="{C106D97E-E77E-F840-85D6-F750D55D5D56}"/>
              </a:ext>
            </a:extLst>
          </p:cNvPr>
          <p:cNvSpPr>
            <a:spLocks noGrp="1"/>
          </p:cNvSpPr>
          <p:nvPr>
            <p:ph type="dt" sz="half" idx="14"/>
          </p:nvPr>
        </p:nvSpPr>
        <p:spPr/>
        <p:txBody>
          <a:bodyPr/>
          <a:lstStyle>
            <a:lvl1pPr>
              <a:defRPr/>
            </a:lvl1pPr>
          </a:lstStyle>
          <a:p>
            <a:pPr>
              <a:defRPr/>
            </a:pPr>
            <a:fld id="{FDC1E7A4-15B4-354C-A7E5-F61F265BF65F}" type="datetime1">
              <a:rPr lang="en-US"/>
              <a:pPr>
                <a:defRPr/>
              </a:pPr>
              <a:t>7/21/2022</a:t>
            </a:fld>
            <a:endParaRPr lang="en-US"/>
          </a:p>
        </p:txBody>
      </p:sp>
      <p:sp>
        <p:nvSpPr>
          <p:cNvPr id="19" name="Footer Placeholder 4">
            <a:extLst>
              <a:ext uri="{FF2B5EF4-FFF2-40B4-BE49-F238E27FC236}">
                <a16:creationId xmlns:a16="http://schemas.microsoft.com/office/drawing/2014/main" id="{108191B4-9902-A941-B140-1C84C32F7451}"/>
              </a:ext>
            </a:extLst>
          </p:cNvPr>
          <p:cNvSpPr>
            <a:spLocks noGrp="1"/>
          </p:cNvSpPr>
          <p:nvPr>
            <p:ph type="ftr" sz="quarter" idx="15"/>
          </p:nvPr>
        </p:nvSpPr>
        <p:spPr/>
        <p:txBody>
          <a:bodyPr/>
          <a:lstStyle>
            <a:lvl1pPr>
              <a:defRPr/>
            </a:lvl1pPr>
          </a:lstStyle>
          <a:p>
            <a:pPr>
              <a:defRPr/>
            </a:pPr>
            <a:endParaRPr lang="en-US"/>
          </a:p>
        </p:txBody>
      </p:sp>
      <p:sp>
        <p:nvSpPr>
          <p:cNvPr id="20" name="Slide Number Placeholder 5">
            <a:extLst>
              <a:ext uri="{FF2B5EF4-FFF2-40B4-BE49-F238E27FC236}">
                <a16:creationId xmlns:a16="http://schemas.microsoft.com/office/drawing/2014/main" id="{63698FFC-5E07-2543-87FC-6A6C66B81F86}"/>
              </a:ext>
            </a:extLst>
          </p:cNvPr>
          <p:cNvSpPr>
            <a:spLocks noGrp="1"/>
          </p:cNvSpPr>
          <p:nvPr>
            <p:ph type="sldNum" sz="quarter" idx="16"/>
          </p:nvPr>
        </p:nvSpPr>
        <p:spPr/>
        <p:txBody>
          <a:bodyPr/>
          <a:lstStyle>
            <a:lvl1pPr>
              <a:defRPr/>
            </a:lvl1pPr>
          </a:lstStyle>
          <a:p>
            <a:pPr>
              <a:defRPr/>
            </a:pPr>
            <a:fld id="{B1A98F4F-01A8-DF4B-BCF6-7A475D6E63E4}" type="slidenum">
              <a:rPr lang="en-US"/>
              <a:pPr>
                <a:defRPr/>
              </a:pPr>
              <a:t>‹#›</a:t>
            </a:fld>
            <a:endParaRPr lang="en-US"/>
          </a:p>
        </p:txBody>
      </p:sp>
    </p:spTree>
    <p:extLst>
      <p:ext uri="{BB962C8B-B14F-4D97-AF65-F5344CB8AC3E}">
        <p14:creationId xmlns:p14="http://schemas.microsoft.com/office/powerpoint/2010/main" val="3918458139"/>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402B5-D127-E244-B261-F76EA59AABEA}"/>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a:extLst>
              <a:ext uri="{FF2B5EF4-FFF2-40B4-BE49-F238E27FC236}">
                <a16:creationId xmlns:a16="http://schemas.microsoft.com/office/drawing/2014/main" id="{0FD7CD64-7414-094C-B2E4-1F51F8E77675}"/>
              </a:ext>
            </a:extLst>
          </p:cNvPr>
          <p:cNvSpPr/>
          <p:nvPr userDrawn="1"/>
        </p:nvSpPr>
        <p:spPr>
          <a:xfrm>
            <a:off x="0" y="1857375"/>
            <a:ext cx="12192000" cy="3281363"/>
          </a:xfrm>
          <a:prstGeom prst="rect">
            <a:avLst/>
          </a:prstGeom>
          <a:solidFill>
            <a:srgbClr val="A6CE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ctrTitle"/>
          </p:nvPr>
        </p:nvSpPr>
        <p:spPr>
          <a:xfrm>
            <a:off x="0" y="2759637"/>
            <a:ext cx="12192000" cy="1350401"/>
          </a:xfrm>
        </p:spPr>
        <p:txBody>
          <a:bodyPr>
            <a:normAutofit/>
          </a:bodyPr>
          <a:lstStyle>
            <a:lvl1pPr algn="ctr">
              <a:defRPr sz="4000" b="1" i="0">
                <a:solidFill>
                  <a:schemeClr val="bg2">
                    <a:lumMod val="25000"/>
                  </a:schemeClr>
                </a:solidFill>
                <a:latin typeface="Tw Cen MT" panose="020B0602020104020603" pitchFamily="34" charset="77"/>
              </a:defRPr>
            </a:lvl1pPr>
          </a:lstStyle>
          <a:p>
            <a:r>
              <a:rPr lang="en-US" dirty="0"/>
              <a:t>Click to edit Master title style</a:t>
            </a:r>
          </a:p>
        </p:txBody>
      </p:sp>
      <p:sp>
        <p:nvSpPr>
          <p:cNvPr id="3" name="Subtitle 2"/>
          <p:cNvSpPr>
            <a:spLocks noGrp="1"/>
          </p:cNvSpPr>
          <p:nvPr>
            <p:ph type="subTitle" idx="1"/>
          </p:nvPr>
        </p:nvSpPr>
        <p:spPr>
          <a:xfrm>
            <a:off x="0" y="4269850"/>
            <a:ext cx="12192000" cy="765671"/>
          </a:xfrm>
        </p:spPr>
        <p:txBody>
          <a:bodyPr anchor="ctr"/>
          <a:lstStyle>
            <a:lvl1pPr marL="0" indent="0" algn="ctr">
              <a:buNone/>
              <a:defRPr sz="2800" b="0" i="0">
                <a:solidFill>
                  <a:schemeClr val="bg2">
                    <a:lumMod val="25000"/>
                  </a:schemeClr>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5"/>
                </a:solidFill>
              </a:defRPr>
            </a:lvl1pPr>
            <a:lvl2pPr>
              <a:buNone/>
              <a:defRPr/>
            </a:lvl2pPr>
          </a:lstStyle>
          <a:p>
            <a:pPr lvl="0"/>
            <a:r>
              <a:rPr lang="en-US"/>
              <a:t>Click to edit Master text styles</a:t>
            </a:r>
          </a:p>
        </p:txBody>
      </p:sp>
      <p:sp>
        <p:nvSpPr>
          <p:cNvPr id="18" name="Date Placeholder 3">
            <a:extLst>
              <a:ext uri="{FF2B5EF4-FFF2-40B4-BE49-F238E27FC236}">
                <a16:creationId xmlns:a16="http://schemas.microsoft.com/office/drawing/2014/main" id="{648B589A-6CD3-DD40-BADF-8621820D30FB}"/>
              </a:ext>
            </a:extLst>
          </p:cNvPr>
          <p:cNvSpPr>
            <a:spLocks noGrp="1"/>
          </p:cNvSpPr>
          <p:nvPr>
            <p:ph type="dt" sz="half" idx="14"/>
          </p:nvPr>
        </p:nvSpPr>
        <p:spPr/>
        <p:txBody>
          <a:bodyPr/>
          <a:lstStyle>
            <a:lvl1pPr>
              <a:defRPr/>
            </a:lvl1pPr>
          </a:lstStyle>
          <a:p>
            <a:pPr>
              <a:defRPr/>
            </a:pPr>
            <a:fld id="{2F2A25EC-692A-144E-908D-444069DCEA76}" type="datetime1">
              <a:rPr lang="en-US"/>
              <a:pPr>
                <a:defRPr/>
              </a:pPr>
              <a:t>7/21/2022</a:t>
            </a:fld>
            <a:endParaRPr lang="en-US"/>
          </a:p>
        </p:txBody>
      </p:sp>
      <p:sp>
        <p:nvSpPr>
          <p:cNvPr id="19" name="Footer Placeholder 4">
            <a:extLst>
              <a:ext uri="{FF2B5EF4-FFF2-40B4-BE49-F238E27FC236}">
                <a16:creationId xmlns:a16="http://schemas.microsoft.com/office/drawing/2014/main" id="{B9E9D62B-73D6-FB4E-8AB2-EEF53EFDA8C0}"/>
              </a:ext>
            </a:extLst>
          </p:cNvPr>
          <p:cNvSpPr>
            <a:spLocks noGrp="1"/>
          </p:cNvSpPr>
          <p:nvPr>
            <p:ph type="ftr" sz="quarter" idx="15"/>
          </p:nvPr>
        </p:nvSpPr>
        <p:spPr/>
        <p:txBody>
          <a:bodyPr/>
          <a:lstStyle>
            <a:lvl1pPr>
              <a:defRPr/>
            </a:lvl1pPr>
          </a:lstStyle>
          <a:p>
            <a:pPr>
              <a:defRPr/>
            </a:pPr>
            <a:endParaRPr lang="en-US"/>
          </a:p>
        </p:txBody>
      </p:sp>
      <p:sp>
        <p:nvSpPr>
          <p:cNvPr id="20" name="Slide Number Placeholder 5">
            <a:extLst>
              <a:ext uri="{FF2B5EF4-FFF2-40B4-BE49-F238E27FC236}">
                <a16:creationId xmlns:a16="http://schemas.microsoft.com/office/drawing/2014/main" id="{37768DD6-021A-2144-9120-E78584A6C0A6}"/>
              </a:ext>
            </a:extLst>
          </p:cNvPr>
          <p:cNvSpPr>
            <a:spLocks noGrp="1"/>
          </p:cNvSpPr>
          <p:nvPr>
            <p:ph type="sldNum" sz="quarter" idx="16"/>
          </p:nvPr>
        </p:nvSpPr>
        <p:spPr/>
        <p:txBody>
          <a:bodyPr/>
          <a:lstStyle>
            <a:lvl1pPr>
              <a:defRPr/>
            </a:lvl1pPr>
          </a:lstStyle>
          <a:p>
            <a:pPr>
              <a:defRPr/>
            </a:pPr>
            <a:fld id="{636571E5-2AB4-9B4A-981A-013AF1614B02}" type="slidenum">
              <a:rPr lang="en-US"/>
              <a:pPr>
                <a:defRPr/>
              </a:pPr>
              <a:t>‹#›</a:t>
            </a:fld>
            <a:endParaRPr lang="en-US"/>
          </a:p>
        </p:txBody>
      </p:sp>
      <p:pic>
        <p:nvPicPr>
          <p:cNvPr id="6" name="Picture 5" descr="Logo&#10;&#10;Description automatically generated">
            <a:extLst>
              <a:ext uri="{FF2B5EF4-FFF2-40B4-BE49-F238E27FC236}">
                <a16:creationId xmlns:a16="http://schemas.microsoft.com/office/drawing/2014/main" id="{FFAFC74C-1C91-4933-969A-3A0061F7A2C6}"/>
              </a:ext>
            </a:extLst>
          </p:cNvPr>
          <p:cNvPicPr>
            <a:picLocks noChangeAspect="1"/>
          </p:cNvPicPr>
          <p:nvPr userDrawn="1"/>
        </p:nvPicPr>
        <p:blipFill>
          <a:blip r:embed="rId2"/>
          <a:stretch>
            <a:fillRect/>
          </a:stretch>
        </p:blipFill>
        <p:spPr>
          <a:xfrm>
            <a:off x="4202430" y="113233"/>
            <a:ext cx="3264817" cy="2436668"/>
          </a:xfrm>
          <a:prstGeom prst="rect">
            <a:avLst/>
          </a:prstGeom>
        </p:spPr>
      </p:pic>
    </p:spTree>
    <p:extLst>
      <p:ext uri="{BB962C8B-B14F-4D97-AF65-F5344CB8AC3E}">
        <p14:creationId xmlns:p14="http://schemas.microsoft.com/office/powerpoint/2010/main" val="413644516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wo Colum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50FC74-F5DD-6143-A7E7-12BA99456855}"/>
              </a:ext>
            </a:extLst>
          </p:cNvPr>
          <p:cNvSpPr/>
          <p:nvPr userDrawn="1"/>
        </p:nvSpPr>
        <p:spPr>
          <a:xfrm>
            <a:off x="0" y="6201568"/>
            <a:ext cx="12198350" cy="66833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9">
            <a:extLst>
              <a:ext uri="{FF2B5EF4-FFF2-40B4-BE49-F238E27FC236}">
                <a16:creationId xmlns:a16="http://schemas.microsoft.com/office/drawing/2014/main" id="{1F55BE5F-8031-9548-8645-F51ACCF9E0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72D9CF10-2D19-E047-B237-23550723DDB0}"/>
              </a:ext>
            </a:extLst>
          </p:cNvPr>
          <p:cNvCxnSpPr>
            <a:cxnSpLocks/>
          </p:cNvCxnSpPr>
          <p:nvPr userDrawn="1"/>
        </p:nvCxnSpPr>
        <p:spPr>
          <a:xfrm>
            <a:off x="488950" y="1084263"/>
            <a:ext cx="1131570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840319" y="1418637"/>
            <a:ext cx="5158316"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242549"/>
            <a:ext cx="5158316" cy="3684588"/>
          </a:xfrm>
          <a:prstGeom prst="rect">
            <a:avLst/>
          </a:prstGeom>
        </p:spPr>
        <p:txBody>
          <a:bodyPr/>
          <a:lstStyle>
            <a:lvl2pPr marL="3429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2pPr>
            <a:lvl3pPr marL="8001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3pPr>
            <a:lvl4pPr marL="12573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4pPr>
            <a:lvl5pPr marL="17145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418637"/>
            <a:ext cx="518371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242549"/>
            <a:ext cx="5183717" cy="3684588"/>
          </a:xfrm>
          <a:prstGeom prst="rect">
            <a:avLst/>
          </a:prstGeom>
        </p:spPr>
        <p:txBody>
          <a:bodyPr/>
          <a:lstStyle>
            <a:lvl2pPr marL="3429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2pPr>
            <a:lvl3pPr marL="8001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3pPr>
            <a:lvl4pPr marL="12573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4pPr>
            <a:lvl5pPr marL="17145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4"/>
          <p:cNvSpPr>
            <a:spLocks noGrp="1"/>
          </p:cNvSpPr>
          <p:nvPr>
            <p:ph type="title"/>
          </p:nvPr>
        </p:nvSpPr>
        <p:spPr>
          <a:xfrm>
            <a:off x="822960" y="18288"/>
            <a:ext cx="9784080" cy="1065844"/>
          </a:xfrm>
          <a:prstGeom prst="rect">
            <a:avLst/>
          </a:prstGeom>
        </p:spPr>
        <p:txBody>
          <a:bodyPr anchor="ctr" anchorCtr="0"/>
          <a:lstStyle>
            <a:lvl1pPr algn="l" defTabSz="914400" rtl="0" eaLnBrk="1" latinLnBrk="0" hangingPunct="1">
              <a:lnSpc>
                <a:spcPct val="90000"/>
              </a:lnSpc>
              <a:spcBef>
                <a:spcPct val="0"/>
              </a:spcBef>
              <a:buNone/>
              <a:defRPr lang="en-US" sz="2800" b="0" i="0" kern="1200" dirty="0">
                <a:solidFill>
                  <a:schemeClr val="tx1">
                    <a:lumMod val="75000"/>
                    <a:lumOff val="25000"/>
                  </a:schemeClr>
                </a:solidFill>
                <a:latin typeface="Tw Cen MT" panose="020B0602020104020603" pitchFamily="34" charset="77"/>
                <a:ea typeface="+mj-ea"/>
                <a:cs typeface="+mj-cs"/>
              </a:defRPr>
            </a:lvl1pPr>
          </a:lstStyle>
          <a:p>
            <a:r>
              <a:rPr lang="en-US" dirty="0"/>
              <a:t>Click to edit Master title style</a:t>
            </a:r>
          </a:p>
        </p:txBody>
      </p:sp>
      <p:sp>
        <p:nvSpPr>
          <p:cNvPr id="11" name="Slide Number Placeholder 1">
            <a:extLst>
              <a:ext uri="{FF2B5EF4-FFF2-40B4-BE49-F238E27FC236}">
                <a16:creationId xmlns:a16="http://schemas.microsoft.com/office/drawing/2014/main" id="{FC7EB477-F42D-564B-AB7F-1D4E799C0E09}"/>
              </a:ext>
            </a:extLst>
          </p:cNvPr>
          <p:cNvSpPr>
            <a:spLocks noGrp="1"/>
          </p:cNvSpPr>
          <p:nvPr>
            <p:ph type="sldNum" sz="quarter" idx="10"/>
          </p:nvPr>
        </p:nvSpPr>
        <p:spPr/>
        <p:txBody>
          <a:bodyPr/>
          <a:lstStyle>
            <a:lvl1pPr>
              <a:defRPr/>
            </a:lvl1pPr>
          </a:lstStyle>
          <a:p>
            <a:pPr>
              <a:defRPr/>
            </a:pPr>
            <a:fld id="{A18CA92B-C8AF-0347-A102-0CE452A738BF}" type="slidenum">
              <a:rPr lang="en-US"/>
              <a:pPr>
                <a:defRPr/>
              </a:pPr>
              <a:t>‹#›</a:t>
            </a:fld>
            <a:endParaRPr lang="en-US"/>
          </a:p>
        </p:txBody>
      </p:sp>
    </p:spTree>
    <p:extLst>
      <p:ext uri="{BB962C8B-B14F-4D97-AF65-F5344CB8AC3E}">
        <p14:creationId xmlns:p14="http://schemas.microsoft.com/office/powerpoint/2010/main" val="3583481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1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B57962-DB7D-6946-9C8A-A14ACF35CF33}"/>
              </a:ext>
            </a:extLst>
          </p:cNvPr>
          <p:cNvSpPr/>
          <p:nvPr userDrawn="1"/>
        </p:nvSpPr>
        <p:spPr>
          <a:xfrm>
            <a:off x="0" y="0"/>
            <a:ext cx="4065588"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3BD59A88-A134-564A-AF0F-C7006C616BB8}"/>
              </a:ext>
            </a:extLst>
          </p:cNvPr>
          <p:cNvCxnSpPr/>
          <p:nvPr userDrawn="1"/>
        </p:nvCxnSpPr>
        <p:spPr>
          <a:xfrm flipH="1">
            <a:off x="4318000" y="1112838"/>
            <a:ext cx="7210425"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12">
            <a:extLst>
              <a:ext uri="{FF2B5EF4-FFF2-40B4-BE49-F238E27FC236}">
                <a16:creationId xmlns:a16="http://schemas.microsoft.com/office/drawing/2014/main" id="{AF8812DE-CF14-DE46-AC10-A508AFF356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4">
            <a:extLst>
              <a:ext uri="{FF2B5EF4-FFF2-40B4-BE49-F238E27FC236}">
                <a16:creationId xmlns:a16="http://schemas.microsoft.com/office/drawing/2014/main" id="{8E0C2364-FB7B-D149-BA26-613D2D518178}"/>
              </a:ext>
            </a:extLst>
          </p:cNvPr>
          <p:cNvSpPr>
            <a:spLocks noGrp="1"/>
          </p:cNvSpPr>
          <p:nvPr>
            <p:ph type="dt" sz="half" idx="10"/>
          </p:nvPr>
        </p:nvSpPr>
        <p:spPr/>
        <p:txBody>
          <a:bodyPr/>
          <a:lstStyle>
            <a:lvl1pPr>
              <a:defRPr/>
            </a:lvl1pPr>
          </a:lstStyle>
          <a:p>
            <a:pPr>
              <a:defRPr/>
            </a:pPr>
            <a:fld id="{7861D146-B038-E64D-8EFB-C481C77108B6}" type="datetime1">
              <a:rPr lang="en-US"/>
              <a:pPr>
                <a:defRPr/>
              </a:pPr>
              <a:t>7/21/2022</a:t>
            </a:fld>
            <a:endParaRPr lang="en-US"/>
          </a:p>
        </p:txBody>
      </p:sp>
      <p:sp>
        <p:nvSpPr>
          <p:cNvPr id="9" name="Footer Placeholder 5">
            <a:extLst>
              <a:ext uri="{FF2B5EF4-FFF2-40B4-BE49-F238E27FC236}">
                <a16:creationId xmlns:a16="http://schemas.microsoft.com/office/drawing/2014/main" id="{9E54A9B2-4D4C-DD48-AAC3-99BCE1D6CF49}"/>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6FA9DDE9-86E0-484B-90F6-7559F38FC175}"/>
              </a:ext>
            </a:extLst>
          </p:cNvPr>
          <p:cNvSpPr>
            <a:spLocks noGrp="1"/>
          </p:cNvSpPr>
          <p:nvPr>
            <p:ph type="sldNum" sz="quarter" idx="12"/>
          </p:nvPr>
        </p:nvSpPr>
        <p:spPr/>
        <p:txBody>
          <a:bodyPr/>
          <a:lstStyle>
            <a:lvl1pPr>
              <a:defRPr/>
            </a:lvl1pPr>
          </a:lstStyle>
          <a:p>
            <a:pPr>
              <a:defRPr/>
            </a:pPr>
            <a:fld id="{B6F08D55-4F41-834B-81A3-4077E79AB30C}" type="slidenum">
              <a:rPr lang="en-US"/>
              <a:pPr>
                <a:defRPr/>
              </a:pPr>
              <a:t>‹#›</a:t>
            </a:fld>
            <a:endParaRPr lang="en-US"/>
          </a:p>
        </p:txBody>
      </p:sp>
      <p:sp>
        <p:nvSpPr>
          <p:cNvPr id="11" name="Content Placeholder 2">
            <a:extLst>
              <a:ext uri="{FF2B5EF4-FFF2-40B4-BE49-F238E27FC236}">
                <a16:creationId xmlns:a16="http://schemas.microsoft.com/office/drawing/2014/main" id="{4BEDDE5C-C824-194C-A817-3F4BCCF6200D}"/>
              </a:ext>
            </a:extLst>
          </p:cNvPr>
          <p:cNvSpPr>
            <a:spLocks noGrp="1"/>
          </p:cNvSpPr>
          <p:nvPr>
            <p:ph idx="13"/>
          </p:nvPr>
        </p:nvSpPr>
        <p:spPr>
          <a:xfrm>
            <a:off x="4622946" y="1253331"/>
            <a:ext cx="5834063" cy="4351338"/>
          </a:xfrm>
        </p:spPr>
        <p:txBody>
          <a:bodyPr>
            <a:normAutofit/>
          </a:bodyPr>
          <a:lstStyle>
            <a:lvl1pPr>
              <a:defRPr sz="2400" b="0" i="0">
                <a:latin typeface="Tw Cen MT" panose="020B0602020104020603" pitchFamily="34" charset="77"/>
              </a:defRPr>
            </a:lvl1pPr>
            <a:lvl2pPr>
              <a:buClr>
                <a:srgbClr val="37A7DF"/>
              </a:buClr>
              <a:defRPr sz="2000" b="0" i="0">
                <a:latin typeface="Tw Cen MT" panose="020B0602020104020603" pitchFamily="34" charset="77"/>
              </a:defRPr>
            </a:lvl2pPr>
            <a:lvl3pPr>
              <a:buClr>
                <a:schemeClr val="accent2"/>
              </a:buClr>
              <a:defRPr sz="1800" b="0" i="0">
                <a:latin typeface="Tw Cen MT" panose="020B0602020104020603" pitchFamily="34" charset="77"/>
              </a:defRPr>
            </a:lvl3pPr>
            <a:lvl4pPr>
              <a:defRPr sz="1600" b="0" i="0">
                <a:latin typeface="Tw Cen MT" panose="020B0602020104020603" pitchFamily="34" charset="77"/>
              </a:defRPr>
            </a:lvl4pPr>
            <a:lvl5pPr>
              <a:defRPr sz="1600" b="0" i="0">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A514B865-900E-274B-9DF3-F4F74FF692C6}"/>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6490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F46A5-ED72-BB46-8772-BF0C2B3FDA5D}"/>
              </a:ext>
            </a:extLst>
          </p:cNvPr>
          <p:cNvSpPr/>
          <p:nvPr userDrawn="1"/>
        </p:nvSpPr>
        <p:spPr>
          <a:xfrm>
            <a:off x="-34705" y="0"/>
            <a:ext cx="4114800" cy="69368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Date Placeholder 6">
            <a:extLst>
              <a:ext uri="{FF2B5EF4-FFF2-40B4-BE49-F238E27FC236}">
                <a16:creationId xmlns:a16="http://schemas.microsoft.com/office/drawing/2014/main" id="{DC5ADE4C-70C2-E24A-9F51-9CBC9FDB8E96}"/>
              </a:ext>
            </a:extLst>
          </p:cNvPr>
          <p:cNvSpPr>
            <a:spLocks noGrp="1"/>
          </p:cNvSpPr>
          <p:nvPr>
            <p:ph type="dt" sz="half" idx="15"/>
          </p:nvPr>
        </p:nvSpPr>
        <p:spPr/>
        <p:txBody>
          <a:bodyPr/>
          <a:lstStyle>
            <a:lvl1pPr>
              <a:defRPr/>
            </a:lvl1pPr>
          </a:lstStyle>
          <a:p>
            <a:pPr>
              <a:defRPr/>
            </a:pPr>
            <a:fld id="{1D69D44B-E8A4-2D44-B116-1BD81E9CFC80}" type="datetime1">
              <a:rPr lang="en-US"/>
              <a:pPr>
                <a:defRPr/>
              </a:pPr>
              <a:t>7/21/2022</a:t>
            </a:fld>
            <a:endParaRPr lang="en-US"/>
          </a:p>
        </p:txBody>
      </p:sp>
      <p:sp>
        <p:nvSpPr>
          <p:cNvPr id="9" name="Footer Placeholder 7">
            <a:extLst>
              <a:ext uri="{FF2B5EF4-FFF2-40B4-BE49-F238E27FC236}">
                <a16:creationId xmlns:a16="http://schemas.microsoft.com/office/drawing/2014/main" id="{680845F5-22CF-314D-A792-74103B0234F2}"/>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B1982196-E169-1A4C-9C98-D0FADA76C3CC}"/>
              </a:ext>
            </a:extLst>
          </p:cNvPr>
          <p:cNvSpPr>
            <a:spLocks noGrp="1"/>
          </p:cNvSpPr>
          <p:nvPr>
            <p:ph type="sldNum" sz="quarter" idx="17"/>
          </p:nvPr>
        </p:nvSpPr>
        <p:spPr/>
        <p:txBody>
          <a:bodyPr/>
          <a:lstStyle>
            <a:lvl1pPr>
              <a:defRPr/>
            </a:lvl1pPr>
          </a:lstStyle>
          <a:p>
            <a:pPr>
              <a:defRPr/>
            </a:pPr>
            <a:fld id="{FDA7F4A3-F34F-EF49-9FB7-63E80B3A458F}" type="slidenum">
              <a:rPr lang="en-US"/>
              <a:pPr>
                <a:defRPr/>
              </a:pPr>
              <a:t>‹#›</a:t>
            </a:fld>
            <a:endParaRPr lang="en-US"/>
          </a:p>
        </p:txBody>
      </p:sp>
      <p:cxnSp>
        <p:nvCxnSpPr>
          <p:cNvPr id="13" name="Straight Connector 12">
            <a:extLst>
              <a:ext uri="{FF2B5EF4-FFF2-40B4-BE49-F238E27FC236}">
                <a16:creationId xmlns:a16="http://schemas.microsoft.com/office/drawing/2014/main" id="{0EF8CE3F-940A-264E-8148-EDFD43EF0816}"/>
              </a:ext>
            </a:extLst>
          </p:cNvPr>
          <p:cNvCxnSpPr/>
          <p:nvPr userDrawn="1"/>
        </p:nvCxnSpPr>
        <p:spPr>
          <a:xfrm flipH="1">
            <a:off x="4318000" y="1112838"/>
            <a:ext cx="7210425"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0D03DB4-EFFA-BF49-901E-0E2A9B377EC6}"/>
              </a:ext>
            </a:extLst>
          </p:cNvPr>
          <p:cNvSpPr>
            <a:spLocks noGrp="1"/>
          </p:cNvSpPr>
          <p:nvPr>
            <p:ph idx="13"/>
          </p:nvPr>
        </p:nvSpPr>
        <p:spPr>
          <a:xfrm>
            <a:off x="4633831" y="1253331"/>
            <a:ext cx="5834063" cy="4351338"/>
          </a:xfrm>
        </p:spPr>
        <p:txBody>
          <a:bodyPr>
            <a:normAutofit/>
          </a:bodyPr>
          <a:lstStyle>
            <a:lvl1pPr>
              <a:defRPr sz="2400" b="0" i="0">
                <a:latin typeface="Tw Cen MT" panose="020B0602020104020603" pitchFamily="34" charset="77"/>
              </a:defRPr>
            </a:lvl1pPr>
            <a:lvl2pPr>
              <a:buClr>
                <a:srgbClr val="37A7DF"/>
              </a:buClr>
              <a:defRPr sz="2000" b="0" i="0">
                <a:latin typeface="Tw Cen MT" panose="020B0602020104020603" pitchFamily="34" charset="77"/>
              </a:defRPr>
            </a:lvl2pPr>
            <a:lvl3pPr>
              <a:buClr>
                <a:schemeClr val="accent2"/>
              </a:buClr>
              <a:defRPr sz="1800" b="0" i="0">
                <a:latin typeface="Tw Cen MT" panose="020B0602020104020603" pitchFamily="34" charset="77"/>
              </a:defRPr>
            </a:lvl3pPr>
            <a:lvl4pPr>
              <a:defRPr sz="1600" b="0" i="0">
                <a:latin typeface="Tw Cen MT" panose="020B0602020104020603" pitchFamily="34" charset="77"/>
              </a:defRPr>
            </a:lvl4pPr>
            <a:lvl5pPr>
              <a:defRPr sz="1600" b="0" i="0">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5B0AE8F1-DED1-0F4C-8B71-A327E32EEF4E}"/>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4" name="Picture 9">
            <a:extLst>
              <a:ext uri="{FF2B5EF4-FFF2-40B4-BE49-F238E27FC236}">
                <a16:creationId xmlns:a16="http://schemas.microsoft.com/office/drawing/2014/main" id="{A111C498-9718-104B-B64C-084D0A71A3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406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B278493-1291-1B4E-8993-CE17D7B5F6FE}"/>
              </a:ext>
            </a:extLst>
          </p:cNvPr>
          <p:cNvSpPr>
            <a:spLocks noGrp="1" noChangeArrowheads="1"/>
          </p:cNvSpPr>
          <p:nvPr>
            <p:ph type="title"/>
          </p:nvPr>
        </p:nvSpPr>
        <p:spPr bwMode="auto">
          <a:xfrm>
            <a:off x="815975" y="203201"/>
            <a:ext cx="1051560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508DA5CC-8C89-CE45-AFD4-35E704B12ECF}"/>
              </a:ext>
            </a:extLst>
          </p:cNvPr>
          <p:cNvSpPr>
            <a:spLocks noGrp="1" noChangeArrowheads="1"/>
          </p:cNvSpPr>
          <p:nvPr>
            <p:ph type="body" idx="1"/>
          </p:nvPr>
        </p:nvSpPr>
        <p:spPr bwMode="auto">
          <a:xfrm>
            <a:off x="838200" y="1664904"/>
            <a:ext cx="10515600" cy="451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4B1B250-3D84-4149-B411-D8F7355823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a:solidFill>
                  <a:schemeClr val="tx1">
                    <a:tint val="75000"/>
                  </a:schemeClr>
                </a:solidFill>
                <a:latin typeface="Tw Cen MT" panose="020B0602020104020603" pitchFamily="34" charset="77"/>
              </a:defRPr>
            </a:lvl1pPr>
          </a:lstStyle>
          <a:p>
            <a:pPr>
              <a:defRPr/>
            </a:pPr>
            <a:fld id="{814C80CA-8BB3-A641-B430-42FF558AE405}" type="datetime1">
              <a:rPr lang="en-US" smtClean="0"/>
              <a:pPr>
                <a:defRPr/>
              </a:pPr>
              <a:t>7/21/2022</a:t>
            </a:fld>
            <a:endParaRPr lang="en-US" dirty="0"/>
          </a:p>
        </p:txBody>
      </p:sp>
      <p:sp>
        <p:nvSpPr>
          <p:cNvPr id="5" name="Footer Placeholder 4">
            <a:extLst>
              <a:ext uri="{FF2B5EF4-FFF2-40B4-BE49-F238E27FC236}">
                <a16:creationId xmlns:a16="http://schemas.microsoft.com/office/drawing/2014/main" id="{AD35F37C-39CE-7341-8311-D197D1FD7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Tw Cen MT" panose="020B0602020104020603" pitchFamily="34" charset="77"/>
              </a:defRPr>
            </a:lvl1pPr>
          </a:lstStyle>
          <a:p>
            <a:pPr>
              <a:defRPr/>
            </a:pPr>
            <a:endParaRPr lang="en-US" dirty="0"/>
          </a:p>
        </p:txBody>
      </p:sp>
      <p:sp>
        <p:nvSpPr>
          <p:cNvPr id="6" name="Slide Number Placeholder 5">
            <a:extLst>
              <a:ext uri="{FF2B5EF4-FFF2-40B4-BE49-F238E27FC236}">
                <a16:creationId xmlns:a16="http://schemas.microsoft.com/office/drawing/2014/main" id="{89426D1D-6428-FA4D-B8B6-F7DDE92F76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chemeClr val="tx1">
                    <a:tint val="75000"/>
                  </a:schemeClr>
                </a:solidFill>
                <a:latin typeface="Tw Cen MT" panose="020B0602020104020603" pitchFamily="34" charset="77"/>
              </a:defRPr>
            </a:lvl1pPr>
          </a:lstStyle>
          <a:p>
            <a:pPr>
              <a:defRPr/>
            </a:pPr>
            <a:fld id="{8F09939D-C0F2-CC49-9545-CFD428A1237C}" type="slidenum">
              <a:rPr lang="en-US" smtClean="0"/>
              <a:pPr>
                <a:defRPr/>
              </a:pPr>
              <a:t>‹#›</a:t>
            </a:fld>
            <a:endParaRPr lang="en-US" dirty="0"/>
          </a:p>
        </p:txBody>
      </p:sp>
      <p:sp>
        <p:nvSpPr>
          <p:cNvPr id="8" name="Rectangle 7">
            <a:extLst>
              <a:ext uri="{FF2B5EF4-FFF2-40B4-BE49-F238E27FC236}">
                <a16:creationId xmlns:a16="http://schemas.microsoft.com/office/drawing/2014/main" id="{742CD880-B017-CC4B-B480-3EB8FC843413}"/>
              </a:ext>
            </a:extLst>
          </p:cNvPr>
          <p:cNvSpPr/>
          <p:nvPr userDrawn="1"/>
        </p:nvSpPr>
        <p:spPr>
          <a:xfrm>
            <a:off x="0" y="6200775"/>
            <a:ext cx="12198350" cy="6683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9" name="Straight Connector 8">
            <a:extLst>
              <a:ext uri="{FF2B5EF4-FFF2-40B4-BE49-F238E27FC236}">
                <a16:creationId xmlns:a16="http://schemas.microsoft.com/office/drawing/2014/main" id="{630FF884-07C7-504E-85A3-3624D5119EBA}"/>
              </a:ext>
            </a:extLst>
          </p:cNvPr>
          <p:cNvCxnSpPr>
            <a:cxnSpLocks/>
          </p:cNvCxnSpPr>
          <p:nvPr userDrawn="1"/>
        </p:nvCxnSpPr>
        <p:spPr>
          <a:xfrm>
            <a:off x="515938" y="1096963"/>
            <a:ext cx="1131570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F0B7593-EBD6-B44B-8441-0F57B78AF3E4}"/>
              </a:ext>
            </a:extLst>
          </p:cNvPr>
          <p:cNvPicPr>
            <a:picLocks noChangeAspect="1" noChangeArrowheads="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71" r:id="rId1"/>
    <p:sldLayoutId id="2147484067" r:id="rId2"/>
    <p:sldLayoutId id="2147484068" r:id="rId3"/>
    <p:sldLayoutId id="2147484069" r:id="rId4"/>
    <p:sldLayoutId id="2147484096" r:id="rId5"/>
    <p:sldLayoutId id="2147484070" r:id="rId6"/>
    <p:sldLayoutId id="2147484093" r:id="rId7"/>
    <p:sldLayoutId id="2147484101" r:id="rId8"/>
    <p:sldLayoutId id="2147484073" r:id="rId9"/>
    <p:sldLayoutId id="2147484102" r:id="rId10"/>
    <p:sldLayoutId id="2147484098" r:id="rId11"/>
    <p:sldLayoutId id="2147484099" r:id="rId12"/>
    <p:sldLayoutId id="2147484077" r:id="rId13"/>
    <p:sldLayoutId id="2147484078" r:id="rId14"/>
    <p:sldLayoutId id="2147484079" r:id="rId15"/>
    <p:sldLayoutId id="2147484080" r:id="rId16"/>
    <p:sldLayoutId id="2147484082" r:id="rId17"/>
    <p:sldLayoutId id="2147484083" r:id="rId18"/>
    <p:sldLayoutId id="2147484085" r:id="rId19"/>
    <p:sldLayoutId id="2147484086" r:id="rId20"/>
    <p:sldLayoutId id="2147484087" r:id="rId21"/>
    <p:sldLayoutId id="2147484088" r:id="rId22"/>
    <p:sldLayoutId id="2147484094" r:id="rId23"/>
    <p:sldLayoutId id="2147484092" r:id="rId24"/>
    <p:sldLayoutId id="2147484103" r:id="rId25"/>
    <p:sldLayoutId id="2147484072" r:id="rId26"/>
    <p:sldLayoutId id="2147484095" r:id="rId27"/>
    <p:sldLayoutId id="2147484089" r:id="rId28"/>
    <p:sldLayoutId id="2147484090" r:id="rId29"/>
    <p:sldLayoutId id="2147484091" r:id="rId30"/>
    <p:sldLayoutId id="2147484097" r:id="rId31"/>
  </p:sldLayoutIdLst>
  <p:hf hdr="0" ftr="0" dt="0"/>
  <p:txStyles>
    <p:titleStyle>
      <a:lvl1pPr algn="l" rtl="0" eaLnBrk="1" fontAlgn="base" hangingPunct="1">
        <a:lnSpc>
          <a:spcPct val="90000"/>
        </a:lnSpc>
        <a:spcBef>
          <a:spcPct val="0"/>
        </a:spcBef>
        <a:spcAft>
          <a:spcPct val="0"/>
        </a:spcAft>
        <a:defRPr sz="2800" b="1" i="0" kern="1200">
          <a:solidFill>
            <a:srgbClr val="404040"/>
          </a:solidFill>
          <a:latin typeface="Tw Cen MT" panose="020B0602020104020603" pitchFamily="34" charset="77"/>
          <a:ea typeface="+mj-ea"/>
          <a:cs typeface="+mj-cs"/>
        </a:defRPr>
      </a:lvl1pPr>
      <a:lvl2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2pPr>
      <a:lvl3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3pPr>
      <a:lvl4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4pPr>
      <a:lvl5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5pPr>
      <a:lvl6pPr marL="4572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6pPr>
      <a:lvl7pPr marL="9144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7pPr>
      <a:lvl8pPr marL="13716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8pPr>
      <a:lvl9pPr marL="18288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9pPr>
    </p:titleStyle>
    <p:bodyStyle>
      <a:lvl1pPr algn="l" rtl="0" eaLnBrk="1" fontAlgn="base" hangingPunct="1">
        <a:lnSpc>
          <a:spcPct val="90000"/>
        </a:lnSpc>
        <a:spcBef>
          <a:spcPts val="1000"/>
        </a:spcBef>
        <a:spcAft>
          <a:spcPct val="0"/>
        </a:spcAft>
        <a:buFont typeface="Arial" panose="020B0604020202020204" pitchFamily="34" charset="0"/>
        <a:defRPr sz="2400" b="0" i="0" kern="1200">
          <a:solidFill>
            <a:schemeClr val="tx1"/>
          </a:solidFill>
          <a:latin typeface="Tw Cen MT" panose="020B0602020104020603" pitchFamily="34" charset="77"/>
          <a:ea typeface="+mn-ea"/>
          <a:cs typeface="+mn-cs"/>
        </a:defRPr>
      </a:lvl1pPr>
      <a:lvl2pPr marL="685800" indent="-228600" algn="l" rtl="0" eaLnBrk="1" fontAlgn="base" hangingPunct="1">
        <a:lnSpc>
          <a:spcPct val="90000"/>
        </a:lnSpc>
        <a:spcBef>
          <a:spcPts val="500"/>
        </a:spcBef>
        <a:spcAft>
          <a:spcPct val="0"/>
        </a:spcAft>
        <a:buClr>
          <a:schemeClr val="accent5"/>
        </a:buClr>
        <a:buFont typeface="Arial" panose="020B0604020202020204" pitchFamily="34" charset="0"/>
        <a:buChar char="•"/>
        <a:defRPr sz="2000" b="0" i="0" kern="1200">
          <a:solidFill>
            <a:schemeClr val="tx1"/>
          </a:solidFill>
          <a:latin typeface="Tw Cen MT" panose="020B0602020104020603" pitchFamily="34" charset="77"/>
          <a:ea typeface="+mn-ea"/>
          <a:cs typeface="+mn-cs"/>
        </a:defRPr>
      </a:lvl2pPr>
      <a:lvl3pPr marL="1143000" indent="-228600" algn="l" rtl="0" eaLnBrk="1" fontAlgn="base" hangingPunct="1">
        <a:lnSpc>
          <a:spcPct val="90000"/>
        </a:lnSpc>
        <a:spcBef>
          <a:spcPts val="500"/>
        </a:spcBef>
        <a:spcAft>
          <a:spcPct val="0"/>
        </a:spcAft>
        <a:buClr>
          <a:schemeClr val="accent2"/>
        </a:buClr>
        <a:buFont typeface="Arial" panose="020B0604020202020204" pitchFamily="34" charset="0"/>
        <a:buChar char="•"/>
        <a:defRPr b="0" i="0" kern="1200">
          <a:solidFill>
            <a:schemeClr val="tx1"/>
          </a:solidFill>
          <a:latin typeface="Tw Cen MT" panose="020B0602020104020603" pitchFamily="34"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600" b="0" i="0" kern="1200">
          <a:solidFill>
            <a:schemeClr val="tx1"/>
          </a:solidFill>
          <a:latin typeface="Tw Cen MT" panose="020B0602020104020603" pitchFamily="34"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600" b="0" i="0" kern="1200">
          <a:solidFill>
            <a:schemeClr val="tx1"/>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emf"/><Relationship Id="rId10" Type="http://schemas.openxmlformats.org/officeDocument/2006/relationships/image" Target="../media/image44.png"/><Relationship Id="rId4" Type="http://schemas.openxmlformats.org/officeDocument/2006/relationships/image" Target="../media/image38.emf"/><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e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txel.org/media/odafmp2j/english-learners-video.mp4"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laslinks.com/Texas" TargetMode="Externa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www.drcedirect.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mailto:no-reply@datarecognitioncorp.com"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0F4D5-504C-4444-A9E3-2060D7537D06}"/>
              </a:ext>
            </a:extLst>
          </p:cNvPr>
          <p:cNvSpPr>
            <a:spLocks noGrp="1"/>
          </p:cNvSpPr>
          <p:nvPr>
            <p:ph type="ctrTitle"/>
          </p:nvPr>
        </p:nvSpPr>
        <p:spPr/>
        <p:txBody>
          <a:bodyPr/>
          <a:lstStyle/>
          <a:p>
            <a:r>
              <a:rPr lang="en-US" i="1" dirty="0"/>
              <a:t>pre</a:t>
            </a:r>
            <a:r>
              <a:rPr lang="en-US" dirty="0"/>
              <a:t>LAS Paper Administration Training</a:t>
            </a:r>
          </a:p>
        </p:txBody>
      </p:sp>
      <p:sp>
        <p:nvSpPr>
          <p:cNvPr id="3" name="Subtitle 2">
            <a:extLst>
              <a:ext uri="{FF2B5EF4-FFF2-40B4-BE49-F238E27FC236}">
                <a16:creationId xmlns:a16="http://schemas.microsoft.com/office/drawing/2014/main" id="{8E156551-1B72-4AAC-B33E-09684705EA46}"/>
              </a:ext>
            </a:extLst>
          </p:cNvPr>
          <p:cNvSpPr>
            <a:spLocks noGrp="1"/>
          </p:cNvSpPr>
          <p:nvPr>
            <p:ph type="subTitle" idx="1"/>
          </p:nvPr>
        </p:nvSpPr>
        <p:spPr/>
        <p:txBody>
          <a:bodyPr/>
          <a:lstStyle/>
          <a:p>
            <a:r>
              <a:rPr lang="en-US" dirty="0"/>
              <a:t>Texas</a:t>
            </a:r>
          </a:p>
        </p:txBody>
      </p:sp>
      <p:sp>
        <p:nvSpPr>
          <p:cNvPr id="5" name="Slide Number Placeholder 4">
            <a:extLst>
              <a:ext uri="{FF2B5EF4-FFF2-40B4-BE49-F238E27FC236}">
                <a16:creationId xmlns:a16="http://schemas.microsoft.com/office/drawing/2014/main" id="{DADB0AA5-B0F2-420C-87CA-C0DDCD291C5C}"/>
              </a:ext>
            </a:extLst>
          </p:cNvPr>
          <p:cNvSpPr>
            <a:spLocks noGrp="1"/>
          </p:cNvSpPr>
          <p:nvPr>
            <p:ph type="sldNum" sz="quarter" idx="16"/>
          </p:nvPr>
        </p:nvSpPr>
        <p:spPr/>
        <p:txBody>
          <a:bodyPr/>
          <a:lstStyle/>
          <a:p>
            <a:pPr>
              <a:defRPr/>
            </a:pPr>
            <a:fld id="{E8402EDE-4D66-F84D-B5F1-F53461ADED0C}" type="slidenum">
              <a:rPr lang="en-US" smtClean="0"/>
              <a:pPr>
                <a:defRPr/>
              </a:pPr>
              <a:t>1</a:t>
            </a:fld>
            <a:endParaRPr lang="en-US"/>
          </a:p>
        </p:txBody>
      </p:sp>
      <p:pic>
        <p:nvPicPr>
          <p:cNvPr id="7" name="Picture 6" descr="Logo&#10;&#10;Description automatically generated">
            <a:extLst>
              <a:ext uri="{FF2B5EF4-FFF2-40B4-BE49-F238E27FC236}">
                <a16:creationId xmlns:a16="http://schemas.microsoft.com/office/drawing/2014/main" id="{FDB010AC-7143-45E5-BCA5-3A08F298770F}"/>
              </a:ext>
            </a:extLst>
          </p:cNvPr>
          <p:cNvPicPr>
            <a:picLocks noChangeAspect="1"/>
          </p:cNvPicPr>
          <p:nvPr/>
        </p:nvPicPr>
        <p:blipFill>
          <a:blip r:embed="rId2"/>
          <a:stretch>
            <a:fillRect/>
          </a:stretch>
        </p:blipFill>
        <p:spPr>
          <a:xfrm>
            <a:off x="1711354" y="400722"/>
            <a:ext cx="2507085" cy="1871141"/>
          </a:xfrm>
          <a:prstGeom prst="rect">
            <a:avLst/>
          </a:prstGeom>
        </p:spPr>
      </p:pic>
      <p:pic>
        <p:nvPicPr>
          <p:cNvPr id="9" name="Picture 8" descr="Logo&#10;&#10;Description automatically generated">
            <a:extLst>
              <a:ext uri="{FF2B5EF4-FFF2-40B4-BE49-F238E27FC236}">
                <a16:creationId xmlns:a16="http://schemas.microsoft.com/office/drawing/2014/main" id="{3D2C1E41-E615-44B6-938F-86C11D2D4A9B}"/>
              </a:ext>
            </a:extLst>
          </p:cNvPr>
          <p:cNvPicPr>
            <a:picLocks noChangeAspect="1"/>
          </p:cNvPicPr>
          <p:nvPr/>
        </p:nvPicPr>
        <p:blipFill>
          <a:blip r:embed="rId3"/>
          <a:stretch>
            <a:fillRect/>
          </a:stretch>
        </p:blipFill>
        <p:spPr>
          <a:xfrm>
            <a:off x="7938766" y="538335"/>
            <a:ext cx="2043434" cy="1994392"/>
          </a:xfrm>
          <a:prstGeom prst="rect">
            <a:avLst/>
          </a:prstGeom>
        </p:spPr>
      </p:pic>
    </p:spTree>
    <p:extLst>
      <p:ext uri="{BB962C8B-B14F-4D97-AF65-F5344CB8AC3E}">
        <p14:creationId xmlns:p14="http://schemas.microsoft.com/office/powerpoint/2010/main" val="230394276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6A7-6D49-463B-93A9-BCEB8E6D50AF}"/>
              </a:ext>
            </a:extLst>
          </p:cNvPr>
          <p:cNvSpPr>
            <a:spLocks noGrp="1"/>
          </p:cNvSpPr>
          <p:nvPr>
            <p:ph type="title"/>
          </p:nvPr>
        </p:nvSpPr>
        <p:spPr/>
        <p:txBody>
          <a:bodyPr/>
          <a:lstStyle/>
          <a:p>
            <a:r>
              <a:rPr lang="en-US" dirty="0"/>
              <a:t>Logging into the Portal</a:t>
            </a:r>
          </a:p>
        </p:txBody>
      </p:sp>
      <p:sp>
        <p:nvSpPr>
          <p:cNvPr id="3" name="Content Placeholder 2">
            <a:extLst>
              <a:ext uri="{FF2B5EF4-FFF2-40B4-BE49-F238E27FC236}">
                <a16:creationId xmlns:a16="http://schemas.microsoft.com/office/drawing/2014/main" id="{DC726800-271E-4E94-886F-E5C57AA7F3D8}"/>
              </a:ext>
            </a:extLst>
          </p:cNvPr>
          <p:cNvSpPr>
            <a:spLocks noGrp="1"/>
          </p:cNvSpPr>
          <p:nvPr>
            <p:ph idx="1"/>
          </p:nvPr>
        </p:nvSpPr>
        <p:spPr>
          <a:xfrm>
            <a:off x="284191" y="1247548"/>
            <a:ext cx="10579216" cy="521890"/>
          </a:xfrm>
        </p:spPr>
        <p:txBody>
          <a:bodyPr/>
          <a:lstStyle/>
          <a:p>
            <a:pPr marL="342900" indent="-342900" fontAlgn="auto">
              <a:spcBef>
                <a:spcPts val="0"/>
              </a:spcBef>
              <a:spcAft>
                <a:spcPts val="0"/>
              </a:spcAft>
              <a:buFont typeface="Arial" panose="020B0604020202020204" pitchFamily="34" charset="0"/>
              <a:buChar char="•"/>
              <a:defRPr/>
            </a:pPr>
            <a:r>
              <a:rPr lang="en-US" altLang="en-US" kern="0" dirty="0">
                <a:latin typeface="Calibri" panose="020F0502020204030204" pitchFamily="34" charset="0"/>
              </a:rPr>
              <a:t>Click on “Forgot your password?” if unable to locate your welcome email</a:t>
            </a:r>
          </a:p>
          <a:p>
            <a:pPr marL="342900" indent="-342900" fontAlgn="auto">
              <a:spcBef>
                <a:spcPts val="0"/>
              </a:spcBef>
              <a:spcAft>
                <a:spcPts val="0"/>
              </a:spcAft>
              <a:buFont typeface="Arial" panose="020B0604020202020204" pitchFamily="34" charset="0"/>
              <a:buChar char="•"/>
              <a:defRPr/>
            </a:pPr>
            <a:r>
              <a:rPr lang="en-US" altLang="en-US" kern="0" dirty="0">
                <a:latin typeface="Calibri" panose="020F0502020204030204" pitchFamily="34" charset="0"/>
              </a:rPr>
              <a:t>Your Username is your email address</a:t>
            </a:r>
          </a:p>
          <a:p>
            <a:pPr marL="342900" indent="-342900" fontAlgn="auto">
              <a:spcBef>
                <a:spcPts val="0"/>
              </a:spcBef>
              <a:spcAft>
                <a:spcPts val="0"/>
              </a:spcAft>
              <a:buFont typeface="Arial" panose="020B0604020202020204" pitchFamily="34" charset="0"/>
              <a:buChar char="•"/>
              <a:defRPr/>
            </a:pPr>
            <a:r>
              <a:rPr lang="en-US" kern="0" dirty="0">
                <a:solidFill>
                  <a:sysClr val="windowText" lastClr="000000"/>
                </a:solidFill>
                <a:latin typeface="+mn-lt"/>
              </a:rPr>
              <a:t>If the system does not recognize you as a User, please check with your LEA director who will need to add you as a User to the portal.</a:t>
            </a:r>
          </a:p>
          <a:p>
            <a:pPr fontAlgn="auto">
              <a:spcBef>
                <a:spcPts val="0"/>
              </a:spcBef>
              <a:spcAft>
                <a:spcPts val="0"/>
              </a:spcAft>
              <a:buFont typeface="Arial" panose="020B0604020202020204" pitchFamily="34" charset="0"/>
              <a:buChar char="•"/>
              <a:defRPr/>
            </a:pPr>
            <a:endParaRPr lang="en-US" altLang="en-US" kern="0" dirty="0">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EA1CC186-8D25-49BA-B64C-4A403F2D176B}"/>
              </a:ext>
            </a:extLst>
          </p:cNvPr>
          <p:cNvSpPr>
            <a:spLocks noGrp="1"/>
          </p:cNvSpPr>
          <p:nvPr>
            <p:ph type="sldNum" sz="quarter" idx="12"/>
          </p:nvPr>
        </p:nvSpPr>
        <p:spPr/>
        <p:txBody>
          <a:bodyPr/>
          <a:lstStyle/>
          <a:p>
            <a:pPr>
              <a:defRPr/>
            </a:pPr>
            <a:fld id="{6AEC214C-A56B-9540-8AEB-8257408B4110}" type="slidenum">
              <a:rPr lang="en-US" smtClean="0"/>
              <a:pPr>
                <a:defRPr/>
              </a:pPr>
              <a:t>10</a:t>
            </a:fld>
            <a:endParaRPr lang="en-US"/>
          </a:p>
        </p:txBody>
      </p:sp>
      <p:pic>
        <p:nvPicPr>
          <p:cNvPr id="5" name="Picture 4">
            <a:extLst>
              <a:ext uri="{FF2B5EF4-FFF2-40B4-BE49-F238E27FC236}">
                <a16:creationId xmlns:a16="http://schemas.microsoft.com/office/drawing/2014/main" id="{8745C857-9191-49F2-8400-49F17B904A21}"/>
              </a:ext>
            </a:extLst>
          </p:cNvPr>
          <p:cNvPicPr>
            <a:picLocks noChangeAspect="1"/>
          </p:cNvPicPr>
          <p:nvPr/>
        </p:nvPicPr>
        <p:blipFill>
          <a:blip r:embed="rId3"/>
          <a:stretch>
            <a:fillRect/>
          </a:stretch>
        </p:blipFill>
        <p:spPr>
          <a:xfrm>
            <a:off x="284191" y="2866937"/>
            <a:ext cx="6494172" cy="3183418"/>
          </a:xfrm>
          <a:prstGeom prst="rect">
            <a:avLst/>
          </a:prstGeom>
          <a:ln>
            <a:noFill/>
          </a:ln>
          <a:effectLst>
            <a:outerShdw blurRad="190500" algn="tl" rotWithShape="0">
              <a:srgbClr val="000000">
                <a:alpha val="70000"/>
              </a:srgbClr>
            </a:outerShdw>
          </a:effectLst>
        </p:spPr>
      </p:pic>
      <p:cxnSp>
        <p:nvCxnSpPr>
          <p:cNvPr id="7" name="Straight Arrow Connector 6">
            <a:extLst>
              <a:ext uri="{FF2B5EF4-FFF2-40B4-BE49-F238E27FC236}">
                <a16:creationId xmlns:a16="http://schemas.microsoft.com/office/drawing/2014/main" id="{064E84C7-2392-46E7-B0D9-F95B8A6763F4}"/>
              </a:ext>
            </a:extLst>
          </p:cNvPr>
          <p:cNvCxnSpPr/>
          <p:nvPr/>
        </p:nvCxnSpPr>
        <p:spPr>
          <a:xfrm flipV="1">
            <a:off x="723542" y="5138886"/>
            <a:ext cx="629174" cy="47156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8" descr="Screen Clipping">
            <a:extLst>
              <a:ext uri="{FF2B5EF4-FFF2-40B4-BE49-F238E27FC236}">
                <a16:creationId xmlns:a16="http://schemas.microsoft.com/office/drawing/2014/main" id="{78FD3FBB-D8D6-4706-8415-65582425B8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8556" y="2866937"/>
            <a:ext cx="4645261" cy="31834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441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ED22-2A0F-4D2C-9160-356B16F57F7C}"/>
              </a:ext>
            </a:extLst>
          </p:cNvPr>
          <p:cNvSpPr>
            <a:spLocks noGrp="1"/>
          </p:cNvSpPr>
          <p:nvPr>
            <p:ph type="title"/>
          </p:nvPr>
        </p:nvSpPr>
        <p:spPr/>
        <p:txBody>
          <a:bodyPr/>
          <a:lstStyle/>
          <a:p>
            <a:r>
              <a:rPr lang="en-US" dirty="0"/>
              <a:t>Accessing the Professional Learning Courses</a:t>
            </a:r>
          </a:p>
        </p:txBody>
      </p:sp>
      <p:sp>
        <p:nvSpPr>
          <p:cNvPr id="3" name="Content Placeholder 2">
            <a:extLst>
              <a:ext uri="{FF2B5EF4-FFF2-40B4-BE49-F238E27FC236}">
                <a16:creationId xmlns:a16="http://schemas.microsoft.com/office/drawing/2014/main" id="{632BD849-CB52-42B4-B3C3-5B269CABBD4A}"/>
              </a:ext>
            </a:extLst>
          </p:cNvPr>
          <p:cNvSpPr>
            <a:spLocks noGrp="1"/>
          </p:cNvSpPr>
          <p:nvPr>
            <p:ph idx="1"/>
          </p:nvPr>
        </p:nvSpPr>
        <p:spPr>
          <a:xfrm>
            <a:off x="611697" y="1378621"/>
            <a:ext cx="10515600" cy="517428"/>
          </a:xfrm>
        </p:spPr>
        <p:txBody>
          <a:bodyPr/>
          <a:lstStyle/>
          <a:p>
            <a:r>
              <a:rPr lang="en-US" kern="0" dirty="0">
                <a:solidFill>
                  <a:sysClr val="windowText" lastClr="000000"/>
                </a:solidFill>
                <a:latin typeface="+mn-lt"/>
              </a:rPr>
              <a:t>Click on MY APPLICATIONS &gt;&gt; Professional Learning:</a:t>
            </a:r>
          </a:p>
          <a:p>
            <a:endParaRPr lang="en-US" dirty="0">
              <a:latin typeface="+mn-lt"/>
            </a:endParaRPr>
          </a:p>
        </p:txBody>
      </p:sp>
      <p:sp>
        <p:nvSpPr>
          <p:cNvPr id="4" name="Slide Number Placeholder 3">
            <a:extLst>
              <a:ext uri="{FF2B5EF4-FFF2-40B4-BE49-F238E27FC236}">
                <a16:creationId xmlns:a16="http://schemas.microsoft.com/office/drawing/2014/main" id="{DE27B63A-DFC9-4242-A03E-D56FA9DB3661}"/>
              </a:ext>
            </a:extLst>
          </p:cNvPr>
          <p:cNvSpPr>
            <a:spLocks noGrp="1"/>
          </p:cNvSpPr>
          <p:nvPr>
            <p:ph type="sldNum" sz="quarter" idx="12"/>
          </p:nvPr>
        </p:nvSpPr>
        <p:spPr/>
        <p:txBody>
          <a:bodyPr/>
          <a:lstStyle/>
          <a:p>
            <a:pPr>
              <a:defRPr/>
            </a:pPr>
            <a:fld id="{6AEC214C-A56B-9540-8AEB-8257408B4110}" type="slidenum">
              <a:rPr lang="en-US" smtClean="0"/>
              <a:pPr>
                <a:defRPr/>
              </a:pPr>
              <a:t>11</a:t>
            </a:fld>
            <a:endParaRPr lang="en-US"/>
          </a:p>
        </p:txBody>
      </p:sp>
      <p:pic>
        <p:nvPicPr>
          <p:cNvPr id="6" name="Picture 5">
            <a:extLst>
              <a:ext uri="{FF2B5EF4-FFF2-40B4-BE49-F238E27FC236}">
                <a16:creationId xmlns:a16="http://schemas.microsoft.com/office/drawing/2014/main" id="{6BF9600F-8E10-41DE-A12A-7B3DFFEAFA45}"/>
              </a:ext>
            </a:extLst>
          </p:cNvPr>
          <p:cNvPicPr>
            <a:picLocks noChangeAspect="1"/>
          </p:cNvPicPr>
          <p:nvPr/>
        </p:nvPicPr>
        <p:blipFill>
          <a:blip r:embed="rId3"/>
          <a:stretch>
            <a:fillRect/>
          </a:stretch>
        </p:blipFill>
        <p:spPr>
          <a:xfrm>
            <a:off x="1708024" y="2104991"/>
            <a:ext cx="8811387" cy="3891696"/>
          </a:xfrm>
          <a:prstGeom prst="rect">
            <a:avLst/>
          </a:prstGeom>
          <a:ln>
            <a:solidFill>
              <a:schemeClr val="tx1"/>
            </a:solidFill>
          </a:ln>
        </p:spPr>
      </p:pic>
      <p:sp>
        <p:nvSpPr>
          <p:cNvPr id="7" name="Rectangle 6">
            <a:extLst>
              <a:ext uri="{FF2B5EF4-FFF2-40B4-BE49-F238E27FC236}">
                <a16:creationId xmlns:a16="http://schemas.microsoft.com/office/drawing/2014/main" id="{8B1C74E2-5958-4390-8FE7-4DDA83211351}"/>
              </a:ext>
            </a:extLst>
          </p:cNvPr>
          <p:cNvSpPr/>
          <p:nvPr/>
        </p:nvSpPr>
        <p:spPr bwMode="auto">
          <a:xfrm>
            <a:off x="8384857" y="2969620"/>
            <a:ext cx="1540193" cy="32222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defRPr/>
            </a:pPr>
            <a:endParaRPr lang="en-US" sz="1200" b="1" kern="0">
              <a:latin typeface="Arial Narrow" pitchFamily="34" charset="0"/>
            </a:endParaRPr>
          </a:p>
        </p:txBody>
      </p:sp>
      <p:cxnSp>
        <p:nvCxnSpPr>
          <p:cNvPr id="8" name="Straight Arrow Connector 7">
            <a:extLst>
              <a:ext uri="{FF2B5EF4-FFF2-40B4-BE49-F238E27FC236}">
                <a16:creationId xmlns:a16="http://schemas.microsoft.com/office/drawing/2014/main" id="{93DCBE92-E445-4861-87CE-B146E4DCE24F}"/>
              </a:ext>
            </a:extLst>
          </p:cNvPr>
          <p:cNvCxnSpPr/>
          <p:nvPr/>
        </p:nvCxnSpPr>
        <p:spPr bwMode="auto">
          <a:xfrm>
            <a:off x="4290061" y="1896048"/>
            <a:ext cx="209299" cy="417887"/>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1843702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ED22-2A0F-4D2C-9160-356B16F57F7C}"/>
              </a:ext>
            </a:extLst>
          </p:cNvPr>
          <p:cNvSpPr>
            <a:spLocks noGrp="1"/>
          </p:cNvSpPr>
          <p:nvPr>
            <p:ph type="title"/>
          </p:nvPr>
        </p:nvSpPr>
        <p:spPr/>
        <p:txBody>
          <a:bodyPr/>
          <a:lstStyle/>
          <a:p>
            <a:r>
              <a:rPr lang="en-US" dirty="0"/>
              <a:t>Professional Learning Courses</a:t>
            </a:r>
          </a:p>
        </p:txBody>
      </p:sp>
      <p:sp>
        <p:nvSpPr>
          <p:cNvPr id="3" name="Content Placeholder 2">
            <a:extLst>
              <a:ext uri="{FF2B5EF4-FFF2-40B4-BE49-F238E27FC236}">
                <a16:creationId xmlns:a16="http://schemas.microsoft.com/office/drawing/2014/main" id="{632BD849-CB52-42B4-B3C3-5B269CABBD4A}"/>
              </a:ext>
            </a:extLst>
          </p:cNvPr>
          <p:cNvSpPr>
            <a:spLocks noGrp="1"/>
          </p:cNvSpPr>
          <p:nvPr>
            <p:ph idx="1"/>
          </p:nvPr>
        </p:nvSpPr>
        <p:spPr>
          <a:xfrm>
            <a:off x="594919" y="1297780"/>
            <a:ext cx="10515600" cy="691965"/>
          </a:xfrm>
        </p:spPr>
        <p:txBody>
          <a:bodyPr/>
          <a:lstStyle/>
          <a:p>
            <a:r>
              <a:rPr lang="en-US" kern="0" dirty="0">
                <a:solidFill>
                  <a:sysClr val="windowText" lastClr="000000"/>
                </a:solidFill>
                <a:latin typeface="+mn-lt"/>
              </a:rPr>
              <a:t>DRC’s Professional Learning is a system designed to provide LEAs with a single robust, integrated platform of </a:t>
            </a:r>
            <a:r>
              <a:rPr lang="en-US" i="1" kern="0" dirty="0">
                <a:solidFill>
                  <a:sysClr val="windowText" lastClr="000000"/>
                </a:solidFill>
                <a:latin typeface="+mn-lt"/>
              </a:rPr>
              <a:t>pre</a:t>
            </a:r>
            <a:r>
              <a:rPr lang="en-US" kern="0" dirty="0">
                <a:solidFill>
                  <a:sysClr val="windowText" lastClr="000000"/>
                </a:solidFill>
                <a:latin typeface="+mn-lt"/>
              </a:rPr>
              <a:t>LAS and LAS Links training courses. This virtual training platform, available 24/7, provides 6 courses.</a:t>
            </a:r>
            <a:endParaRPr lang="en-US" dirty="0">
              <a:latin typeface="+mn-lt"/>
            </a:endParaRPr>
          </a:p>
          <a:p>
            <a:endParaRPr lang="en-US" sz="1800" dirty="0">
              <a:latin typeface="+mn-lt"/>
            </a:endParaRPr>
          </a:p>
        </p:txBody>
      </p:sp>
      <p:sp>
        <p:nvSpPr>
          <p:cNvPr id="4" name="Slide Number Placeholder 3">
            <a:extLst>
              <a:ext uri="{FF2B5EF4-FFF2-40B4-BE49-F238E27FC236}">
                <a16:creationId xmlns:a16="http://schemas.microsoft.com/office/drawing/2014/main" id="{DE27B63A-DFC9-4242-A03E-D56FA9DB3661}"/>
              </a:ext>
            </a:extLst>
          </p:cNvPr>
          <p:cNvSpPr>
            <a:spLocks noGrp="1"/>
          </p:cNvSpPr>
          <p:nvPr>
            <p:ph type="sldNum" sz="quarter" idx="12"/>
          </p:nvPr>
        </p:nvSpPr>
        <p:spPr/>
        <p:txBody>
          <a:bodyPr/>
          <a:lstStyle/>
          <a:p>
            <a:pPr>
              <a:defRPr/>
            </a:pPr>
            <a:fld id="{6AEC214C-A56B-9540-8AEB-8257408B4110}" type="slidenum">
              <a:rPr lang="en-US" smtClean="0"/>
              <a:pPr>
                <a:defRPr/>
              </a:pPr>
              <a:t>12</a:t>
            </a:fld>
            <a:endParaRPr lang="en-US"/>
          </a:p>
        </p:txBody>
      </p:sp>
      <p:pic>
        <p:nvPicPr>
          <p:cNvPr id="5" name="Picture 4">
            <a:extLst>
              <a:ext uri="{FF2B5EF4-FFF2-40B4-BE49-F238E27FC236}">
                <a16:creationId xmlns:a16="http://schemas.microsoft.com/office/drawing/2014/main" id="{4453D9DB-0DC6-4665-9837-EC4817458173}"/>
              </a:ext>
            </a:extLst>
          </p:cNvPr>
          <p:cNvPicPr>
            <a:picLocks noChangeAspect="1"/>
          </p:cNvPicPr>
          <p:nvPr/>
        </p:nvPicPr>
        <p:blipFill>
          <a:blip r:embed="rId3"/>
          <a:stretch>
            <a:fillRect/>
          </a:stretch>
        </p:blipFill>
        <p:spPr>
          <a:xfrm>
            <a:off x="1239887" y="2593603"/>
            <a:ext cx="9388964" cy="2475474"/>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E5DDBEC2-793B-41DF-98AF-E518E204F3AD}"/>
              </a:ext>
            </a:extLst>
          </p:cNvPr>
          <p:cNvSpPr txBox="1"/>
          <p:nvPr/>
        </p:nvSpPr>
        <p:spPr>
          <a:xfrm>
            <a:off x="1823073" y="3109355"/>
            <a:ext cx="2192357" cy="1477328"/>
          </a:xfrm>
          <a:prstGeom prst="rect">
            <a:avLst/>
          </a:prstGeom>
          <a:solidFill>
            <a:schemeClr val="bg1"/>
          </a:solidFill>
        </p:spPr>
        <p:txBody>
          <a:bodyPr wrap="square" rtlCol="0">
            <a:spAutoFit/>
          </a:bodyPr>
          <a:lstStyle/>
          <a:p>
            <a:r>
              <a:rPr lang="en-US" dirty="0">
                <a:solidFill>
                  <a:srgbClr val="FF0000"/>
                </a:solidFill>
              </a:rPr>
              <a:t>No enrollment code is needed.  Simply scroll down the page to see all available courses.</a:t>
            </a:r>
          </a:p>
        </p:txBody>
      </p:sp>
      <p:cxnSp>
        <p:nvCxnSpPr>
          <p:cNvPr id="7" name="Straight Arrow Connector 5">
            <a:extLst>
              <a:ext uri="{FF2B5EF4-FFF2-40B4-BE49-F238E27FC236}">
                <a16:creationId xmlns:a16="http://schemas.microsoft.com/office/drawing/2014/main" id="{48085FE3-813B-4370-913E-D1677AB72A01}"/>
              </a:ext>
            </a:extLst>
          </p:cNvPr>
          <p:cNvCxnSpPr>
            <a:cxnSpLocks/>
          </p:cNvCxnSpPr>
          <p:nvPr/>
        </p:nvCxnSpPr>
        <p:spPr bwMode="auto">
          <a:xfrm flipV="1">
            <a:off x="3925676" y="3187386"/>
            <a:ext cx="1871874" cy="483228"/>
          </a:xfrm>
          <a:prstGeom prst="straightConnector1">
            <a:avLst/>
          </a:prstGeom>
          <a:noFill/>
          <a:ln w="22225" algn="ctr">
            <a:solidFill>
              <a:srgbClr val="FF0000">
                <a:alpha val="94901"/>
              </a:srgbClr>
            </a:solidFill>
            <a:round/>
            <a:headEnd/>
            <a:tailEnd type="triangle" w="med" len="med"/>
          </a:ln>
          <a:extLst>
            <a:ext uri="{909E8E84-426E-40DD-AFC4-6F175D3DCCD1}">
              <a14:hiddenFill xmlns:a14="http://schemas.microsoft.com/office/drawing/2010/main">
                <a:noFill/>
              </a14:hiddenFill>
            </a:ext>
          </a:extLst>
        </p:spPr>
      </p:cxnSp>
      <p:pic>
        <p:nvPicPr>
          <p:cNvPr id="8" name="Picture 2">
            <a:extLst>
              <a:ext uri="{FF2B5EF4-FFF2-40B4-BE49-F238E27FC236}">
                <a16:creationId xmlns:a16="http://schemas.microsoft.com/office/drawing/2014/main" id="{00F0ECF1-16F0-44EB-BC09-FEE508E833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68" y="5395915"/>
            <a:ext cx="11593094" cy="10325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372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ED22-2A0F-4D2C-9160-356B16F57F7C}"/>
              </a:ext>
            </a:extLst>
          </p:cNvPr>
          <p:cNvSpPr>
            <a:spLocks noGrp="1"/>
          </p:cNvSpPr>
          <p:nvPr>
            <p:ph type="title"/>
          </p:nvPr>
        </p:nvSpPr>
        <p:spPr/>
        <p:txBody>
          <a:bodyPr/>
          <a:lstStyle/>
          <a:p>
            <a:r>
              <a:rPr lang="en-US" dirty="0"/>
              <a:t>Professional Learning Courses</a:t>
            </a:r>
          </a:p>
        </p:txBody>
      </p:sp>
      <p:sp>
        <p:nvSpPr>
          <p:cNvPr id="3" name="Content Placeholder 2">
            <a:extLst>
              <a:ext uri="{FF2B5EF4-FFF2-40B4-BE49-F238E27FC236}">
                <a16:creationId xmlns:a16="http://schemas.microsoft.com/office/drawing/2014/main" id="{632BD849-CB52-42B4-B3C3-5B269CABBD4A}"/>
              </a:ext>
            </a:extLst>
          </p:cNvPr>
          <p:cNvSpPr>
            <a:spLocks noGrp="1"/>
          </p:cNvSpPr>
          <p:nvPr>
            <p:ph idx="1"/>
          </p:nvPr>
        </p:nvSpPr>
        <p:spPr>
          <a:xfrm>
            <a:off x="737532" y="1253331"/>
            <a:ext cx="10515600" cy="2175669"/>
          </a:xfrm>
        </p:spPr>
        <p:txBody>
          <a:bodyPr/>
          <a:lstStyle/>
          <a:p>
            <a:pPr marL="285750" indent="-285750" fontAlgn="auto">
              <a:spcBef>
                <a:spcPts val="0"/>
              </a:spcBef>
              <a:spcAft>
                <a:spcPts val="0"/>
              </a:spcAft>
              <a:buFont typeface="Arial" panose="020B0604020202020204" pitchFamily="34" charset="0"/>
              <a:buChar char="•"/>
              <a:defRPr/>
            </a:pPr>
            <a:r>
              <a:rPr lang="en-US" kern="0" dirty="0">
                <a:solidFill>
                  <a:sysClr val="windowText" lastClr="000000"/>
                </a:solidFill>
                <a:latin typeface="+mn-lt"/>
              </a:rPr>
              <a:t>Each course is its own individual course so test administrators may take any or all of the courses based on their assessment assignment(s);</a:t>
            </a:r>
          </a:p>
          <a:p>
            <a:pPr marL="285750" indent="-285750" fontAlgn="auto">
              <a:spcBef>
                <a:spcPts val="0"/>
              </a:spcBef>
              <a:spcAft>
                <a:spcPts val="0"/>
              </a:spcAft>
              <a:buFont typeface="Arial" panose="020B0604020202020204" pitchFamily="34" charset="0"/>
              <a:buChar char="•"/>
              <a:defRPr/>
            </a:pPr>
            <a:endParaRPr lang="en-US" kern="0" dirty="0">
              <a:solidFill>
                <a:sysClr val="windowText" lastClr="000000"/>
              </a:solidFill>
              <a:latin typeface="+mn-lt"/>
            </a:endParaRPr>
          </a:p>
          <a:p>
            <a:pPr marL="285750" indent="-285750" fontAlgn="auto">
              <a:spcBef>
                <a:spcPts val="0"/>
              </a:spcBef>
              <a:spcAft>
                <a:spcPts val="0"/>
              </a:spcAft>
              <a:buFont typeface="Arial" panose="020B0604020202020204" pitchFamily="34" charset="0"/>
              <a:buChar char="•"/>
              <a:defRPr/>
            </a:pPr>
            <a:r>
              <a:rPr lang="en-US" kern="0" dirty="0">
                <a:solidFill>
                  <a:sysClr val="windowText" lastClr="000000"/>
                </a:solidFill>
                <a:latin typeface="+mn-lt"/>
              </a:rPr>
              <a:t>Test administrators will receive a certificate of calibration once they receive a 90% or better on the “check your knowledge” and “scoring calibration” quizzes associated with each course.</a:t>
            </a:r>
          </a:p>
          <a:p>
            <a:endParaRPr lang="en-US" dirty="0">
              <a:latin typeface="+mn-lt"/>
            </a:endParaRPr>
          </a:p>
        </p:txBody>
      </p:sp>
      <p:sp>
        <p:nvSpPr>
          <p:cNvPr id="4" name="Slide Number Placeholder 3">
            <a:extLst>
              <a:ext uri="{FF2B5EF4-FFF2-40B4-BE49-F238E27FC236}">
                <a16:creationId xmlns:a16="http://schemas.microsoft.com/office/drawing/2014/main" id="{DE27B63A-DFC9-4242-A03E-D56FA9DB3661}"/>
              </a:ext>
            </a:extLst>
          </p:cNvPr>
          <p:cNvSpPr>
            <a:spLocks noGrp="1"/>
          </p:cNvSpPr>
          <p:nvPr>
            <p:ph type="sldNum" sz="quarter" idx="12"/>
          </p:nvPr>
        </p:nvSpPr>
        <p:spPr/>
        <p:txBody>
          <a:bodyPr/>
          <a:lstStyle/>
          <a:p>
            <a:pPr>
              <a:defRPr/>
            </a:pPr>
            <a:fld id="{6AEC214C-A56B-9540-8AEB-8257408B4110}" type="slidenum">
              <a:rPr lang="en-US" smtClean="0"/>
              <a:pPr>
                <a:defRPr/>
              </a:pPr>
              <a:t>13</a:t>
            </a:fld>
            <a:endParaRPr lang="en-US"/>
          </a:p>
        </p:txBody>
      </p:sp>
      <p:pic>
        <p:nvPicPr>
          <p:cNvPr id="5" name="Picture 6">
            <a:extLst>
              <a:ext uri="{FF2B5EF4-FFF2-40B4-BE49-F238E27FC236}">
                <a16:creationId xmlns:a16="http://schemas.microsoft.com/office/drawing/2014/main" id="{EF1F51D6-1102-47E4-B51A-66E754A974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3559" y="4446176"/>
            <a:ext cx="2959100" cy="22764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5162969-D70B-43EC-A683-DF5C195467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951" y="3429000"/>
            <a:ext cx="8923663" cy="7947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498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457509-BF4E-4132-B7B7-B41763BDBF7A}"/>
              </a:ext>
            </a:extLst>
          </p:cNvPr>
          <p:cNvSpPr>
            <a:spLocks noGrp="1"/>
          </p:cNvSpPr>
          <p:nvPr>
            <p:ph type="sldNum" sz="quarter" idx="12"/>
          </p:nvPr>
        </p:nvSpPr>
        <p:spPr/>
        <p:txBody>
          <a:bodyPr/>
          <a:lstStyle/>
          <a:p>
            <a:pPr>
              <a:defRPr/>
            </a:pPr>
            <a:fld id="{6419A32A-641D-104B-AB28-706D75CFFA36}" type="slidenum">
              <a:rPr lang="en-US" smtClean="0"/>
              <a:pPr>
                <a:defRPr/>
              </a:pPr>
              <a:t>14</a:t>
            </a:fld>
            <a:endParaRPr lang="en-US"/>
          </a:p>
        </p:txBody>
      </p:sp>
      <p:sp>
        <p:nvSpPr>
          <p:cNvPr id="4" name="Title 2">
            <a:extLst>
              <a:ext uri="{FF2B5EF4-FFF2-40B4-BE49-F238E27FC236}">
                <a16:creationId xmlns:a16="http://schemas.microsoft.com/office/drawing/2014/main" id="{73192E96-6B96-4B09-85B9-1AB67341CD7C}"/>
              </a:ext>
            </a:extLst>
          </p:cNvPr>
          <p:cNvSpPr>
            <a:spLocks noGrp="1"/>
          </p:cNvSpPr>
          <p:nvPr>
            <p:ph type="title"/>
          </p:nvPr>
        </p:nvSpPr>
        <p:spPr>
          <a:xfrm>
            <a:off x="135069" y="1096962"/>
            <a:ext cx="3375026" cy="4952145"/>
          </a:xfrm>
        </p:spPr>
        <p:txBody>
          <a:bodyPr/>
          <a:lstStyle/>
          <a:p>
            <a:pPr lvl="1" algn="ctr" fontAlgn="auto">
              <a:spcAft>
                <a:spcPts val="0"/>
              </a:spcAft>
              <a:defRPr/>
            </a:pPr>
            <a:r>
              <a:rPr lang="en-US" dirty="0">
                <a:solidFill>
                  <a:schemeClr val="tx1"/>
                </a:solidFill>
              </a:rPr>
              <a:t>Training Part 2:</a:t>
            </a:r>
            <a:br>
              <a:rPr lang="en-US" dirty="0">
                <a:solidFill>
                  <a:schemeClr val="tx1"/>
                </a:solidFill>
              </a:rPr>
            </a:br>
            <a:r>
              <a:rPr lang="en-US" dirty="0">
                <a:solidFill>
                  <a:schemeClr val="bg1"/>
                </a:solidFill>
              </a:rPr>
              <a:t>Administering the </a:t>
            </a:r>
            <a:r>
              <a:rPr lang="en-US" i="1" dirty="0">
                <a:solidFill>
                  <a:schemeClr val="bg1"/>
                </a:solidFill>
              </a:rPr>
              <a:t>pre</a:t>
            </a:r>
            <a:r>
              <a:rPr lang="en-US" dirty="0">
                <a:solidFill>
                  <a:schemeClr val="bg1"/>
                </a:solidFill>
              </a:rPr>
              <a:t>LAS</a:t>
            </a:r>
            <a:endParaRPr lang="en-US" dirty="0"/>
          </a:p>
        </p:txBody>
      </p:sp>
    </p:spTree>
    <p:extLst>
      <p:ext uri="{BB962C8B-B14F-4D97-AF65-F5344CB8AC3E}">
        <p14:creationId xmlns:p14="http://schemas.microsoft.com/office/powerpoint/2010/main" val="155249612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0A07-691C-42D0-8D5C-0CF290E1476F}"/>
              </a:ext>
            </a:extLst>
          </p:cNvPr>
          <p:cNvSpPr>
            <a:spLocks noGrp="1"/>
          </p:cNvSpPr>
          <p:nvPr>
            <p:ph type="title"/>
          </p:nvPr>
        </p:nvSpPr>
        <p:spPr/>
        <p:txBody>
          <a:bodyPr/>
          <a:lstStyle/>
          <a:p>
            <a:r>
              <a:rPr lang="en-US" i="1" dirty="0"/>
              <a:t>pre</a:t>
            </a:r>
            <a:r>
              <a:rPr lang="en-US" dirty="0"/>
              <a:t>LAS Test Materials Needed for Testing</a:t>
            </a:r>
          </a:p>
        </p:txBody>
      </p:sp>
      <p:sp>
        <p:nvSpPr>
          <p:cNvPr id="4" name="Slide Number Placeholder 3">
            <a:extLst>
              <a:ext uri="{FF2B5EF4-FFF2-40B4-BE49-F238E27FC236}">
                <a16:creationId xmlns:a16="http://schemas.microsoft.com/office/drawing/2014/main" id="{097A96A3-B478-494A-BC01-28CA4A440EA8}"/>
              </a:ext>
            </a:extLst>
          </p:cNvPr>
          <p:cNvSpPr>
            <a:spLocks noGrp="1"/>
          </p:cNvSpPr>
          <p:nvPr>
            <p:ph type="sldNum" sz="quarter" idx="12"/>
          </p:nvPr>
        </p:nvSpPr>
        <p:spPr/>
        <p:txBody>
          <a:bodyPr/>
          <a:lstStyle/>
          <a:p>
            <a:pPr>
              <a:defRPr/>
            </a:pPr>
            <a:fld id="{6AEC214C-A56B-9540-8AEB-8257408B4110}" type="slidenum">
              <a:rPr lang="en-US" smtClean="0"/>
              <a:pPr>
                <a:defRPr/>
              </a:pPr>
              <a:t>15</a:t>
            </a:fld>
            <a:endParaRPr lang="en-US"/>
          </a:p>
        </p:txBody>
      </p:sp>
      <p:sp>
        <p:nvSpPr>
          <p:cNvPr id="5" name="TextBox 8">
            <a:extLst>
              <a:ext uri="{FF2B5EF4-FFF2-40B4-BE49-F238E27FC236}">
                <a16:creationId xmlns:a16="http://schemas.microsoft.com/office/drawing/2014/main" id="{0F9DC3FB-E475-4BE5-AF08-22BA0DDDE93E}"/>
              </a:ext>
            </a:extLst>
          </p:cNvPr>
          <p:cNvSpPr txBox="1">
            <a:spLocks noChangeArrowheads="1"/>
          </p:cNvSpPr>
          <p:nvPr/>
        </p:nvSpPr>
        <p:spPr bwMode="auto">
          <a:xfrm>
            <a:off x="7228554" y="5239100"/>
            <a:ext cx="4585898"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dirty="0">
                <a:latin typeface="+mn-lt"/>
              </a:rPr>
              <a:t>Cue Picture Book: </a:t>
            </a:r>
            <a:r>
              <a:rPr lang="en-US" altLang="en-US" sz="2400" b="0" dirty="0">
                <a:latin typeface="+mn-lt"/>
              </a:rPr>
              <a:t>provides picture prompts to use while testing</a:t>
            </a:r>
          </a:p>
        </p:txBody>
      </p:sp>
      <p:sp>
        <p:nvSpPr>
          <p:cNvPr id="6" name="TextBox 10">
            <a:extLst>
              <a:ext uri="{FF2B5EF4-FFF2-40B4-BE49-F238E27FC236}">
                <a16:creationId xmlns:a16="http://schemas.microsoft.com/office/drawing/2014/main" id="{C16A5037-6446-4B86-A884-9ADC9ACF2E02}"/>
              </a:ext>
            </a:extLst>
          </p:cNvPr>
          <p:cNvSpPr txBox="1">
            <a:spLocks noChangeArrowheads="1"/>
          </p:cNvSpPr>
          <p:nvPr/>
        </p:nvSpPr>
        <p:spPr bwMode="auto">
          <a:xfrm>
            <a:off x="1568325" y="5239100"/>
            <a:ext cx="5149232" cy="830997"/>
          </a:xfrm>
          <a:prstGeom prst="rect">
            <a:avLst/>
          </a:prstGeom>
          <a:solidFill>
            <a:schemeClr val="bg1"/>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dirty="0">
                <a:latin typeface="+mn-lt"/>
              </a:rPr>
              <a:t>Examiner’s Manual: </a:t>
            </a:r>
            <a:r>
              <a:rPr lang="en-US" altLang="en-US" sz="2400" b="0" dirty="0">
                <a:latin typeface="+mn-lt"/>
              </a:rPr>
              <a:t>provides in-depth test directions, rubrics and scoring </a:t>
            </a:r>
          </a:p>
        </p:txBody>
      </p:sp>
      <p:pic>
        <p:nvPicPr>
          <p:cNvPr id="7" name="Picture 13">
            <a:extLst>
              <a:ext uri="{FF2B5EF4-FFF2-40B4-BE49-F238E27FC236}">
                <a16:creationId xmlns:a16="http://schemas.microsoft.com/office/drawing/2014/main" id="{9BC88D1A-7C63-4CEB-9D7D-CA3FCCAD94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9170" y="1416050"/>
            <a:ext cx="5808662" cy="3403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4">
            <a:extLst>
              <a:ext uri="{FF2B5EF4-FFF2-40B4-BE49-F238E27FC236}">
                <a16:creationId xmlns:a16="http://schemas.microsoft.com/office/drawing/2014/main" id="{5983FCF4-DC68-4A27-8AAB-0CE5120739CB}"/>
              </a:ext>
            </a:extLst>
          </p:cNvPr>
          <p:cNvSpPr txBox="1">
            <a:spLocks noChangeArrowheads="1"/>
          </p:cNvSpPr>
          <p:nvPr/>
        </p:nvSpPr>
        <p:spPr bwMode="auto">
          <a:xfrm>
            <a:off x="425885" y="2895657"/>
            <a:ext cx="3776229" cy="830997"/>
          </a:xfrm>
          <a:prstGeom prst="rect">
            <a:avLst/>
          </a:prstGeom>
          <a:solidFill>
            <a:schemeClr val="bg1"/>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b="0" dirty="0">
                <a:latin typeface="+mn-lt"/>
              </a:rPr>
              <a:t>50 </a:t>
            </a:r>
            <a:r>
              <a:rPr lang="en-US" altLang="en-US" sz="2400" dirty="0">
                <a:latin typeface="+mn-lt"/>
              </a:rPr>
              <a:t>Answer Sheets </a:t>
            </a:r>
            <a:r>
              <a:rPr lang="en-US" altLang="en-US" sz="2400" b="0" dirty="0">
                <a:latin typeface="+mn-lt"/>
              </a:rPr>
              <a:t>are provided in each kit</a:t>
            </a:r>
          </a:p>
        </p:txBody>
      </p:sp>
      <p:sp>
        <p:nvSpPr>
          <p:cNvPr id="9" name="TextBox 16">
            <a:extLst>
              <a:ext uri="{FF2B5EF4-FFF2-40B4-BE49-F238E27FC236}">
                <a16:creationId xmlns:a16="http://schemas.microsoft.com/office/drawing/2014/main" id="{9031863A-E26A-43CD-8E43-4430BF68B63B}"/>
              </a:ext>
            </a:extLst>
          </p:cNvPr>
          <p:cNvSpPr txBox="1">
            <a:spLocks noChangeArrowheads="1"/>
          </p:cNvSpPr>
          <p:nvPr/>
        </p:nvSpPr>
        <p:spPr bwMode="auto">
          <a:xfrm>
            <a:off x="425885" y="1355774"/>
            <a:ext cx="3776229" cy="12003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buClr>
                <a:srgbClr val="5091CD"/>
              </a:buClr>
              <a:buFont typeface="Arial" panose="020B0604020202020204" pitchFamily="34" charset="0"/>
              <a:buNone/>
            </a:pPr>
            <a:r>
              <a:rPr lang="en-US" altLang="en-US" sz="2400" dirty="0">
                <a:latin typeface="+mn-lt"/>
              </a:rPr>
              <a:t>Test Administration Kit: </a:t>
            </a:r>
            <a:r>
              <a:rPr lang="en-US" altLang="en-US" sz="2400" b="0" dirty="0">
                <a:latin typeface="+mn-lt"/>
              </a:rPr>
              <a:t>at a rate of one kit for every 50 students or less</a:t>
            </a:r>
          </a:p>
        </p:txBody>
      </p:sp>
      <p:sp>
        <p:nvSpPr>
          <p:cNvPr id="10" name="TextBox 7">
            <a:extLst>
              <a:ext uri="{FF2B5EF4-FFF2-40B4-BE49-F238E27FC236}">
                <a16:creationId xmlns:a16="http://schemas.microsoft.com/office/drawing/2014/main" id="{7B77DB83-F91E-43D1-AC2A-D1D72CFDE0CA}"/>
              </a:ext>
            </a:extLst>
          </p:cNvPr>
          <p:cNvSpPr txBox="1">
            <a:spLocks noChangeArrowheads="1"/>
          </p:cNvSpPr>
          <p:nvPr/>
        </p:nvSpPr>
        <p:spPr bwMode="auto">
          <a:xfrm>
            <a:off x="425885" y="4146104"/>
            <a:ext cx="3750829" cy="830997"/>
          </a:xfrm>
          <a:prstGeom prst="rect">
            <a:avLst/>
          </a:prstGeom>
          <a:solidFill>
            <a:schemeClr val="bg1"/>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dirty="0">
                <a:latin typeface="+mn-lt"/>
              </a:rPr>
              <a:t>Audio CD and/or Audio Files found in INSIGHT</a:t>
            </a:r>
          </a:p>
        </p:txBody>
      </p:sp>
    </p:spTree>
    <p:extLst>
      <p:ext uri="{BB962C8B-B14F-4D97-AF65-F5344CB8AC3E}">
        <p14:creationId xmlns:p14="http://schemas.microsoft.com/office/powerpoint/2010/main" val="2306764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EB597B-1339-46DB-9F5D-58E9DFD0E533}"/>
              </a:ext>
            </a:extLst>
          </p:cNvPr>
          <p:cNvSpPr>
            <a:spLocks noGrp="1"/>
          </p:cNvSpPr>
          <p:nvPr>
            <p:ph type="sldNum" sz="quarter" idx="12"/>
          </p:nvPr>
        </p:nvSpPr>
        <p:spPr/>
        <p:txBody>
          <a:bodyPr/>
          <a:lstStyle/>
          <a:p>
            <a:pPr>
              <a:defRPr/>
            </a:pPr>
            <a:fld id="{6AEC214C-A56B-9540-8AEB-8257408B4110}" type="slidenum">
              <a:rPr lang="en-US" smtClean="0"/>
              <a:pPr>
                <a:defRPr/>
              </a:pPr>
              <a:t>16</a:t>
            </a:fld>
            <a:endParaRPr lang="en-US"/>
          </a:p>
        </p:txBody>
      </p:sp>
      <p:pic>
        <p:nvPicPr>
          <p:cNvPr id="5" name="Picture 10">
            <a:extLst>
              <a:ext uri="{FF2B5EF4-FFF2-40B4-BE49-F238E27FC236}">
                <a16:creationId xmlns:a16="http://schemas.microsoft.com/office/drawing/2014/main" id="{2182B951-03EB-4F60-B023-5803BA7918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3775" y="1058863"/>
            <a:ext cx="4470400" cy="57070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ectangle 11">
            <a:extLst>
              <a:ext uri="{FF2B5EF4-FFF2-40B4-BE49-F238E27FC236}">
                <a16:creationId xmlns:a16="http://schemas.microsoft.com/office/drawing/2014/main" id="{2E044F74-C163-447A-A82D-E0E842D42507}"/>
              </a:ext>
            </a:extLst>
          </p:cNvPr>
          <p:cNvSpPr>
            <a:spLocks noChangeArrowheads="1"/>
          </p:cNvSpPr>
          <p:nvPr/>
        </p:nvSpPr>
        <p:spPr bwMode="auto">
          <a:xfrm>
            <a:off x="6746875" y="3913189"/>
            <a:ext cx="1435100" cy="820737"/>
          </a:xfrm>
          <a:prstGeom prst="rect">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
        <p:nvSpPr>
          <p:cNvPr id="7" name="Rectangle 12">
            <a:extLst>
              <a:ext uri="{FF2B5EF4-FFF2-40B4-BE49-F238E27FC236}">
                <a16:creationId xmlns:a16="http://schemas.microsoft.com/office/drawing/2014/main" id="{1ACB6CE0-9671-4775-9CFF-31D88896A5EB}"/>
              </a:ext>
            </a:extLst>
          </p:cNvPr>
          <p:cNvSpPr>
            <a:spLocks noChangeArrowheads="1"/>
          </p:cNvSpPr>
          <p:nvPr/>
        </p:nvSpPr>
        <p:spPr bwMode="auto">
          <a:xfrm>
            <a:off x="8550275" y="2344739"/>
            <a:ext cx="723900" cy="1857375"/>
          </a:xfrm>
          <a:prstGeom prst="rect">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
        <p:nvSpPr>
          <p:cNvPr id="8" name="Rectangle 13">
            <a:extLst>
              <a:ext uri="{FF2B5EF4-FFF2-40B4-BE49-F238E27FC236}">
                <a16:creationId xmlns:a16="http://schemas.microsoft.com/office/drawing/2014/main" id="{F865E086-CFF9-4ADF-AE6B-D2CC36711A15}"/>
              </a:ext>
            </a:extLst>
          </p:cNvPr>
          <p:cNvSpPr>
            <a:spLocks noChangeArrowheads="1"/>
          </p:cNvSpPr>
          <p:nvPr/>
        </p:nvSpPr>
        <p:spPr bwMode="auto">
          <a:xfrm>
            <a:off x="4752976" y="1046163"/>
            <a:ext cx="4670425" cy="431800"/>
          </a:xfrm>
          <a:prstGeom prst="rect">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
        <p:nvSpPr>
          <p:cNvPr id="9" name="Content Placeholder 2">
            <a:extLst>
              <a:ext uri="{FF2B5EF4-FFF2-40B4-BE49-F238E27FC236}">
                <a16:creationId xmlns:a16="http://schemas.microsoft.com/office/drawing/2014/main" id="{728C18F5-57F7-460B-BFBA-038C6E1214E1}"/>
              </a:ext>
            </a:extLst>
          </p:cNvPr>
          <p:cNvSpPr>
            <a:spLocks noGrp="1"/>
          </p:cNvSpPr>
          <p:nvPr>
            <p:ph idx="1"/>
          </p:nvPr>
        </p:nvSpPr>
        <p:spPr>
          <a:xfrm>
            <a:off x="445292" y="1976766"/>
            <a:ext cx="4078289" cy="2517775"/>
          </a:xfrm>
        </p:spPr>
        <p:txBody>
          <a:bodyPr>
            <a:noAutofit/>
          </a:bodyPr>
          <a:lstStyle/>
          <a:p>
            <a:pPr>
              <a:defRPr/>
            </a:pPr>
            <a:endParaRPr lang="en-US" dirty="0">
              <a:latin typeface="+mn-lt"/>
              <a:cs typeface="Arial" panose="020B0604020202020204" pitchFamily="34" charset="0"/>
            </a:endParaRPr>
          </a:p>
          <a:p>
            <a:pPr>
              <a:defRPr/>
            </a:pPr>
            <a:r>
              <a:rPr lang="en-US" dirty="0">
                <a:latin typeface="+mn-lt"/>
                <a:cs typeface="Arial" panose="020B0604020202020204" pitchFamily="34" charset="0"/>
              </a:rPr>
              <a:t>Tabulation occurs on the front of the student answer sheet</a:t>
            </a:r>
          </a:p>
          <a:p>
            <a:pPr>
              <a:defRPr/>
            </a:pPr>
            <a:endParaRPr lang="en-US" dirty="0">
              <a:latin typeface="+mn-lt"/>
              <a:cs typeface="Arial" panose="020B0604020202020204" pitchFamily="34" charset="0"/>
            </a:endParaRPr>
          </a:p>
          <a:p>
            <a:pPr>
              <a:defRPr/>
            </a:pPr>
            <a:r>
              <a:rPr lang="en-US" dirty="0">
                <a:latin typeface="+mn-lt"/>
                <a:cs typeface="Arial" panose="020B0604020202020204" pitchFamily="34" charset="0"/>
              </a:rPr>
              <a:t>Reports in:</a:t>
            </a:r>
          </a:p>
          <a:p>
            <a:pPr lvl="1">
              <a:defRPr/>
            </a:pPr>
            <a:r>
              <a:rPr sz="2400" dirty="0">
                <a:latin typeface="+mn-lt"/>
                <a:cs typeface="Arial" panose="020B0604020202020204" pitchFamily="34" charset="0"/>
              </a:rPr>
              <a:t>Total Score</a:t>
            </a:r>
          </a:p>
          <a:p>
            <a:pPr lvl="1">
              <a:defRPr/>
            </a:pPr>
            <a:r>
              <a:rPr sz="2400" dirty="0">
                <a:latin typeface="+mn-lt"/>
                <a:cs typeface="Arial" panose="020B0604020202020204" pitchFamily="34" charset="0"/>
              </a:rPr>
              <a:t>Proficiency Level</a:t>
            </a:r>
          </a:p>
        </p:txBody>
      </p:sp>
      <p:sp>
        <p:nvSpPr>
          <p:cNvPr id="10" name="Right Arrow 1">
            <a:extLst>
              <a:ext uri="{FF2B5EF4-FFF2-40B4-BE49-F238E27FC236}">
                <a16:creationId xmlns:a16="http://schemas.microsoft.com/office/drawing/2014/main" id="{19456983-D31A-4C6F-BA36-76E2A87A806C}"/>
              </a:ext>
            </a:extLst>
          </p:cNvPr>
          <p:cNvSpPr>
            <a:spLocks noChangeArrowheads="1"/>
          </p:cNvSpPr>
          <p:nvPr/>
        </p:nvSpPr>
        <p:spPr bwMode="auto">
          <a:xfrm>
            <a:off x="3981450" y="4292363"/>
            <a:ext cx="822325" cy="371475"/>
          </a:xfrm>
          <a:prstGeom prst="rightArrow">
            <a:avLst>
              <a:gd name="adj1" fmla="val 50000"/>
              <a:gd name="adj2" fmla="val 49982"/>
            </a:avLst>
          </a:prstGeom>
          <a:solidFill>
            <a:srgbClr val="C00000"/>
          </a:solidFill>
          <a:ln w="9525" algn="ctr">
            <a:solidFill>
              <a:schemeClr val="tx1"/>
            </a:solidFill>
            <a:round/>
            <a:headEnd/>
            <a:tailEnd/>
          </a:ln>
        </p:spPr>
        <p:txBody>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
        <p:nvSpPr>
          <p:cNvPr id="11" name="Title 1">
            <a:extLst>
              <a:ext uri="{FF2B5EF4-FFF2-40B4-BE49-F238E27FC236}">
                <a16:creationId xmlns:a16="http://schemas.microsoft.com/office/drawing/2014/main" id="{3BE473A5-7D80-477F-AA6E-A5AFC4BE468F}"/>
              </a:ext>
            </a:extLst>
          </p:cNvPr>
          <p:cNvSpPr>
            <a:spLocks noGrp="1"/>
          </p:cNvSpPr>
          <p:nvPr>
            <p:ph type="title"/>
          </p:nvPr>
        </p:nvSpPr>
        <p:spPr>
          <a:xfrm>
            <a:off x="838200" y="18256"/>
            <a:ext cx="10515600" cy="1078703"/>
          </a:xfrm>
        </p:spPr>
        <p:txBody>
          <a:bodyPr/>
          <a:lstStyle/>
          <a:p>
            <a:r>
              <a:rPr lang="en-US" i="1" dirty="0"/>
              <a:t>pre</a:t>
            </a:r>
            <a:r>
              <a:rPr lang="en-US" dirty="0"/>
              <a:t>LAS Test Materials Needed for Testing</a:t>
            </a:r>
          </a:p>
        </p:txBody>
      </p:sp>
    </p:spTree>
    <p:extLst>
      <p:ext uri="{BB962C8B-B14F-4D97-AF65-F5344CB8AC3E}">
        <p14:creationId xmlns:p14="http://schemas.microsoft.com/office/powerpoint/2010/main" val="1983294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C535-C7A7-4888-B779-82C9BF92739A}"/>
              </a:ext>
            </a:extLst>
          </p:cNvPr>
          <p:cNvSpPr>
            <a:spLocks noGrp="1"/>
          </p:cNvSpPr>
          <p:nvPr>
            <p:ph type="title"/>
          </p:nvPr>
        </p:nvSpPr>
        <p:spPr/>
        <p:txBody>
          <a:bodyPr/>
          <a:lstStyle/>
          <a:p>
            <a:r>
              <a:rPr lang="en-US" i="1" dirty="0"/>
              <a:t>pre</a:t>
            </a:r>
            <a:r>
              <a:rPr lang="en-US" dirty="0"/>
              <a:t>LAS Test Components</a:t>
            </a:r>
          </a:p>
        </p:txBody>
      </p:sp>
      <p:sp>
        <p:nvSpPr>
          <p:cNvPr id="4" name="Slide Number Placeholder 3">
            <a:extLst>
              <a:ext uri="{FF2B5EF4-FFF2-40B4-BE49-F238E27FC236}">
                <a16:creationId xmlns:a16="http://schemas.microsoft.com/office/drawing/2014/main" id="{74601D8F-A68F-488E-A72D-B27538800EEC}"/>
              </a:ext>
            </a:extLst>
          </p:cNvPr>
          <p:cNvSpPr>
            <a:spLocks noGrp="1"/>
          </p:cNvSpPr>
          <p:nvPr>
            <p:ph type="sldNum" sz="quarter" idx="12"/>
          </p:nvPr>
        </p:nvSpPr>
        <p:spPr/>
        <p:txBody>
          <a:bodyPr/>
          <a:lstStyle/>
          <a:p>
            <a:pPr>
              <a:defRPr/>
            </a:pPr>
            <a:fld id="{6AEC214C-A56B-9540-8AEB-8257408B4110}" type="slidenum">
              <a:rPr lang="en-US" smtClean="0"/>
              <a:pPr>
                <a:defRPr/>
              </a:pPr>
              <a:t>17</a:t>
            </a:fld>
            <a:endParaRPr lang="en-US"/>
          </a:p>
        </p:txBody>
      </p:sp>
      <p:graphicFrame>
        <p:nvGraphicFramePr>
          <p:cNvPr id="5" name="Table 4">
            <a:extLst>
              <a:ext uri="{FF2B5EF4-FFF2-40B4-BE49-F238E27FC236}">
                <a16:creationId xmlns:a16="http://schemas.microsoft.com/office/drawing/2014/main" id="{2E270512-981E-4984-8538-AEFC2049D6A4}"/>
              </a:ext>
            </a:extLst>
          </p:cNvPr>
          <p:cNvGraphicFramePr>
            <a:graphicFrameLocks noGrp="1"/>
          </p:cNvGraphicFramePr>
          <p:nvPr>
            <p:extLst>
              <p:ext uri="{D42A27DB-BD31-4B8C-83A1-F6EECF244321}">
                <p14:modId xmlns:p14="http://schemas.microsoft.com/office/powerpoint/2010/main" val="3756615905"/>
              </p:ext>
            </p:extLst>
          </p:nvPr>
        </p:nvGraphicFramePr>
        <p:xfrm>
          <a:off x="684343" y="1347293"/>
          <a:ext cx="10823313" cy="4758723"/>
        </p:xfrm>
        <a:graphic>
          <a:graphicData uri="http://schemas.openxmlformats.org/drawingml/2006/table">
            <a:tbl>
              <a:tblPr firstRow="1" firstCol="1" bandRow="1">
                <a:tableStyleId>{5C22544A-7EE6-4342-B048-85BDC9FD1C3A}</a:tableStyleId>
              </a:tblPr>
              <a:tblGrid>
                <a:gridCol w="2902351">
                  <a:extLst>
                    <a:ext uri="{9D8B030D-6E8A-4147-A177-3AD203B41FA5}">
                      <a16:colId xmlns:a16="http://schemas.microsoft.com/office/drawing/2014/main" val="20000"/>
                    </a:ext>
                  </a:extLst>
                </a:gridCol>
                <a:gridCol w="7920962">
                  <a:extLst>
                    <a:ext uri="{9D8B030D-6E8A-4147-A177-3AD203B41FA5}">
                      <a16:colId xmlns:a16="http://schemas.microsoft.com/office/drawing/2014/main" val="20001"/>
                    </a:ext>
                  </a:extLst>
                </a:gridCol>
              </a:tblGrid>
              <a:tr h="990613">
                <a:tc>
                  <a:txBody>
                    <a:bodyPr/>
                    <a:lstStyle/>
                    <a:p>
                      <a:pPr marL="0" marR="0" algn="ctr">
                        <a:lnSpc>
                          <a:spcPct val="100000"/>
                        </a:lnSpc>
                        <a:spcBef>
                          <a:spcPts val="1200"/>
                        </a:spcBef>
                        <a:spcAft>
                          <a:spcPts val="600"/>
                        </a:spcAft>
                      </a:pPr>
                      <a:r>
                        <a:rPr lang="en-US" sz="2400" dirty="0">
                          <a:effectLst/>
                          <a:latin typeface="+mn-lt"/>
                          <a:cs typeface="Arial" panose="020B0604020202020204" pitchFamily="34" charset="0"/>
                        </a:rPr>
                        <a:t>Simon Says</a:t>
                      </a:r>
                      <a:endParaRPr lang="en-US" sz="2400" dirty="0">
                        <a:effectLst/>
                        <a:latin typeface="+mn-lt"/>
                        <a:ea typeface="Times New Roman"/>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400" b="0" dirty="0">
                          <a:solidFill>
                            <a:schemeClr val="tx1"/>
                          </a:solidFill>
                          <a:latin typeface="+mn-lt"/>
                          <a:cs typeface="Arial" panose="020B0604020202020204" pitchFamily="34" charset="0"/>
                        </a:rPr>
                        <a:t>Students play a game called Simon Says. The student does what Simon tells him or her to do.</a:t>
                      </a: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009663">
                <a:tc>
                  <a:txBody>
                    <a:bodyPr/>
                    <a:lstStyle/>
                    <a:p>
                      <a:pPr marL="0" marR="0" algn="ctr">
                        <a:lnSpc>
                          <a:spcPct val="100000"/>
                        </a:lnSpc>
                        <a:spcBef>
                          <a:spcPts val="1200"/>
                        </a:spcBef>
                        <a:spcAft>
                          <a:spcPts val="600"/>
                        </a:spcAft>
                      </a:pPr>
                      <a:r>
                        <a:rPr lang="en-US" sz="2400" dirty="0">
                          <a:effectLst/>
                          <a:latin typeface="+mn-lt"/>
                          <a:cs typeface="Arial" panose="020B0604020202020204" pitchFamily="34" charset="0"/>
                        </a:rPr>
                        <a:t>Art Show</a:t>
                      </a:r>
                      <a:endParaRPr lang="en-US" sz="2400" dirty="0">
                        <a:effectLst/>
                        <a:latin typeface="+mn-lt"/>
                        <a:ea typeface="Times New Roman"/>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eaLnBrk="1" hangingPunct="1">
                        <a:lnSpc>
                          <a:spcPct val="100000"/>
                        </a:lnSpc>
                        <a:spcBef>
                          <a:spcPct val="0"/>
                        </a:spcBef>
                        <a:buFontTx/>
                        <a:buNone/>
                      </a:pPr>
                      <a:r>
                        <a:rPr lang="en-US" altLang="en-US" sz="2400" b="0" dirty="0">
                          <a:latin typeface="+mn-lt"/>
                          <a:cs typeface="Arial" panose="020B0604020202020204" pitchFamily="34" charset="0"/>
                        </a:rPr>
                        <a:t>Using the Cue Picture Book, students are asked to identify the object and answer questions related to the object.  What is it?  What is it used for?</a:t>
                      </a:r>
                      <a:endParaRPr lang="en-US" altLang="en-US" sz="2400" b="0" dirty="0">
                        <a:solidFill>
                          <a:schemeClr val="tx1"/>
                        </a:solidFill>
                        <a:latin typeface="+mn-lt"/>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842021">
                <a:tc>
                  <a:txBody>
                    <a:bodyPr/>
                    <a:lstStyle/>
                    <a:p>
                      <a:pPr marL="0" marR="0" algn="ctr">
                        <a:lnSpc>
                          <a:spcPct val="100000"/>
                        </a:lnSpc>
                        <a:spcBef>
                          <a:spcPts val="1200"/>
                        </a:spcBef>
                        <a:spcAft>
                          <a:spcPts val="600"/>
                        </a:spcAft>
                      </a:pPr>
                      <a:r>
                        <a:rPr lang="en-US" sz="2400" dirty="0">
                          <a:effectLst/>
                          <a:latin typeface="+mn-lt"/>
                          <a:cs typeface="Arial" panose="020B0604020202020204" pitchFamily="34" charset="0"/>
                        </a:rPr>
                        <a:t>Say What You Hear</a:t>
                      </a:r>
                      <a:endParaRPr lang="en-US" sz="2400" dirty="0">
                        <a:effectLst/>
                        <a:latin typeface="+mn-lt"/>
                        <a:ea typeface="Times New Roman"/>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indent="0" algn="l" defTabSz="914400" rtl="0" eaLnBrk="1" fontAlgn="auto" latinLnBrk="0" hangingPunct="1">
                        <a:lnSpc>
                          <a:spcPct val="100000"/>
                        </a:lnSpc>
                        <a:spcBef>
                          <a:spcPts val="1200"/>
                        </a:spcBef>
                        <a:spcAft>
                          <a:spcPts val="600"/>
                        </a:spcAft>
                        <a:buClrTx/>
                        <a:buSzTx/>
                        <a:buFontTx/>
                        <a:buNone/>
                        <a:tabLst/>
                        <a:defRPr/>
                      </a:pPr>
                      <a:r>
                        <a:rPr lang="en-US" altLang="en-US" sz="2400" dirty="0">
                          <a:latin typeface="+mn-lt"/>
                          <a:cs typeface="Arial" panose="020B0604020202020204" pitchFamily="34" charset="0"/>
                        </a:rPr>
                        <a:t>The student repeats what he or she hears.</a:t>
                      </a:r>
                      <a:endParaRPr lang="en-US" altLang="en-US" sz="2400" b="0" dirty="0">
                        <a:solidFill>
                          <a:schemeClr val="tx1"/>
                        </a:solidFill>
                        <a:latin typeface="+mn-lt"/>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731529">
                <a:tc>
                  <a:txBody>
                    <a:bodyPr/>
                    <a:lstStyle/>
                    <a:p>
                      <a:pPr marL="0" marR="0" algn="ctr">
                        <a:lnSpc>
                          <a:spcPct val="100000"/>
                        </a:lnSpc>
                        <a:spcBef>
                          <a:spcPts val="0"/>
                        </a:spcBef>
                        <a:spcAft>
                          <a:spcPts val="600"/>
                        </a:spcAft>
                      </a:pPr>
                      <a:r>
                        <a:rPr lang="en-US" sz="2400" dirty="0">
                          <a:effectLst/>
                          <a:latin typeface="+mn-lt"/>
                          <a:cs typeface="Arial" panose="020B0604020202020204" pitchFamily="34" charset="0"/>
                        </a:rPr>
                        <a:t>The Human Body</a:t>
                      </a:r>
                      <a:endParaRPr lang="en-US" sz="2400" dirty="0">
                        <a:effectLst/>
                        <a:latin typeface="+mn-lt"/>
                        <a:ea typeface="Times New Roman"/>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eaLnBrk="1" hangingPunct="1">
                        <a:lnSpc>
                          <a:spcPct val="100000"/>
                        </a:lnSpc>
                        <a:spcBef>
                          <a:spcPct val="0"/>
                        </a:spcBef>
                        <a:buFontTx/>
                        <a:buNone/>
                      </a:pPr>
                      <a:r>
                        <a:rPr lang="en-US" altLang="en-US" sz="2400" dirty="0">
                          <a:latin typeface="+mn-lt"/>
                          <a:cs typeface="Arial" panose="020B0604020202020204" pitchFamily="34" charset="0"/>
                        </a:rPr>
                        <a:t>Using the Cue Picture Book, students are asked to look at the picture and identify the body part.</a:t>
                      </a:r>
                      <a:endParaRPr lang="en-US" altLang="en-US" sz="2400" b="0" dirty="0">
                        <a:solidFill>
                          <a:schemeClr val="tx1"/>
                        </a:solidFill>
                        <a:latin typeface="+mn-lt"/>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960074">
                <a:tc>
                  <a:txBody>
                    <a:bodyPr/>
                    <a:lstStyle/>
                    <a:p>
                      <a:pPr marL="0" marR="0" algn="ctr">
                        <a:lnSpc>
                          <a:spcPct val="100000"/>
                        </a:lnSpc>
                        <a:spcBef>
                          <a:spcPts val="0"/>
                        </a:spcBef>
                        <a:spcAft>
                          <a:spcPts val="600"/>
                        </a:spcAft>
                      </a:pPr>
                      <a:r>
                        <a:rPr lang="en-US" sz="2400" dirty="0">
                          <a:effectLst/>
                          <a:latin typeface="+mn-lt"/>
                          <a:cs typeface="Arial" panose="020B0604020202020204" pitchFamily="34" charset="0"/>
                        </a:rPr>
                        <a:t>Let’s Tell Stories</a:t>
                      </a:r>
                      <a:endParaRPr lang="en-US" sz="2400" dirty="0">
                        <a:effectLst/>
                        <a:latin typeface="+mn-lt"/>
                        <a:ea typeface="Times New Roman"/>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nSpc>
                          <a:spcPct val="100000"/>
                        </a:lnSpc>
                        <a:spcBef>
                          <a:spcPts val="0"/>
                        </a:spcBef>
                        <a:spcAft>
                          <a:spcPts val="0"/>
                        </a:spcAft>
                      </a:pPr>
                      <a:r>
                        <a:rPr lang="en-US" altLang="en-US" sz="2400" b="0" dirty="0">
                          <a:latin typeface="+mn-lt"/>
                          <a:cs typeface="Arial" panose="020B0604020202020204" pitchFamily="34" charset="0"/>
                        </a:rPr>
                        <a:t>A</a:t>
                      </a:r>
                      <a:r>
                        <a:rPr lang="en-US" altLang="en-US" sz="2400" b="0" baseline="0" dirty="0">
                          <a:latin typeface="+mn-lt"/>
                          <a:cs typeface="Arial" panose="020B0604020202020204" pitchFamily="34" charset="0"/>
                        </a:rPr>
                        <a:t> s</a:t>
                      </a:r>
                      <a:r>
                        <a:rPr lang="en-US" altLang="en-US" sz="2400" b="0" dirty="0">
                          <a:latin typeface="+mn-lt"/>
                          <a:cs typeface="Arial" panose="020B0604020202020204" pitchFamily="34" charset="0"/>
                        </a:rPr>
                        <a:t>tudent listens to a story and looks at corresponding pictures in the cue picture book.  When the story is done, the student tells the examiner</a:t>
                      </a:r>
                      <a:r>
                        <a:rPr lang="en-US" altLang="en-US" sz="2400" b="0" baseline="0" dirty="0">
                          <a:latin typeface="+mn-lt"/>
                          <a:cs typeface="Arial" panose="020B0604020202020204" pitchFamily="34" charset="0"/>
                        </a:rPr>
                        <a:t> what happened in the story</a:t>
                      </a:r>
                      <a:r>
                        <a:rPr lang="en-US" altLang="en-US" sz="2400" b="0" dirty="0">
                          <a:latin typeface="+mn-lt"/>
                          <a:cs typeface="Arial" panose="020B0604020202020204" pitchFamily="34" charset="0"/>
                        </a:rPr>
                        <a:t>.</a:t>
                      </a:r>
                      <a:endParaRPr lang="en-US" sz="2400" dirty="0">
                        <a:solidFill>
                          <a:schemeClr val="tx1"/>
                        </a:solidFill>
                        <a:effectLst/>
                        <a:latin typeface="+mn-lt"/>
                        <a:ea typeface="Times New Roman"/>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68600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42C2-A0E0-47E1-9803-289BDC9641F5}"/>
              </a:ext>
            </a:extLst>
          </p:cNvPr>
          <p:cNvSpPr>
            <a:spLocks noGrp="1"/>
          </p:cNvSpPr>
          <p:nvPr>
            <p:ph type="title"/>
          </p:nvPr>
        </p:nvSpPr>
        <p:spPr/>
        <p:txBody>
          <a:bodyPr/>
          <a:lstStyle/>
          <a:p>
            <a:r>
              <a:rPr lang="en-US" dirty="0"/>
              <a:t>Test Response Time</a:t>
            </a:r>
          </a:p>
        </p:txBody>
      </p:sp>
      <p:sp>
        <p:nvSpPr>
          <p:cNvPr id="4" name="Slide Number Placeholder 3">
            <a:extLst>
              <a:ext uri="{FF2B5EF4-FFF2-40B4-BE49-F238E27FC236}">
                <a16:creationId xmlns:a16="http://schemas.microsoft.com/office/drawing/2014/main" id="{E5D11080-4BF2-4614-9C08-02F25C66F7D1}"/>
              </a:ext>
            </a:extLst>
          </p:cNvPr>
          <p:cNvSpPr>
            <a:spLocks noGrp="1"/>
          </p:cNvSpPr>
          <p:nvPr>
            <p:ph type="sldNum" sz="quarter" idx="12"/>
          </p:nvPr>
        </p:nvSpPr>
        <p:spPr/>
        <p:txBody>
          <a:bodyPr/>
          <a:lstStyle/>
          <a:p>
            <a:pPr>
              <a:defRPr/>
            </a:pPr>
            <a:fld id="{6AEC214C-A56B-9540-8AEB-8257408B4110}" type="slidenum">
              <a:rPr lang="en-US" smtClean="0"/>
              <a:pPr>
                <a:defRPr/>
              </a:pPr>
              <a:t>18</a:t>
            </a:fld>
            <a:endParaRPr lang="en-US"/>
          </a:p>
        </p:txBody>
      </p:sp>
      <p:sp>
        <p:nvSpPr>
          <p:cNvPr id="5" name="Rectangle 3">
            <a:extLst>
              <a:ext uri="{FF2B5EF4-FFF2-40B4-BE49-F238E27FC236}">
                <a16:creationId xmlns:a16="http://schemas.microsoft.com/office/drawing/2014/main" id="{E7EEEBC5-337B-4B68-9D01-5A5A8B7580C2}"/>
              </a:ext>
            </a:extLst>
          </p:cNvPr>
          <p:cNvSpPr>
            <a:spLocks noGrp="1" noChangeArrowheads="1"/>
          </p:cNvSpPr>
          <p:nvPr>
            <p:ph idx="1"/>
          </p:nvPr>
        </p:nvSpPr>
        <p:spPr>
          <a:xfrm>
            <a:off x="1121799" y="2419350"/>
            <a:ext cx="10232001" cy="2019300"/>
          </a:xfrm>
        </p:spPr>
        <p:txBody>
          <a:bodyPr>
            <a:noAutofit/>
          </a:bodyPr>
          <a:lstStyle/>
          <a:p>
            <a:pPr marL="342900" indent="-342900">
              <a:buFont typeface="Arial" panose="020B0604020202020204" pitchFamily="34" charset="0"/>
              <a:buChar char="•"/>
              <a:defRPr/>
            </a:pPr>
            <a:r>
              <a:rPr lang="en-US" altLang="en-US" i="1" dirty="0">
                <a:latin typeface="+mn-lt"/>
                <a:cs typeface="Arial" panose="020B0604020202020204" pitchFamily="34" charset="0"/>
              </a:rPr>
              <a:t>pre</a:t>
            </a:r>
            <a:r>
              <a:rPr lang="en-US" altLang="en-US" dirty="0">
                <a:latin typeface="+mn-lt"/>
                <a:cs typeface="Arial" panose="020B0604020202020204" pitchFamily="34" charset="0"/>
              </a:rPr>
              <a:t>LAS is not a timed test.</a:t>
            </a:r>
          </a:p>
          <a:p>
            <a:pPr marL="342900" indent="-342900">
              <a:buFont typeface="Arial" panose="020B0604020202020204" pitchFamily="34" charset="0"/>
              <a:buChar char="•"/>
              <a:defRPr/>
            </a:pPr>
            <a:r>
              <a:rPr lang="en-US" altLang="en-US" dirty="0">
                <a:latin typeface="+mn-lt"/>
                <a:cs typeface="Arial" panose="020B0604020202020204" pitchFamily="34" charset="0"/>
              </a:rPr>
              <a:t>Test can be administered in several sessions.</a:t>
            </a:r>
          </a:p>
          <a:p>
            <a:pPr marL="342900" indent="-342900">
              <a:buFont typeface="Arial" panose="020B0604020202020204" pitchFamily="34" charset="0"/>
              <a:buChar char="•"/>
              <a:defRPr/>
            </a:pPr>
            <a:r>
              <a:rPr lang="en-US" altLang="en-US" dirty="0">
                <a:latin typeface="+mn-lt"/>
                <a:cs typeface="Arial" panose="020B0604020202020204" pitchFamily="34" charset="0"/>
              </a:rPr>
              <a:t>Test can be administered in any order.</a:t>
            </a:r>
          </a:p>
          <a:p>
            <a:pPr marL="342900" indent="-342900">
              <a:buFont typeface="Arial" panose="020B0604020202020204" pitchFamily="34" charset="0"/>
              <a:buChar char="•"/>
              <a:defRPr/>
            </a:pPr>
            <a:r>
              <a:rPr lang="en-US" altLang="en-US" dirty="0">
                <a:latin typeface="+mn-lt"/>
                <a:cs typeface="Arial" panose="020B0604020202020204" pitchFamily="34" charset="0"/>
              </a:rPr>
              <a:t>Allow 3 - 5 seconds for each response.  If there is no response, prompt a second time.  If there is still no response, continue to the next item.</a:t>
            </a:r>
          </a:p>
          <a:p>
            <a:pPr marL="342900" indent="-342900">
              <a:buFont typeface="Arial" panose="020B0604020202020204" pitchFamily="34" charset="0"/>
              <a:buChar char="•"/>
              <a:defRPr/>
            </a:pPr>
            <a:r>
              <a:rPr lang="en-US" altLang="en-US" dirty="0">
                <a:latin typeface="+mn-lt"/>
                <a:cs typeface="Arial" panose="020B0604020202020204" pitchFamily="34" charset="0"/>
              </a:rPr>
              <a:t>Prompts may be said no more than twice.</a:t>
            </a:r>
          </a:p>
          <a:p>
            <a:pPr marL="233363" indent="-233363">
              <a:defRPr/>
            </a:pPr>
            <a:endParaRPr lang="en-US" altLang="en-US" dirty="0">
              <a:latin typeface="+mn-lt"/>
              <a:cs typeface="Arial" panose="020B0604020202020204" pitchFamily="34" charset="0"/>
            </a:endParaRPr>
          </a:p>
        </p:txBody>
      </p:sp>
      <p:sp>
        <p:nvSpPr>
          <p:cNvPr id="6" name="Text Box 4">
            <a:extLst>
              <a:ext uri="{FF2B5EF4-FFF2-40B4-BE49-F238E27FC236}">
                <a16:creationId xmlns:a16="http://schemas.microsoft.com/office/drawing/2014/main" id="{EAB3A436-8D5F-488F-8032-2CDA496B3C65}"/>
              </a:ext>
            </a:extLst>
          </p:cNvPr>
          <p:cNvSpPr txBox="1">
            <a:spLocks noChangeArrowheads="1"/>
          </p:cNvSpPr>
          <p:nvPr/>
        </p:nvSpPr>
        <p:spPr bwMode="auto">
          <a:xfrm>
            <a:off x="2224088" y="1492250"/>
            <a:ext cx="5489003" cy="461665"/>
          </a:xfrm>
          <a:prstGeom prst="rect">
            <a:avLst/>
          </a:prstGeom>
          <a:solidFill>
            <a:srgbClr val="FFFF00"/>
          </a:solidFill>
          <a:ln w="9525">
            <a:solidFill>
              <a:schemeClr val="tx1"/>
            </a:solidFill>
            <a:miter lim="800000"/>
            <a:headEnd/>
            <a:tailEnd/>
          </a:ln>
          <a:effectLst/>
        </p:spPr>
        <p:txBody>
          <a:bodyPr wrap="non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sz="2400" b="0">
                <a:latin typeface="+mn-lt"/>
                <a:cs typeface="Arial" panose="020B0604020202020204" pitchFamily="34" charset="0"/>
              </a:rPr>
              <a:t>Refer to page 14 of the Examiner’s Manual</a:t>
            </a:r>
          </a:p>
        </p:txBody>
      </p:sp>
    </p:spTree>
    <p:extLst>
      <p:ext uri="{BB962C8B-B14F-4D97-AF65-F5344CB8AC3E}">
        <p14:creationId xmlns:p14="http://schemas.microsoft.com/office/powerpoint/2010/main" val="3718712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2946F-5958-4B75-BB1A-95686816613A}"/>
              </a:ext>
            </a:extLst>
          </p:cNvPr>
          <p:cNvSpPr>
            <a:spLocks noGrp="1"/>
          </p:cNvSpPr>
          <p:nvPr>
            <p:ph type="title"/>
          </p:nvPr>
        </p:nvSpPr>
        <p:spPr/>
        <p:txBody>
          <a:bodyPr/>
          <a:lstStyle/>
          <a:p>
            <a:r>
              <a:rPr lang="en-US" dirty="0"/>
              <a:t>Part 1: Simon Says</a:t>
            </a:r>
          </a:p>
        </p:txBody>
      </p:sp>
      <p:sp>
        <p:nvSpPr>
          <p:cNvPr id="4" name="Slide Number Placeholder 3">
            <a:extLst>
              <a:ext uri="{FF2B5EF4-FFF2-40B4-BE49-F238E27FC236}">
                <a16:creationId xmlns:a16="http://schemas.microsoft.com/office/drawing/2014/main" id="{F5B8190F-6EE6-4564-92AF-D814229CBD97}"/>
              </a:ext>
            </a:extLst>
          </p:cNvPr>
          <p:cNvSpPr>
            <a:spLocks noGrp="1"/>
          </p:cNvSpPr>
          <p:nvPr>
            <p:ph type="sldNum" sz="quarter" idx="12"/>
          </p:nvPr>
        </p:nvSpPr>
        <p:spPr/>
        <p:txBody>
          <a:bodyPr/>
          <a:lstStyle/>
          <a:p>
            <a:pPr>
              <a:defRPr/>
            </a:pPr>
            <a:fld id="{6AEC214C-A56B-9540-8AEB-8257408B4110}" type="slidenum">
              <a:rPr lang="en-US" smtClean="0"/>
              <a:pPr>
                <a:defRPr/>
              </a:pPr>
              <a:t>19</a:t>
            </a:fld>
            <a:endParaRPr lang="en-US"/>
          </a:p>
        </p:txBody>
      </p:sp>
      <p:pic>
        <p:nvPicPr>
          <p:cNvPr id="5" name="Picture 2">
            <a:extLst>
              <a:ext uri="{FF2B5EF4-FFF2-40B4-BE49-F238E27FC236}">
                <a16:creationId xmlns:a16="http://schemas.microsoft.com/office/drawing/2014/main" id="{42C53FF7-8AA9-49A2-9E93-079153B74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61" y="1222671"/>
            <a:ext cx="6252160" cy="48384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a:extLst>
              <a:ext uri="{FF2B5EF4-FFF2-40B4-BE49-F238E27FC236}">
                <a16:creationId xmlns:a16="http://schemas.microsoft.com/office/drawing/2014/main" id="{05F81B57-D269-4AE9-A185-0220C9060457}"/>
              </a:ext>
            </a:extLst>
          </p:cNvPr>
          <p:cNvGraphicFramePr>
            <a:graphicFrameLocks noGrp="1"/>
          </p:cNvGraphicFramePr>
          <p:nvPr>
            <p:extLst>
              <p:ext uri="{D42A27DB-BD31-4B8C-83A1-F6EECF244321}">
                <p14:modId xmlns:p14="http://schemas.microsoft.com/office/powerpoint/2010/main" val="2587115337"/>
              </p:ext>
            </p:extLst>
          </p:nvPr>
        </p:nvGraphicFramePr>
        <p:xfrm>
          <a:off x="4610089" y="3262009"/>
          <a:ext cx="7017352" cy="2523744"/>
        </p:xfrm>
        <a:graphic>
          <a:graphicData uri="http://schemas.openxmlformats.org/drawingml/2006/table">
            <a:tbl>
              <a:tblPr firstRow="1" bandRow="1">
                <a:tableStyleId>{08FB837D-C827-4EFA-A057-4D05807E0F7C}</a:tableStyleId>
              </a:tblPr>
              <a:tblGrid>
                <a:gridCol w="1449148">
                  <a:extLst>
                    <a:ext uri="{9D8B030D-6E8A-4147-A177-3AD203B41FA5}">
                      <a16:colId xmlns:a16="http://schemas.microsoft.com/office/drawing/2014/main" val="3434108713"/>
                    </a:ext>
                  </a:extLst>
                </a:gridCol>
                <a:gridCol w="5568204">
                  <a:extLst>
                    <a:ext uri="{9D8B030D-6E8A-4147-A177-3AD203B41FA5}">
                      <a16:colId xmlns:a16="http://schemas.microsoft.com/office/drawing/2014/main" val="3734763790"/>
                    </a:ext>
                  </a:extLst>
                </a:gridCol>
              </a:tblGrid>
              <a:tr h="5646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Description:</a:t>
                      </a:r>
                      <a:endParaRPr lang="en-US" altLang="en-US" sz="18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Students play a game called Simon Says. The student does what Simon tells him or her to do.</a:t>
                      </a:r>
                      <a:endParaRPr lang="en-US" altLang="en-US" sz="1800" b="0" dirty="0">
                        <a:solidFill>
                          <a:schemeClr val="tx1"/>
                        </a:solidFill>
                      </a:endParaRPr>
                    </a:p>
                  </a:txBody>
                  <a:tcPr/>
                </a:tc>
                <a:extLst>
                  <a:ext uri="{0D108BD9-81ED-4DB2-BD59-A6C34878D82A}">
                    <a16:rowId xmlns:a16="http://schemas.microsoft.com/office/drawing/2014/main" val="296396174"/>
                  </a:ext>
                </a:extLst>
              </a:tr>
              <a:tr h="855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Examples:</a:t>
                      </a:r>
                      <a:endParaRPr lang="en-US" altLang="en-US" sz="1800" b="0" dirty="0">
                        <a:solidFill>
                          <a:schemeClr val="tx1"/>
                        </a:solidFill>
                      </a:endParaRPr>
                    </a:p>
                  </a:txBody>
                  <a:tcPr/>
                </a:tc>
                <a:tc>
                  <a:txBody>
                    <a:bodyPr/>
                    <a:lstStyle/>
                    <a:p>
                      <a:pPr eaLnBrk="1" hangingPunct="1">
                        <a:spcBef>
                          <a:spcPct val="0"/>
                        </a:spcBef>
                        <a:spcAft>
                          <a:spcPct val="10000"/>
                        </a:spcAft>
                        <a:buFontTx/>
                        <a:buNone/>
                      </a:pPr>
                      <a:r>
                        <a:rPr lang="en-US" altLang="en-US" sz="1800" b="0" dirty="0"/>
                        <a:t>Simon says look up</a:t>
                      </a:r>
                    </a:p>
                    <a:p>
                      <a:pPr eaLnBrk="1" hangingPunct="1">
                        <a:spcBef>
                          <a:spcPct val="0"/>
                        </a:spcBef>
                        <a:spcAft>
                          <a:spcPct val="10000"/>
                        </a:spcAft>
                        <a:buFontTx/>
                        <a:buNone/>
                      </a:pPr>
                      <a:r>
                        <a:rPr lang="en-US" altLang="en-US" sz="1800" b="0" dirty="0"/>
                        <a:t>Simon says look down</a:t>
                      </a:r>
                    </a:p>
                    <a:p>
                      <a:pPr eaLnBrk="1" hangingPunct="1">
                        <a:spcBef>
                          <a:spcPct val="0"/>
                        </a:spcBef>
                        <a:spcAft>
                          <a:spcPct val="10000"/>
                        </a:spcAft>
                        <a:buFontTx/>
                        <a:buNone/>
                      </a:pPr>
                      <a:r>
                        <a:rPr lang="en-US" altLang="en-US" sz="1800" b="0" dirty="0"/>
                        <a:t>Simon says touch your ear</a:t>
                      </a:r>
                      <a:endParaRPr lang="en-US" altLang="en-US" sz="1800" b="0" dirty="0">
                        <a:solidFill>
                          <a:schemeClr val="tx1"/>
                        </a:solidFill>
                      </a:endParaRPr>
                    </a:p>
                  </a:txBody>
                  <a:tcPr/>
                </a:tc>
                <a:extLst>
                  <a:ext uri="{0D108BD9-81ED-4DB2-BD59-A6C34878D82A}">
                    <a16:rowId xmlns:a16="http://schemas.microsoft.com/office/drawing/2014/main" val="1321838506"/>
                  </a:ext>
                </a:extLst>
              </a:tr>
              <a:tr h="8066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Scoring:</a:t>
                      </a:r>
                      <a:endParaRPr lang="en-US" altLang="en-US" sz="18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Using the student answer sheet,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examiner fills in the circle for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correct responses.</a:t>
                      </a:r>
                      <a:endParaRPr lang="en-US" altLang="en-US" sz="1800" b="0" dirty="0">
                        <a:solidFill>
                          <a:schemeClr val="tx1"/>
                        </a:solidFill>
                      </a:endParaRPr>
                    </a:p>
                  </a:txBody>
                  <a:tcPr/>
                </a:tc>
                <a:extLst>
                  <a:ext uri="{0D108BD9-81ED-4DB2-BD59-A6C34878D82A}">
                    <a16:rowId xmlns:a16="http://schemas.microsoft.com/office/drawing/2014/main" val="2230947730"/>
                  </a:ext>
                </a:extLst>
              </a:tr>
            </a:tbl>
          </a:graphicData>
        </a:graphic>
      </p:graphicFrame>
      <p:sp>
        <p:nvSpPr>
          <p:cNvPr id="7" name="Text Box 7">
            <a:extLst>
              <a:ext uri="{FF2B5EF4-FFF2-40B4-BE49-F238E27FC236}">
                <a16:creationId xmlns:a16="http://schemas.microsoft.com/office/drawing/2014/main" id="{9004F5F1-5D74-4BD4-BC05-DAC877F6871E}"/>
              </a:ext>
            </a:extLst>
          </p:cNvPr>
          <p:cNvSpPr txBox="1">
            <a:spLocks noChangeArrowheads="1"/>
          </p:cNvSpPr>
          <p:nvPr/>
        </p:nvSpPr>
        <p:spPr bwMode="auto">
          <a:xfrm>
            <a:off x="6800677" y="1354788"/>
            <a:ext cx="5114862" cy="830997"/>
          </a:xfrm>
          <a:prstGeom prst="rect">
            <a:avLst/>
          </a:prstGeom>
          <a:solidFill>
            <a:srgbClr val="FFFF00"/>
          </a:solidFill>
          <a:ln w="9525">
            <a:solidFill>
              <a:schemeClr val="tx1"/>
            </a:solidFill>
            <a:miter lim="800000"/>
            <a:headEnd/>
            <a:tailEnd/>
          </a:ln>
        </p:spPr>
        <p:txBody>
          <a:bodyPr wrap="none">
            <a:spAutoFit/>
          </a:bodyPr>
          <a:lstStyle>
            <a:lvl1pPr>
              <a:tabLst>
                <a:tab pos="231775" algn="l"/>
              </a:tabLst>
              <a:defRPr sz="1200" b="1">
                <a:solidFill>
                  <a:schemeClr val="tx1"/>
                </a:solidFill>
                <a:latin typeface="Arial Narrow" panose="020B0606020202030204" pitchFamily="34" charset="0"/>
              </a:defRPr>
            </a:lvl1pPr>
            <a:lvl2pPr indent="-225425">
              <a:tabLst>
                <a:tab pos="231775" algn="l"/>
              </a:tabLst>
              <a:defRPr sz="1200" b="1">
                <a:solidFill>
                  <a:schemeClr val="tx1"/>
                </a:solidFill>
                <a:latin typeface="Arial Narrow" panose="020B0606020202030204" pitchFamily="34" charset="0"/>
              </a:defRPr>
            </a:lvl2pPr>
            <a:lvl3pPr marL="1143000" indent="-228600">
              <a:tabLst>
                <a:tab pos="231775" algn="l"/>
              </a:tabLst>
              <a:defRPr sz="1200" b="1">
                <a:solidFill>
                  <a:schemeClr val="tx1"/>
                </a:solidFill>
                <a:latin typeface="Arial Narrow" panose="020B0606020202030204" pitchFamily="34" charset="0"/>
              </a:defRPr>
            </a:lvl3pPr>
            <a:lvl4pPr marL="1600200" indent="-228600">
              <a:tabLst>
                <a:tab pos="231775" algn="l"/>
              </a:tabLst>
              <a:defRPr sz="1200" b="1">
                <a:solidFill>
                  <a:schemeClr val="tx1"/>
                </a:solidFill>
                <a:latin typeface="Arial Narrow" panose="020B0606020202030204" pitchFamily="34" charset="0"/>
              </a:defRPr>
            </a:lvl4pPr>
            <a:lvl5pPr marL="2057400" indent="-228600">
              <a:tabLst>
                <a:tab pos="231775" algn="l"/>
              </a:tabLst>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tabLst>
                <a:tab pos="231775" algn="l"/>
              </a:tabLs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tabLst>
                <a:tab pos="231775" algn="l"/>
              </a:tabLs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tabLst>
                <a:tab pos="231775" algn="l"/>
              </a:tabLs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tabLst>
                <a:tab pos="231775" algn="l"/>
              </a:tabLst>
              <a:defRPr sz="1200" b="1">
                <a:solidFill>
                  <a:schemeClr val="tx1"/>
                </a:solidFill>
                <a:latin typeface="Arial Narrow" panose="020B0606020202030204" pitchFamily="34" charset="0"/>
              </a:defRPr>
            </a:lvl9pPr>
          </a:lstStyle>
          <a:p>
            <a:pPr eaLnBrk="1" hangingPunct="1"/>
            <a:r>
              <a:rPr lang="en-US" altLang="en-US" sz="2400" b="0" dirty="0">
                <a:latin typeface="+mn-lt"/>
              </a:rPr>
              <a:t>For more detailed information, refer to:</a:t>
            </a:r>
          </a:p>
          <a:p>
            <a:pPr marL="231775" lvl="1" indent="0" eaLnBrk="1" hangingPunct="1"/>
            <a:r>
              <a:rPr lang="en-US" altLang="en-US" sz="2400" b="0" dirty="0">
                <a:latin typeface="+mn-lt"/>
              </a:rPr>
              <a:t>Page 14 of the Examiner’s Manual</a:t>
            </a:r>
          </a:p>
        </p:txBody>
      </p:sp>
      <p:sp>
        <p:nvSpPr>
          <p:cNvPr id="8" name="Rectangle 7">
            <a:extLst>
              <a:ext uri="{FF2B5EF4-FFF2-40B4-BE49-F238E27FC236}">
                <a16:creationId xmlns:a16="http://schemas.microsoft.com/office/drawing/2014/main" id="{7CC54BB9-3347-41DE-9CA2-B369FC8E0084}"/>
              </a:ext>
            </a:extLst>
          </p:cNvPr>
          <p:cNvSpPr/>
          <p:nvPr/>
        </p:nvSpPr>
        <p:spPr>
          <a:xfrm>
            <a:off x="571654" y="2006283"/>
            <a:ext cx="1460937" cy="372479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801122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6A7-6D49-463B-93A9-BCEB8E6D50AF}"/>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C726800-271E-4E94-886F-E5C57AA7F3D8}"/>
              </a:ext>
            </a:extLst>
          </p:cNvPr>
          <p:cNvSpPr>
            <a:spLocks noGrp="1"/>
          </p:cNvSpPr>
          <p:nvPr>
            <p:ph idx="1"/>
          </p:nvPr>
        </p:nvSpPr>
        <p:spPr/>
        <p:txBody>
          <a:bodyPr/>
          <a:lstStyle/>
          <a:p>
            <a:pPr lvl="1">
              <a:lnSpc>
                <a:spcPct val="150000"/>
              </a:lnSpc>
              <a:buFont typeface="Wingdings" panose="05000000000000000000" pitchFamily="2" charset="2"/>
              <a:buChar char="ü"/>
              <a:defRPr/>
            </a:pPr>
            <a:r>
              <a:rPr lang="en-US" altLang="en-US" sz="2400" dirty="0">
                <a:solidFill>
                  <a:srgbClr val="C00000"/>
                </a:solidFill>
                <a:latin typeface="Calibri" panose="020F0502020204030204" pitchFamily="34" charset="0"/>
              </a:rPr>
              <a:t>Purpose of </a:t>
            </a:r>
            <a:r>
              <a:rPr lang="en-US" altLang="en-US" sz="2400" i="1" dirty="0">
                <a:solidFill>
                  <a:srgbClr val="C00000"/>
                </a:solidFill>
                <a:latin typeface="Calibri" panose="020F0502020204030204" pitchFamily="34" charset="0"/>
              </a:rPr>
              <a:t>pre</a:t>
            </a:r>
            <a:r>
              <a:rPr lang="en-US" altLang="en-US" sz="2400" dirty="0">
                <a:solidFill>
                  <a:srgbClr val="C00000"/>
                </a:solidFill>
                <a:latin typeface="Calibri" panose="020F0502020204030204" pitchFamily="34" charset="0"/>
              </a:rPr>
              <a:t>LAS Testing</a:t>
            </a:r>
          </a:p>
          <a:p>
            <a:pPr lvl="1">
              <a:lnSpc>
                <a:spcPct val="100000"/>
              </a:lnSpc>
              <a:buFont typeface="Wingdings" panose="05000000000000000000" pitchFamily="2" charset="2"/>
              <a:buChar char="ü"/>
              <a:defRPr/>
            </a:pPr>
            <a:r>
              <a:rPr lang="en-US" altLang="en-US" sz="2400" dirty="0">
                <a:solidFill>
                  <a:srgbClr val="C00000"/>
                </a:solidFill>
                <a:latin typeface="Calibri" panose="020F0502020204030204" pitchFamily="34" charset="0"/>
              </a:rPr>
              <a:t>Program Overview</a:t>
            </a:r>
            <a:endParaRPr lang="en-US" altLang="en-US" sz="2400" b="1" dirty="0">
              <a:solidFill>
                <a:srgbClr val="C00000"/>
              </a:solidFill>
              <a:latin typeface="Calibri" panose="020F0502020204030204" pitchFamily="34" charset="0"/>
            </a:endParaRPr>
          </a:p>
          <a:p>
            <a:pPr lvl="1" fontAlgn="auto">
              <a:lnSpc>
                <a:spcPct val="150000"/>
              </a:lnSpc>
              <a:spcBef>
                <a:spcPts val="0"/>
              </a:spcBef>
              <a:spcAft>
                <a:spcPts val="0"/>
              </a:spcAft>
              <a:buFont typeface="Wingdings" panose="05000000000000000000" pitchFamily="2" charset="2"/>
              <a:buChar char="ü"/>
              <a:defRPr/>
            </a:pPr>
            <a:r>
              <a:rPr lang="en-US" altLang="en-US" sz="2400" kern="0" dirty="0">
                <a:solidFill>
                  <a:srgbClr val="C00000"/>
                </a:solidFill>
                <a:latin typeface="Calibri" panose="020F0502020204030204" pitchFamily="34" charset="0"/>
              </a:rPr>
              <a:t>Training Part 1: </a:t>
            </a:r>
            <a:r>
              <a:rPr lang="en-US" altLang="en-US" sz="2400" kern="0" dirty="0">
                <a:latin typeface="Calibri" panose="020F0502020204030204" pitchFamily="34" charset="0"/>
              </a:rPr>
              <a:t>Pre-test activities (preparing to test)</a:t>
            </a:r>
          </a:p>
          <a:p>
            <a:pPr lvl="1" fontAlgn="auto">
              <a:lnSpc>
                <a:spcPct val="150000"/>
              </a:lnSpc>
              <a:spcBef>
                <a:spcPts val="0"/>
              </a:spcBef>
              <a:spcAft>
                <a:spcPts val="0"/>
              </a:spcAft>
              <a:buFont typeface="Wingdings" panose="05000000000000000000" pitchFamily="2" charset="2"/>
              <a:buChar char="ü"/>
              <a:defRPr/>
            </a:pPr>
            <a:r>
              <a:rPr lang="en-US" altLang="en-US" sz="2400" kern="0" dirty="0">
                <a:solidFill>
                  <a:srgbClr val="C00000"/>
                </a:solidFill>
                <a:latin typeface="Calibri" panose="020F0502020204030204" pitchFamily="34" charset="0"/>
              </a:rPr>
              <a:t>Training Part 2: </a:t>
            </a:r>
            <a:r>
              <a:rPr lang="en-US" altLang="en-US" sz="2400" kern="0" dirty="0">
                <a:latin typeface="Calibri" panose="020F0502020204030204" pitchFamily="34" charset="0"/>
              </a:rPr>
              <a:t>Administering </a:t>
            </a:r>
            <a:r>
              <a:rPr lang="en-US" altLang="en-US" sz="2400" i="1" kern="0" dirty="0">
                <a:latin typeface="Calibri" panose="020F0502020204030204" pitchFamily="34" charset="0"/>
              </a:rPr>
              <a:t>pre</a:t>
            </a:r>
            <a:r>
              <a:rPr lang="en-US" altLang="en-US" sz="2400" kern="0" dirty="0">
                <a:latin typeface="Calibri" panose="020F0502020204030204" pitchFamily="34" charset="0"/>
              </a:rPr>
              <a:t>LAS Paper, includes holistic scoring training</a:t>
            </a:r>
          </a:p>
          <a:p>
            <a:pPr lvl="1" fontAlgn="auto">
              <a:lnSpc>
                <a:spcPct val="150000"/>
              </a:lnSpc>
              <a:spcBef>
                <a:spcPts val="0"/>
              </a:spcBef>
              <a:spcAft>
                <a:spcPts val="0"/>
              </a:spcAft>
              <a:buFont typeface="Wingdings" panose="05000000000000000000" pitchFamily="2" charset="2"/>
              <a:buChar char="ü"/>
              <a:defRPr/>
            </a:pPr>
            <a:r>
              <a:rPr lang="en-US" altLang="en-US" sz="2400" kern="0" dirty="0">
                <a:solidFill>
                  <a:srgbClr val="C00000"/>
                </a:solidFill>
                <a:latin typeface="Calibri" panose="020F0502020204030204" pitchFamily="34" charset="0"/>
              </a:rPr>
              <a:t>Training Part 3: </a:t>
            </a:r>
            <a:r>
              <a:rPr lang="en-US" altLang="en-US" sz="2400" kern="0" dirty="0">
                <a:latin typeface="Calibri" panose="020F0502020204030204" pitchFamily="34" charset="0"/>
              </a:rPr>
              <a:t>Post-test activities (Generating and Interpreting Scores)</a:t>
            </a:r>
          </a:p>
          <a:p>
            <a:endParaRPr lang="en-US" dirty="0"/>
          </a:p>
        </p:txBody>
      </p:sp>
      <p:sp>
        <p:nvSpPr>
          <p:cNvPr id="4" name="Slide Number Placeholder 3">
            <a:extLst>
              <a:ext uri="{FF2B5EF4-FFF2-40B4-BE49-F238E27FC236}">
                <a16:creationId xmlns:a16="http://schemas.microsoft.com/office/drawing/2014/main" id="{EA1CC186-8D25-49BA-B64C-4A403F2D176B}"/>
              </a:ext>
            </a:extLst>
          </p:cNvPr>
          <p:cNvSpPr>
            <a:spLocks noGrp="1"/>
          </p:cNvSpPr>
          <p:nvPr>
            <p:ph type="sldNum" sz="quarter" idx="12"/>
          </p:nvPr>
        </p:nvSpPr>
        <p:spPr/>
        <p:txBody>
          <a:bodyPr/>
          <a:lstStyle/>
          <a:p>
            <a:pPr>
              <a:defRPr/>
            </a:pPr>
            <a:fld id="{6AEC214C-A56B-9540-8AEB-8257408B4110}" type="slidenum">
              <a:rPr lang="en-US" smtClean="0"/>
              <a:pPr>
                <a:defRPr/>
              </a:pPr>
              <a:t>2</a:t>
            </a:fld>
            <a:endParaRPr lang="en-US"/>
          </a:p>
        </p:txBody>
      </p:sp>
    </p:spTree>
    <p:extLst>
      <p:ext uri="{BB962C8B-B14F-4D97-AF65-F5344CB8AC3E}">
        <p14:creationId xmlns:p14="http://schemas.microsoft.com/office/powerpoint/2010/main" val="1413785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DE961-8129-4D5D-8DE8-714E06B3CE4E}"/>
              </a:ext>
            </a:extLst>
          </p:cNvPr>
          <p:cNvSpPr>
            <a:spLocks noGrp="1"/>
          </p:cNvSpPr>
          <p:nvPr>
            <p:ph type="title"/>
          </p:nvPr>
        </p:nvSpPr>
        <p:spPr/>
        <p:txBody>
          <a:bodyPr/>
          <a:lstStyle/>
          <a:p>
            <a:r>
              <a:rPr lang="en-US" dirty="0"/>
              <a:t>When to Stop Testing</a:t>
            </a:r>
          </a:p>
        </p:txBody>
      </p:sp>
      <p:sp>
        <p:nvSpPr>
          <p:cNvPr id="4" name="Slide Number Placeholder 3">
            <a:extLst>
              <a:ext uri="{FF2B5EF4-FFF2-40B4-BE49-F238E27FC236}">
                <a16:creationId xmlns:a16="http://schemas.microsoft.com/office/drawing/2014/main" id="{AE8952C6-8C10-4662-BBEA-EC0F5C419305}"/>
              </a:ext>
            </a:extLst>
          </p:cNvPr>
          <p:cNvSpPr>
            <a:spLocks noGrp="1"/>
          </p:cNvSpPr>
          <p:nvPr>
            <p:ph type="sldNum" sz="quarter" idx="12"/>
          </p:nvPr>
        </p:nvSpPr>
        <p:spPr/>
        <p:txBody>
          <a:bodyPr/>
          <a:lstStyle/>
          <a:p>
            <a:pPr>
              <a:defRPr/>
            </a:pPr>
            <a:fld id="{6AEC214C-A56B-9540-8AEB-8257408B4110}" type="slidenum">
              <a:rPr lang="en-US" smtClean="0"/>
              <a:pPr>
                <a:defRPr/>
              </a:pPr>
              <a:t>20</a:t>
            </a:fld>
            <a:endParaRPr lang="en-US"/>
          </a:p>
        </p:txBody>
      </p:sp>
      <p:pic>
        <p:nvPicPr>
          <p:cNvPr id="5" name="Picture 1">
            <a:extLst>
              <a:ext uri="{FF2B5EF4-FFF2-40B4-BE49-F238E27FC236}">
                <a16:creationId xmlns:a16="http://schemas.microsoft.com/office/drawing/2014/main" id="{91B79FF6-1C22-464F-9854-F077D77F05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010" y="1231949"/>
            <a:ext cx="5954637" cy="47978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9CFDC2CC-EA92-491B-A428-F950454599AF}"/>
              </a:ext>
            </a:extLst>
          </p:cNvPr>
          <p:cNvSpPr txBox="1">
            <a:spLocks noChangeArrowheads="1"/>
          </p:cNvSpPr>
          <p:nvPr/>
        </p:nvSpPr>
        <p:spPr>
          <a:xfrm>
            <a:off x="6520970" y="2581040"/>
            <a:ext cx="5358020" cy="2926480"/>
          </a:xfrm>
          <a:prstGeom prst="rect">
            <a:avLst/>
          </a:prstGeom>
          <a:noFill/>
          <a:ln>
            <a:noFill/>
          </a:ln>
        </p:spPr>
        <p:txBody>
          <a:bodyPr/>
          <a:lstStyle>
            <a:lvl1pPr marL="457200" indent="-457200" algn="l" rtl="0" eaLnBrk="0" fontAlgn="base" hangingPunct="0">
              <a:spcBef>
                <a:spcPct val="20000"/>
              </a:spcBef>
              <a:spcAft>
                <a:spcPct val="0"/>
              </a:spcAft>
              <a:buChar char="•"/>
              <a:defRPr sz="3200">
                <a:solidFill>
                  <a:schemeClr val="tx1"/>
                </a:solidFill>
                <a:latin typeface="+mn-lt"/>
                <a:ea typeface="+mn-ea"/>
                <a:cs typeface="+mn-cs"/>
              </a:defRPr>
            </a:lvl1pPr>
            <a:lvl2pPr marL="685800" indent="-285750" algn="l" rtl="0" eaLnBrk="0" fontAlgn="base" hangingPunct="0">
              <a:spcBef>
                <a:spcPct val="20000"/>
              </a:spcBef>
              <a:spcAft>
                <a:spcPct val="0"/>
              </a:spcAft>
              <a:buChar char="–"/>
              <a:defRPr lang="en-US" sz="2000" b="0" kern="1200" dirty="0">
                <a:solidFill>
                  <a:schemeClr val="tx2"/>
                </a:solidFill>
                <a:latin typeface="Arial Narrow" pitchFamily="34" charset="0"/>
                <a:ea typeface="+mn-ea"/>
                <a:cs typeface="+mn-cs"/>
              </a:defRPr>
            </a:lvl2pPr>
            <a:lvl3pPr marL="800100" indent="-342900" algn="l" rtl="0" eaLnBrk="0" fontAlgn="base" hangingPunct="0">
              <a:spcBef>
                <a:spcPct val="20000"/>
              </a:spcBef>
              <a:spcAft>
                <a:spcPct val="0"/>
              </a:spcAft>
              <a:buChar char="•"/>
              <a:defRPr lang="en-US" sz="2000" dirty="0">
                <a:solidFill>
                  <a:schemeClr val="tx1"/>
                </a:solidFill>
                <a:latin typeface="+mn-lt"/>
              </a:defRPr>
            </a:lvl3pPr>
            <a:lvl4pPr marL="974725" indent="-285750" algn="l" rtl="0" eaLnBrk="0" fontAlgn="base" hangingPunct="0">
              <a:spcBef>
                <a:spcPct val="20000"/>
              </a:spcBef>
              <a:spcAft>
                <a:spcPct val="0"/>
              </a:spcAft>
              <a:buChar char="–"/>
              <a:defRPr lang="en-US" sz="2000" dirty="0">
                <a:solidFill>
                  <a:schemeClr val="tx1"/>
                </a:solidFill>
                <a:latin typeface="+mn-lt"/>
              </a:defRPr>
            </a:lvl4pPr>
            <a:lvl5pPr marL="1600200" indent="-342900" algn="l" rtl="0" eaLnBrk="0" fontAlgn="base" hangingPunct="0">
              <a:spcBef>
                <a:spcPct val="20000"/>
              </a:spcBef>
              <a:spcAft>
                <a:spcPct val="0"/>
              </a:spcAft>
              <a:buChar char="»"/>
              <a:defRPr sz="2000">
                <a:solidFill>
                  <a:schemeClr val="tx1"/>
                </a:solidFill>
                <a:latin typeface="+mn-lt"/>
              </a:defRPr>
            </a:lvl5pPr>
            <a:lvl6pPr marL="1660525" indent="-28575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33363" indent="-233363" eaLnBrk="1" hangingPunct="1">
              <a:defRPr/>
            </a:pPr>
            <a:r>
              <a:rPr lang="en-US" altLang="en-US" sz="2400" kern="0" dirty="0"/>
              <a:t>If the student has failed or does not respond to, any five consecutive items, including the practice items, stop testing in that part and move on to the next part of the test.</a:t>
            </a:r>
          </a:p>
          <a:p>
            <a:pPr marL="233363" indent="-233363" eaLnBrk="1" hangingPunct="1">
              <a:defRPr/>
            </a:pPr>
            <a:r>
              <a:rPr lang="en-US" altLang="en-US" sz="2400" kern="0" dirty="0"/>
              <a:t>If the student misses or does not respond to five consecutive items in two consecutive parts, stop the test.</a:t>
            </a:r>
          </a:p>
          <a:p>
            <a:pPr marL="233363" indent="-233363" eaLnBrk="1" hangingPunct="1">
              <a:defRPr/>
            </a:pPr>
            <a:endParaRPr lang="en-US" altLang="en-US" sz="2400" kern="0" dirty="0"/>
          </a:p>
        </p:txBody>
      </p:sp>
      <p:sp>
        <p:nvSpPr>
          <p:cNvPr id="7" name="Text Box 4">
            <a:extLst>
              <a:ext uri="{FF2B5EF4-FFF2-40B4-BE49-F238E27FC236}">
                <a16:creationId xmlns:a16="http://schemas.microsoft.com/office/drawing/2014/main" id="{C8A5BBEF-AF79-4DDD-B0D0-B1E5512222C1}"/>
              </a:ext>
            </a:extLst>
          </p:cNvPr>
          <p:cNvSpPr txBox="1">
            <a:spLocks noChangeArrowheads="1"/>
          </p:cNvSpPr>
          <p:nvPr/>
        </p:nvSpPr>
        <p:spPr bwMode="auto">
          <a:xfrm>
            <a:off x="6771877" y="1423501"/>
            <a:ext cx="4789646" cy="830997"/>
          </a:xfrm>
          <a:prstGeom prst="rect">
            <a:avLst/>
          </a:prstGeom>
          <a:solidFill>
            <a:srgbClr val="FFFF00"/>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b="0" dirty="0">
                <a:latin typeface="+mn-lt"/>
              </a:rPr>
              <a:t>Refer to Page 14 of the Examiner’s Manual for detailed information.</a:t>
            </a:r>
          </a:p>
        </p:txBody>
      </p:sp>
    </p:spTree>
    <p:extLst>
      <p:ext uri="{BB962C8B-B14F-4D97-AF65-F5344CB8AC3E}">
        <p14:creationId xmlns:p14="http://schemas.microsoft.com/office/powerpoint/2010/main" val="1152947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62545-D784-4C2F-A9E4-81D0200EA76F}"/>
              </a:ext>
            </a:extLst>
          </p:cNvPr>
          <p:cNvSpPr>
            <a:spLocks noGrp="1"/>
          </p:cNvSpPr>
          <p:nvPr>
            <p:ph type="title"/>
          </p:nvPr>
        </p:nvSpPr>
        <p:spPr/>
        <p:txBody>
          <a:bodyPr/>
          <a:lstStyle/>
          <a:p>
            <a:r>
              <a:rPr lang="en-US" dirty="0"/>
              <a:t>Part 2: Art Show</a:t>
            </a:r>
          </a:p>
        </p:txBody>
      </p:sp>
      <p:sp>
        <p:nvSpPr>
          <p:cNvPr id="4" name="Slide Number Placeholder 3">
            <a:extLst>
              <a:ext uri="{FF2B5EF4-FFF2-40B4-BE49-F238E27FC236}">
                <a16:creationId xmlns:a16="http://schemas.microsoft.com/office/drawing/2014/main" id="{508B391B-A89E-4698-A4CF-FE325DF816D2}"/>
              </a:ext>
            </a:extLst>
          </p:cNvPr>
          <p:cNvSpPr>
            <a:spLocks noGrp="1"/>
          </p:cNvSpPr>
          <p:nvPr>
            <p:ph type="sldNum" sz="quarter" idx="12"/>
          </p:nvPr>
        </p:nvSpPr>
        <p:spPr/>
        <p:txBody>
          <a:bodyPr/>
          <a:lstStyle/>
          <a:p>
            <a:pPr>
              <a:defRPr/>
            </a:pPr>
            <a:fld id="{6AEC214C-A56B-9540-8AEB-8257408B4110}" type="slidenum">
              <a:rPr lang="en-US" smtClean="0"/>
              <a:pPr>
                <a:defRPr/>
              </a:pPr>
              <a:t>21</a:t>
            </a:fld>
            <a:endParaRPr lang="en-US"/>
          </a:p>
        </p:txBody>
      </p:sp>
      <p:pic>
        <p:nvPicPr>
          <p:cNvPr id="5" name="Picture 2">
            <a:extLst>
              <a:ext uri="{FF2B5EF4-FFF2-40B4-BE49-F238E27FC236}">
                <a16:creationId xmlns:a16="http://schemas.microsoft.com/office/drawing/2014/main" id="{5DAA6162-8E03-4858-9627-F6B503122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51" y="1250433"/>
            <a:ext cx="6315448" cy="48873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B8E6B95C-14E5-4A4A-BE22-64E7B238DABE}"/>
              </a:ext>
            </a:extLst>
          </p:cNvPr>
          <p:cNvSpPr/>
          <p:nvPr/>
        </p:nvSpPr>
        <p:spPr>
          <a:xfrm>
            <a:off x="2012148" y="2099805"/>
            <a:ext cx="1460937" cy="372479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aphicFrame>
        <p:nvGraphicFramePr>
          <p:cNvPr id="7" name="Table 6">
            <a:extLst>
              <a:ext uri="{FF2B5EF4-FFF2-40B4-BE49-F238E27FC236}">
                <a16:creationId xmlns:a16="http://schemas.microsoft.com/office/drawing/2014/main" id="{7AEE3D33-B6E1-4731-A302-DEF53B0539F0}"/>
              </a:ext>
            </a:extLst>
          </p:cNvPr>
          <p:cNvGraphicFramePr>
            <a:graphicFrameLocks noGrp="1"/>
          </p:cNvGraphicFramePr>
          <p:nvPr>
            <p:extLst>
              <p:ext uri="{D42A27DB-BD31-4B8C-83A1-F6EECF244321}">
                <p14:modId xmlns:p14="http://schemas.microsoft.com/office/powerpoint/2010/main" val="2198613369"/>
              </p:ext>
            </p:extLst>
          </p:nvPr>
        </p:nvGraphicFramePr>
        <p:xfrm>
          <a:off x="4856188" y="3769872"/>
          <a:ext cx="6810323" cy="2802370"/>
        </p:xfrm>
        <a:graphic>
          <a:graphicData uri="http://schemas.openxmlformats.org/drawingml/2006/table">
            <a:tbl>
              <a:tblPr firstRow="1" bandRow="1">
                <a:tableStyleId>{08FB837D-C827-4EFA-A057-4D05807E0F7C}</a:tableStyleId>
              </a:tblPr>
              <a:tblGrid>
                <a:gridCol w="1406394">
                  <a:extLst>
                    <a:ext uri="{9D8B030D-6E8A-4147-A177-3AD203B41FA5}">
                      <a16:colId xmlns:a16="http://schemas.microsoft.com/office/drawing/2014/main" val="3434108713"/>
                    </a:ext>
                  </a:extLst>
                </a:gridCol>
                <a:gridCol w="5403929">
                  <a:extLst>
                    <a:ext uri="{9D8B030D-6E8A-4147-A177-3AD203B41FA5}">
                      <a16:colId xmlns:a16="http://schemas.microsoft.com/office/drawing/2014/main" val="3734763790"/>
                    </a:ext>
                  </a:extLst>
                </a:gridCol>
              </a:tblGrid>
              <a:tr h="8723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Description:</a:t>
                      </a:r>
                      <a:endParaRPr lang="en-US" altLang="en-US" sz="1800" b="0" dirty="0">
                        <a:solidFill>
                          <a:schemeClr val="tx1"/>
                        </a:solidFill>
                      </a:endParaRPr>
                    </a:p>
                  </a:txBody>
                  <a:tcPr/>
                </a:tc>
                <a:tc>
                  <a:txBody>
                    <a:bodyPr/>
                    <a:lstStyle/>
                    <a:p>
                      <a:pPr eaLnBrk="1" hangingPunct="1">
                        <a:spcBef>
                          <a:spcPct val="0"/>
                        </a:spcBef>
                        <a:buFontTx/>
                        <a:buNone/>
                      </a:pPr>
                      <a:r>
                        <a:rPr lang="en-US" altLang="en-US" sz="1800" b="0" dirty="0"/>
                        <a:t>Using the Cue Picture Book, students are asked to identify the object and answer questions related to the object.  What is it?  What is it used for?</a:t>
                      </a:r>
                      <a:endParaRPr lang="en-US" altLang="en-US" sz="1800" b="0" dirty="0">
                        <a:solidFill>
                          <a:schemeClr val="tx1"/>
                        </a:solidFill>
                      </a:endParaRPr>
                    </a:p>
                  </a:txBody>
                  <a:tcPr/>
                </a:tc>
                <a:extLst>
                  <a:ext uri="{0D108BD9-81ED-4DB2-BD59-A6C34878D82A}">
                    <a16:rowId xmlns:a16="http://schemas.microsoft.com/office/drawing/2014/main" val="296396174"/>
                  </a:ext>
                </a:extLst>
              </a:tr>
              <a:tr h="12478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Examples:</a:t>
                      </a:r>
                      <a:endParaRPr lang="en-US" altLang="en-US" sz="1800" b="0" dirty="0">
                        <a:solidFill>
                          <a:schemeClr val="tx1"/>
                        </a:solidFill>
                      </a:endParaRPr>
                    </a:p>
                  </a:txBody>
                  <a:tcPr/>
                </a:tc>
                <a:tc>
                  <a:txBody>
                    <a:bodyPr/>
                    <a:lstStyle/>
                    <a:p>
                      <a:pPr eaLnBrk="1" hangingPunct="1">
                        <a:spcBef>
                          <a:spcPct val="0"/>
                        </a:spcBef>
                        <a:spcAft>
                          <a:spcPct val="10000"/>
                        </a:spcAft>
                        <a:buFontTx/>
                        <a:buNone/>
                      </a:pPr>
                      <a:endParaRPr lang="en-US" altLang="en-US" sz="1800" b="0" dirty="0">
                        <a:solidFill>
                          <a:schemeClr val="tx1"/>
                        </a:solidFill>
                      </a:endParaRPr>
                    </a:p>
                  </a:txBody>
                  <a:tcPr/>
                </a:tc>
                <a:extLst>
                  <a:ext uri="{0D108BD9-81ED-4DB2-BD59-A6C34878D82A}">
                    <a16:rowId xmlns:a16="http://schemas.microsoft.com/office/drawing/2014/main" val="1321838506"/>
                  </a:ext>
                </a:extLst>
              </a:tr>
              <a:tr h="6106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Scoring:</a:t>
                      </a:r>
                      <a:endParaRPr lang="en-US" altLang="en-US" sz="18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Using the student answer sheet, fill in the circle for correct responses</a:t>
                      </a:r>
                      <a:endParaRPr lang="en-US" altLang="en-US" sz="1800" b="0" dirty="0">
                        <a:solidFill>
                          <a:schemeClr val="tx1"/>
                        </a:solidFill>
                      </a:endParaRPr>
                    </a:p>
                  </a:txBody>
                  <a:tcPr/>
                </a:tc>
                <a:extLst>
                  <a:ext uri="{0D108BD9-81ED-4DB2-BD59-A6C34878D82A}">
                    <a16:rowId xmlns:a16="http://schemas.microsoft.com/office/drawing/2014/main" val="2230947730"/>
                  </a:ext>
                </a:extLst>
              </a:tr>
            </a:tbl>
          </a:graphicData>
        </a:graphic>
      </p:graphicFrame>
      <p:pic>
        <p:nvPicPr>
          <p:cNvPr id="8" name="Picture 9" descr="art show book">
            <a:extLst>
              <a:ext uri="{FF2B5EF4-FFF2-40B4-BE49-F238E27FC236}">
                <a16:creationId xmlns:a16="http://schemas.microsoft.com/office/drawing/2014/main" id="{40D3A11B-D1CE-44B6-86D2-B530E73E7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339" y="4795338"/>
            <a:ext cx="1566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a:extLst>
              <a:ext uri="{FF2B5EF4-FFF2-40B4-BE49-F238E27FC236}">
                <a16:creationId xmlns:a16="http://schemas.microsoft.com/office/drawing/2014/main" id="{81E13415-A586-4F46-A919-D226E9321D6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87889" y="4792163"/>
            <a:ext cx="1427162"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a:extLst>
              <a:ext uri="{FF2B5EF4-FFF2-40B4-BE49-F238E27FC236}">
                <a16:creationId xmlns:a16="http://schemas.microsoft.com/office/drawing/2014/main" id="{9B10D671-280D-402A-9255-FCA38375B700}"/>
              </a:ext>
            </a:extLst>
          </p:cNvPr>
          <p:cNvSpPr txBox="1">
            <a:spLocks noChangeArrowheads="1"/>
          </p:cNvSpPr>
          <p:nvPr/>
        </p:nvSpPr>
        <p:spPr bwMode="auto">
          <a:xfrm>
            <a:off x="6771877" y="1423501"/>
            <a:ext cx="4789646" cy="830997"/>
          </a:xfrm>
          <a:prstGeom prst="rect">
            <a:avLst/>
          </a:prstGeom>
          <a:solidFill>
            <a:srgbClr val="FFFF00"/>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b="0" dirty="0">
                <a:latin typeface="+mn-lt"/>
              </a:rPr>
              <a:t>Refer to Page 16 of the Examiner’s Manual for detailed information.</a:t>
            </a:r>
          </a:p>
        </p:txBody>
      </p:sp>
    </p:spTree>
    <p:extLst>
      <p:ext uri="{BB962C8B-B14F-4D97-AF65-F5344CB8AC3E}">
        <p14:creationId xmlns:p14="http://schemas.microsoft.com/office/powerpoint/2010/main" val="1059484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0FDA-5F17-4E56-9E67-BDB0528EA2FB}"/>
              </a:ext>
            </a:extLst>
          </p:cNvPr>
          <p:cNvSpPr>
            <a:spLocks noGrp="1"/>
          </p:cNvSpPr>
          <p:nvPr>
            <p:ph type="title"/>
          </p:nvPr>
        </p:nvSpPr>
        <p:spPr/>
        <p:txBody>
          <a:bodyPr/>
          <a:lstStyle/>
          <a:p>
            <a:r>
              <a:rPr lang="en-US" dirty="0"/>
              <a:t>Part 2: Art Show Cue Pictures</a:t>
            </a:r>
          </a:p>
        </p:txBody>
      </p:sp>
      <p:sp>
        <p:nvSpPr>
          <p:cNvPr id="4" name="Slide Number Placeholder 3">
            <a:extLst>
              <a:ext uri="{FF2B5EF4-FFF2-40B4-BE49-F238E27FC236}">
                <a16:creationId xmlns:a16="http://schemas.microsoft.com/office/drawing/2014/main" id="{592750DA-04CB-43EC-A6B3-7ED1D38BC3E5}"/>
              </a:ext>
            </a:extLst>
          </p:cNvPr>
          <p:cNvSpPr>
            <a:spLocks noGrp="1"/>
          </p:cNvSpPr>
          <p:nvPr>
            <p:ph type="sldNum" sz="quarter" idx="12"/>
          </p:nvPr>
        </p:nvSpPr>
        <p:spPr/>
        <p:txBody>
          <a:bodyPr/>
          <a:lstStyle/>
          <a:p>
            <a:pPr>
              <a:defRPr/>
            </a:pPr>
            <a:fld id="{6AEC214C-A56B-9540-8AEB-8257408B4110}" type="slidenum">
              <a:rPr lang="en-US" smtClean="0"/>
              <a:pPr>
                <a:defRPr/>
              </a:pPr>
              <a:t>22</a:t>
            </a:fld>
            <a:endParaRPr lang="en-US"/>
          </a:p>
        </p:txBody>
      </p:sp>
      <p:pic>
        <p:nvPicPr>
          <p:cNvPr id="5" name="Object 1">
            <a:extLst>
              <a:ext uri="{FF2B5EF4-FFF2-40B4-BE49-F238E27FC236}">
                <a16:creationId xmlns:a16="http://schemas.microsoft.com/office/drawing/2014/main" id="{2C227885-3F36-4D95-9603-283C5EA813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7989" y="1316038"/>
            <a:ext cx="2800350" cy="1676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373F9FB-B80D-4ECB-B87D-E01D9639C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114" y="1328738"/>
            <a:ext cx="2754312" cy="1682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ACECFAA-DC92-481B-9610-9F3B12CE7D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3351" y="1328738"/>
            <a:ext cx="2635250" cy="1682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Object 2">
            <a:extLst>
              <a:ext uri="{FF2B5EF4-FFF2-40B4-BE49-F238E27FC236}">
                <a16:creationId xmlns:a16="http://schemas.microsoft.com/office/drawing/2014/main" id="{34C07180-B77B-4BB7-A869-27161634BB5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7989" y="3141664"/>
            <a:ext cx="2800350" cy="17811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ject 3">
            <a:extLst>
              <a:ext uri="{FF2B5EF4-FFF2-40B4-BE49-F238E27FC236}">
                <a16:creationId xmlns:a16="http://schemas.microsoft.com/office/drawing/2014/main" id="{AE649D2A-9196-4C0A-8EF8-088D63D94DE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81540" y="3141664"/>
            <a:ext cx="2828925" cy="17811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ject 4">
            <a:extLst>
              <a:ext uri="{FF2B5EF4-FFF2-40B4-BE49-F238E27FC236}">
                <a16:creationId xmlns:a16="http://schemas.microsoft.com/office/drawing/2014/main" id="{15F1B77F-2821-4E69-8859-85905C7294F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96202" y="3160714"/>
            <a:ext cx="2790825" cy="17621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ject 6">
            <a:extLst>
              <a:ext uri="{FF2B5EF4-FFF2-40B4-BE49-F238E27FC236}">
                <a16:creationId xmlns:a16="http://schemas.microsoft.com/office/drawing/2014/main" id="{116809AB-E714-4799-97A2-A0FEA629680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19640" y="5053013"/>
            <a:ext cx="2790825" cy="16367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ject 7">
            <a:extLst>
              <a:ext uri="{FF2B5EF4-FFF2-40B4-BE49-F238E27FC236}">
                <a16:creationId xmlns:a16="http://schemas.microsoft.com/office/drawing/2014/main" id="{7891EEE0-A535-4A2E-BEBE-C0E7364FF01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96202" y="5046663"/>
            <a:ext cx="2790825" cy="16430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ject 5">
            <a:extLst>
              <a:ext uri="{FF2B5EF4-FFF2-40B4-BE49-F238E27FC236}">
                <a16:creationId xmlns:a16="http://schemas.microsoft.com/office/drawing/2014/main" id="{A90BBB42-0A4D-49A2-9716-FD1EA53C0E9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17676" y="5072063"/>
            <a:ext cx="2800350" cy="16176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925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6CFE4-FB85-4711-A610-7645F816AFE3}"/>
              </a:ext>
            </a:extLst>
          </p:cNvPr>
          <p:cNvSpPr>
            <a:spLocks noGrp="1"/>
          </p:cNvSpPr>
          <p:nvPr>
            <p:ph type="title"/>
          </p:nvPr>
        </p:nvSpPr>
        <p:spPr/>
        <p:txBody>
          <a:bodyPr/>
          <a:lstStyle/>
          <a:p>
            <a:r>
              <a:rPr lang="en-US" dirty="0"/>
              <a:t>Part 3: Say What You Hear</a:t>
            </a:r>
          </a:p>
        </p:txBody>
      </p:sp>
      <p:sp>
        <p:nvSpPr>
          <p:cNvPr id="4" name="Slide Number Placeholder 3">
            <a:extLst>
              <a:ext uri="{FF2B5EF4-FFF2-40B4-BE49-F238E27FC236}">
                <a16:creationId xmlns:a16="http://schemas.microsoft.com/office/drawing/2014/main" id="{50164C03-3489-4091-B361-5CE83DE3F5E0}"/>
              </a:ext>
            </a:extLst>
          </p:cNvPr>
          <p:cNvSpPr>
            <a:spLocks noGrp="1"/>
          </p:cNvSpPr>
          <p:nvPr>
            <p:ph type="sldNum" sz="quarter" idx="12"/>
          </p:nvPr>
        </p:nvSpPr>
        <p:spPr/>
        <p:txBody>
          <a:bodyPr/>
          <a:lstStyle/>
          <a:p>
            <a:pPr>
              <a:defRPr/>
            </a:pPr>
            <a:fld id="{6AEC214C-A56B-9540-8AEB-8257408B4110}" type="slidenum">
              <a:rPr lang="en-US" smtClean="0"/>
              <a:pPr>
                <a:defRPr/>
              </a:pPr>
              <a:t>23</a:t>
            </a:fld>
            <a:endParaRPr lang="en-US"/>
          </a:p>
        </p:txBody>
      </p:sp>
      <p:pic>
        <p:nvPicPr>
          <p:cNvPr id="5" name="Picture 2">
            <a:extLst>
              <a:ext uri="{FF2B5EF4-FFF2-40B4-BE49-F238E27FC236}">
                <a16:creationId xmlns:a16="http://schemas.microsoft.com/office/drawing/2014/main" id="{A36E8BA8-AE3F-4A3E-938B-8E3551AB7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255" y="1300355"/>
            <a:ext cx="6107896" cy="47267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a:extLst>
              <a:ext uri="{FF2B5EF4-FFF2-40B4-BE49-F238E27FC236}">
                <a16:creationId xmlns:a16="http://schemas.microsoft.com/office/drawing/2014/main" id="{03DECDCC-CE82-45F2-BDC5-CACC60612996}"/>
              </a:ext>
            </a:extLst>
          </p:cNvPr>
          <p:cNvGraphicFramePr>
            <a:graphicFrameLocks noGrp="1"/>
          </p:cNvGraphicFramePr>
          <p:nvPr>
            <p:extLst>
              <p:ext uri="{D42A27DB-BD31-4B8C-83A1-F6EECF244321}">
                <p14:modId xmlns:p14="http://schemas.microsoft.com/office/powerpoint/2010/main" val="3378420706"/>
              </p:ext>
            </p:extLst>
          </p:nvPr>
        </p:nvGraphicFramePr>
        <p:xfrm>
          <a:off x="258343" y="3318549"/>
          <a:ext cx="6748250" cy="2501313"/>
        </p:xfrm>
        <a:graphic>
          <a:graphicData uri="http://schemas.openxmlformats.org/drawingml/2006/table">
            <a:tbl>
              <a:tblPr firstRow="1" bandRow="1">
                <a:tableStyleId>{08FB837D-C827-4EFA-A057-4D05807E0F7C}</a:tableStyleId>
              </a:tblPr>
              <a:tblGrid>
                <a:gridCol w="1549798">
                  <a:extLst>
                    <a:ext uri="{9D8B030D-6E8A-4147-A177-3AD203B41FA5}">
                      <a16:colId xmlns:a16="http://schemas.microsoft.com/office/drawing/2014/main" val="3434108713"/>
                    </a:ext>
                  </a:extLst>
                </a:gridCol>
                <a:gridCol w="5198452">
                  <a:extLst>
                    <a:ext uri="{9D8B030D-6E8A-4147-A177-3AD203B41FA5}">
                      <a16:colId xmlns:a16="http://schemas.microsoft.com/office/drawing/2014/main" val="3734763790"/>
                    </a:ext>
                  </a:extLst>
                </a:gridCol>
              </a:tblGrid>
              <a:tr h="6176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Description:</a:t>
                      </a:r>
                      <a:endParaRPr lang="en-US" altLang="en-US" sz="1800" b="0" dirty="0">
                        <a:solidFill>
                          <a:schemeClr val="tx1"/>
                        </a:solidFill>
                      </a:endParaRPr>
                    </a:p>
                  </a:txBody>
                  <a:tcPr/>
                </a:tc>
                <a:tc>
                  <a:txBody>
                    <a:bodyPr/>
                    <a:lstStyle/>
                    <a:p>
                      <a:pPr eaLnBrk="1" hangingPunct="1">
                        <a:spcBef>
                          <a:spcPct val="0"/>
                        </a:spcBef>
                        <a:buFontTx/>
                        <a:buNone/>
                      </a:pPr>
                      <a:r>
                        <a:rPr lang="en-US" altLang="en-US" sz="1800" dirty="0"/>
                        <a:t>The student repeats what he or she hears.</a:t>
                      </a:r>
                      <a:endParaRPr lang="en-US" altLang="en-US" sz="1800" b="0" dirty="0">
                        <a:solidFill>
                          <a:schemeClr val="tx1"/>
                        </a:solidFill>
                      </a:endParaRPr>
                    </a:p>
                  </a:txBody>
                  <a:tcPr/>
                </a:tc>
                <a:extLst>
                  <a:ext uri="{0D108BD9-81ED-4DB2-BD59-A6C34878D82A}">
                    <a16:rowId xmlns:a16="http://schemas.microsoft.com/office/drawing/2014/main" val="296396174"/>
                  </a:ext>
                </a:extLst>
              </a:tr>
              <a:tr h="9352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Examples:</a:t>
                      </a:r>
                      <a:endParaRPr lang="en-US" altLang="en-US" sz="1800" b="0" dirty="0">
                        <a:solidFill>
                          <a:schemeClr val="tx1"/>
                        </a:solidFill>
                      </a:endParaRPr>
                    </a:p>
                  </a:txBody>
                  <a:tcPr/>
                </a:tc>
                <a:tc>
                  <a:txBody>
                    <a:bodyPr/>
                    <a:lstStyle/>
                    <a:p>
                      <a:pPr eaLnBrk="1" hangingPunct="1">
                        <a:spcBef>
                          <a:spcPct val="0"/>
                        </a:spcBef>
                        <a:spcAft>
                          <a:spcPct val="10000"/>
                        </a:spcAft>
                        <a:buFontTx/>
                        <a:buNone/>
                      </a:pPr>
                      <a:r>
                        <a:rPr lang="en-US" altLang="en-US" sz="1800" u="sng" dirty="0"/>
                        <a:t>Don’t forget</a:t>
                      </a:r>
                      <a:r>
                        <a:rPr lang="en-US" altLang="en-US" sz="1800" dirty="0"/>
                        <a:t> your coat</a:t>
                      </a:r>
                    </a:p>
                    <a:p>
                      <a:pPr eaLnBrk="1" hangingPunct="1">
                        <a:spcBef>
                          <a:spcPct val="0"/>
                        </a:spcBef>
                        <a:spcAft>
                          <a:spcPct val="10000"/>
                        </a:spcAft>
                        <a:buFontTx/>
                        <a:buNone/>
                      </a:pPr>
                      <a:r>
                        <a:rPr lang="en-US" altLang="en-US" sz="1800" dirty="0"/>
                        <a:t>The principal </a:t>
                      </a:r>
                      <a:r>
                        <a:rPr lang="en-US" altLang="en-US" sz="1800" u="sng" dirty="0"/>
                        <a:t>looked</a:t>
                      </a:r>
                      <a:r>
                        <a:rPr lang="en-US" altLang="en-US" sz="1800" dirty="0"/>
                        <a:t> at me</a:t>
                      </a:r>
                    </a:p>
                    <a:p>
                      <a:pPr eaLnBrk="1" hangingPunct="1">
                        <a:spcBef>
                          <a:spcPct val="0"/>
                        </a:spcBef>
                        <a:spcAft>
                          <a:spcPct val="10000"/>
                        </a:spcAft>
                        <a:buFontTx/>
                        <a:buNone/>
                      </a:pPr>
                      <a:r>
                        <a:rPr lang="en-US" altLang="en-US" sz="1800" dirty="0"/>
                        <a:t>My cousin </a:t>
                      </a:r>
                      <a:r>
                        <a:rPr lang="en-US" altLang="en-US" sz="1800" u="sng" dirty="0"/>
                        <a:t>washes</a:t>
                      </a:r>
                      <a:r>
                        <a:rPr lang="en-US" altLang="en-US" sz="1800" dirty="0"/>
                        <a:t> the windows</a:t>
                      </a:r>
                      <a:endParaRPr lang="en-US" altLang="en-US" sz="1800" dirty="0">
                        <a:solidFill>
                          <a:schemeClr val="tx1"/>
                        </a:solidFill>
                      </a:endParaRPr>
                    </a:p>
                  </a:txBody>
                  <a:tcPr/>
                </a:tc>
                <a:extLst>
                  <a:ext uri="{0D108BD9-81ED-4DB2-BD59-A6C34878D82A}">
                    <a16:rowId xmlns:a16="http://schemas.microsoft.com/office/drawing/2014/main" val="1321838506"/>
                  </a:ext>
                </a:extLst>
              </a:tr>
              <a:tr h="8823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Scoring:</a:t>
                      </a:r>
                      <a:endParaRPr lang="en-US" altLang="en-US" sz="1800" b="0" dirty="0">
                        <a:solidFill>
                          <a:schemeClr val="tx1"/>
                        </a:solidFill>
                      </a:endParaRPr>
                    </a:p>
                  </a:txBody>
                  <a:tcPr/>
                </a:tc>
                <a:tc>
                  <a:txBody>
                    <a:bodyPr/>
                    <a:lstStyle/>
                    <a:p>
                      <a:pPr eaLnBrk="1" hangingPunct="1">
                        <a:spcBef>
                          <a:spcPct val="0"/>
                        </a:spcBef>
                        <a:buFontTx/>
                        <a:buNone/>
                      </a:pPr>
                      <a:r>
                        <a:rPr lang="en-US" altLang="en-US" sz="1800" dirty="0"/>
                        <a:t>The response is correct if the underlined structures are repeated exactly as shown in the examiner’s manual.</a:t>
                      </a:r>
                      <a:endParaRPr lang="en-US" altLang="en-US" sz="1800" dirty="0">
                        <a:solidFill>
                          <a:schemeClr val="tx1"/>
                        </a:solidFill>
                      </a:endParaRPr>
                    </a:p>
                  </a:txBody>
                  <a:tcPr/>
                </a:tc>
                <a:extLst>
                  <a:ext uri="{0D108BD9-81ED-4DB2-BD59-A6C34878D82A}">
                    <a16:rowId xmlns:a16="http://schemas.microsoft.com/office/drawing/2014/main" val="2230947730"/>
                  </a:ext>
                </a:extLst>
              </a:tr>
            </a:tbl>
          </a:graphicData>
        </a:graphic>
      </p:graphicFrame>
      <p:sp>
        <p:nvSpPr>
          <p:cNvPr id="7" name="Text Box 4">
            <a:extLst>
              <a:ext uri="{FF2B5EF4-FFF2-40B4-BE49-F238E27FC236}">
                <a16:creationId xmlns:a16="http://schemas.microsoft.com/office/drawing/2014/main" id="{63CEED93-5E00-41FC-8BF7-9B734E3F7041}"/>
              </a:ext>
            </a:extLst>
          </p:cNvPr>
          <p:cNvSpPr txBox="1">
            <a:spLocks noChangeArrowheads="1"/>
          </p:cNvSpPr>
          <p:nvPr/>
        </p:nvSpPr>
        <p:spPr bwMode="auto">
          <a:xfrm>
            <a:off x="258343" y="1300355"/>
            <a:ext cx="4789646" cy="830997"/>
          </a:xfrm>
          <a:prstGeom prst="rect">
            <a:avLst/>
          </a:prstGeom>
          <a:solidFill>
            <a:srgbClr val="FFFF00"/>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b="0" dirty="0">
                <a:latin typeface="+mn-lt"/>
              </a:rPr>
              <a:t>Refer to Page 18 of the Examiner’s Manual for detailed information.</a:t>
            </a:r>
          </a:p>
        </p:txBody>
      </p:sp>
      <p:sp>
        <p:nvSpPr>
          <p:cNvPr id="8" name="Rectangle 7">
            <a:extLst>
              <a:ext uri="{FF2B5EF4-FFF2-40B4-BE49-F238E27FC236}">
                <a16:creationId xmlns:a16="http://schemas.microsoft.com/office/drawing/2014/main" id="{90DFB4AE-4E8B-4845-BA5D-50E819834BC1}"/>
              </a:ext>
            </a:extLst>
          </p:cNvPr>
          <p:cNvSpPr/>
          <p:nvPr/>
        </p:nvSpPr>
        <p:spPr>
          <a:xfrm>
            <a:off x="8750888" y="2095064"/>
            <a:ext cx="1460937" cy="372479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911130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13078-9D29-45C8-B729-D9F97E49521C}"/>
              </a:ext>
            </a:extLst>
          </p:cNvPr>
          <p:cNvSpPr>
            <a:spLocks noGrp="1"/>
          </p:cNvSpPr>
          <p:nvPr>
            <p:ph type="title"/>
          </p:nvPr>
        </p:nvSpPr>
        <p:spPr/>
        <p:txBody>
          <a:bodyPr/>
          <a:lstStyle/>
          <a:p>
            <a:r>
              <a:rPr lang="en-US" dirty="0"/>
              <a:t>Say What You Hear Examples</a:t>
            </a:r>
          </a:p>
        </p:txBody>
      </p:sp>
      <p:sp>
        <p:nvSpPr>
          <p:cNvPr id="4" name="Slide Number Placeholder 3">
            <a:extLst>
              <a:ext uri="{FF2B5EF4-FFF2-40B4-BE49-F238E27FC236}">
                <a16:creationId xmlns:a16="http://schemas.microsoft.com/office/drawing/2014/main" id="{59641B08-80DD-4610-ACAD-5D8E20AC2BCB}"/>
              </a:ext>
            </a:extLst>
          </p:cNvPr>
          <p:cNvSpPr>
            <a:spLocks noGrp="1"/>
          </p:cNvSpPr>
          <p:nvPr>
            <p:ph type="sldNum" sz="quarter" idx="12"/>
          </p:nvPr>
        </p:nvSpPr>
        <p:spPr/>
        <p:txBody>
          <a:bodyPr/>
          <a:lstStyle/>
          <a:p>
            <a:pPr>
              <a:defRPr/>
            </a:pPr>
            <a:fld id="{6AEC214C-A56B-9540-8AEB-8257408B4110}" type="slidenum">
              <a:rPr lang="en-US" smtClean="0"/>
              <a:pPr>
                <a:defRPr/>
              </a:pPr>
              <a:t>24</a:t>
            </a:fld>
            <a:endParaRPr lang="en-US"/>
          </a:p>
        </p:txBody>
      </p:sp>
      <p:graphicFrame>
        <p:nvGraphicFramePr>
          <p:cNvPr id="5" name="Group 3">
            <a:extLst>
              <a:ext uri="{FF2B5EF4-FFF2-40B4-BE49-F238E27FC236}">
                <a16:creationId xmlns:a16="http://schemas.microsoft.com/office/drawing/2014/main" id="{4CF4E5AE-9601-494D-9A75-999901DB77E3}"/>
              </a:ext>
            </a:extLst>
          </p:cNvPr>
          <p:cNvGraphicFramePr>
            <a:graphicFrameLocks noGrp="1"/>
          </p:cNvGraphicFramePr>
          <p:nvPr>
            <p:ph idx="1"/>
            <p:extLst>
              <p:ext uri="{D42A27DB-BD31-4B8C-83A1-F6EECF244321}">
                <p14:modId xmlns:p14="http://schemas.microsoft.com/office/powerpoint/2010/main" val="107138759"/>
              </p:ext>
            </p:extLst>
          </p:nvPr>
        </p:nvGraphicFramePr>
        <p:xfrm>
          <a:off x="372128" y="2225956"/>
          <a:ext cx="11447744" cy="3759607"/>
        </p:xfrm>
        <a:graphic>
          <a:graphicData uri="http://schemas.openxmlformats.org/drawingml/2006/table">
            <a:tbl>
              <a:tblPr/>
              <a:tblGrid>
                <a:gridCol w="3144032">
                  <a:extLst>
                    <a:ext uri="{9D8B030D-6E8A-4147-A177-3AD203B41FA5}">
                      <a16:colId xmlns:a16="http://schemas.microsoft.com/office/drawing/2014/main" val="20000"/>
                    </a:ext>
                  </a:extLst>
                </a:gridCol>
                <a:gridCol w="2342367">
                  <a:extLst>
                    <a:ext uri="{9D8B030D-6E8A-4147-A177-3AD203B41FA5}">
                      <a16:colId xmlns:a16="http://schemas.microsoft.com/office/drawing/2014/main" val="20001"/>
                    </a:ext>
                  </a:extLst>
                </a:gridCol>
                <a:gridCol w="2981195">
                  <a:extLst>
                    <a:ext uri="{9D8B030D-6E8A-4147-A177-3AD203B41FA5}">
                      <a16:colId xmlns:a16="http://schemas.microsoft.com/office/drawing/2014/main" val="20002"/>
                    </a:ext>
                  </a:extLst>
                </a:gridCol>
                <a:gridCol w="2980150">
                  <a:extLst>
                    <a:ext uri="{9D8B030D-6E8A-4147-A177-3AD203B41FA5}">
                      <a16:colId xmlns:a16="http://schemas.microsoft.com/office/drawing/2014/main" val="20003"/>
                    </a:ext>
                  </a:extLst>
                </a:gridCol>
              </a:tblGrid>
              <a:tr h="620713">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2000" b="1" i="0" u="none" strike="noStrike" cap="none" normalizeH="0" baseline="0" dirty="0">
                          <a:ln>
                            <a:noFill/>
                          </a:ln>
                          <a:solidFill>
                            <a:schemeClr val="tx1"/>
                          </a:solidFill>
                          <a:effectLst/>
                          <a:latin typeface="Arial" charset="0"/>
                        </a:rPr>
                        <a:t>Prompt</a:t>
                      </a:r>
                    </a:p>
                  </a:txBody>
                  <a:tcPr marL="93625" marR="936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2000" b="1" i="0" u="none" strike="noStrike" cap="none" normalizeH="0" baseline="0" dirty="0">
                          <a:ln>
                            <a:noFill/>
                          </a:ln>
                          <a:solidFill>
                            <a:schemeClr val="tx1"/>
                          </a:solidFill>
                          <a:effectLst/>
                          <a:latin typeface="Arial" charset="0"/>
                        </a:rPr>
                        <a:t>Structure Tested</a:t>
                      </a:r>
                    </a:p>
                  </a:txBody>
                  <a:tcPr marL="93625" marR="93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2000" b="1" i="0" u="none" strike="noStrike" cap="none" normalizeH="0" baseline="0" dirty="0">
                          <a:ln>
                            <a:noFill/>
                          </a:ln>
                          <a:solidFill>
                            <a:schemeClr val="tx1"/>
                          </a:solidFill>
                          <a:effectLst/>
                          <a:latin typeface="Arial" charset="0"/>
                        </a:rPr>
                        <a:t>Correct Responses</a:t>
                      </a:r>
                    </a:p>
                  </a:txBody>
                  <a:tcPr marL="93625" marR="93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2000" b="1" i="0" u="none" strike="noStrike" cap="none" normalizeH="0" baseline="0" dirty="0">
                          <a:ln>
                            <a:noFill/>
                          </a:ln>
                          <a:solidFill>
                            <a:schemeClr val="tx1"/>
                          </a:solidFill>
                          <a:effectLst/>
                          <a:latin typeface="Arial" charset="0"/>
                        </a:rPr>
                        <a:t>Incorrect Responses</a:t>
                      </a:r>
                    </a:p>
                  </a:txBody>
                  <a:tcPr marL="93625" marR="936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69950">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sng" strike="noStrike" cap="none" normalizeH="0" baseline="0" dirty="0">
                          <a:ln>
                            <a:noFill/>
                          </a:ln>
                          <a:solidFill>
                            <a:schemeClr val="tx1"/>
                          </a:solidFill>
                          <a:effectLst/>
                          <a:latin typeface="Arial" charset="0"/>
                        </a:rPr>
                        <a:t>Don’t forget</a:t>
                      </a:r>
                      <a:r>
                        <a:rPr kumimoji="0" lang="en-US" sz="1800" b="0" i="0" u="none" strike="noStrike" cap="none" normalizeH="0" baseline="0" dirty="0">
                          <a:ln>
                            <a:noFill/>
                          </a:ln>
                          <a:solidFill>
                            <a:schemeClr val="tx1"/>
                          </a:solidFill>
                          <a:effectLst/>
                          <a:latin typeface="Arial" charset="0"/>
                        </a:rPr>
                        <a:t> your coat.</a:t>
                      </a:r>
                    </a:p>
                  </a:txBody>
                  <a:tcPr marL="93625" marR="936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a:ln>
                            <a:noFill/>
                          </a:ln>
                          <a:solidFill>
                            <a:schemeClr val="tx1"/>
                          </a:solidFill>
                          <a:effectLst/>
                          <a:latin typeface="Arial" charset="0"/>
                        </a:rPr>
                        <a:t>negative command</a:t>
                      </a:r>
                    </a:p>
                  </a:txBody>
                  <a:tcPr marL="93625" marR="93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sng" strike="noStrike" cap="none" normalizeH="0" baseline="0">
                          <a:ln>
                            <a:noFill/>
                          </a:ln>
                          <a:solidFill>
                            <a:schemeClr val="tx1"/>
                          </a:solidFill>
                          <a:effectLst/>
                          <a:latin typeface="Arial" charset="0"/>
                        </a:rPr>
                        <a:t>Don’t forget</a:t>
                      </a:r>
                      <a:r>
                        <a:rPr kumimoji="0" lang="en-US" sz="1800" b="0" i="0" u="none" strike="noStrike" cap="none" normalizeH="0" baseline="0">
                          <a:ln>
                            <a:noFill/>
                          </a:ln>
                          <a:solidFill>
                            <a:schemeClr val="tx1"/>
                          </a:solidFill>
                          <a:effectLst/>
                          <a:latin typeface="Arial" charset="0"/>
                        </a:rPr>
                        <a:t> your coat.</a:t>
                      </a:r>
                    </a:p>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sng" strike="noStrike" cap="none" normalizeH="0" baseline="0">
                          <a:ln>
                            <a:noFill/>
                          </a:ln>
                          <a:solidFill>
                            <a:schemeClr val="tx1"/>
                          </a:solidFill>
                          <a:effectLst/>
                          <a:latin typeface="Arial" charset="0"/>
                        </a:rPr>
                        <a:t>Don’t forget</a:t>
                      </a:r>
                      <a:r>
                        <a:rPr kumimoji="0" lang="en-US" sz="1800" b="0" i="0" u="none" strike="noStrike" cap="none" normalizeH="0" baseline="0">
                          <a:ln>
                            <a:noFill/>
                          </a:ln>
                          <a:solidFill>
                            <a:schemeClr val="tx1"/>
                          </a:solidFill>
                          <a:effectLst/>
                          <a:latin typeface="Arial" charset="0"/>
                        </a:rPr>
                        <a:t> you coat.</a:t>
                      </a:r>
                    </a:p>
                  </a:txBody>
                  <a:tcPr marL="93625" marR="93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a:ln>
                            <a:noFill/>
                          </a:ln>
                          <a:solidFill>
                            <a:schemeClr val="tx1"/>
                          </a:solidFill>
                          <a:effectLst/>
                          <a:latin typeface="Arial" charset="0"/>
                        </a:rPr>
                        <a:t>No forget your coat.</a:t>
                      </a:r>
                    </a:p>
                  </a:txBody>
                  <a:tcPr marL="93625" marR="936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3064">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The principal </a:t>
                      </a:r>
                      <a:r>
                        <a:rPr kumimoji="0" lang="en-US" sz="1800" b="0" i="0" u="sng" strike="noStrike" cap="none" normalizeH="0" baseline="0" dirty="0">
                          <a:ln>
                            <a:noFill/>
                          </a:ln>
                          <a:solidFill>
                            <a:schemeClr val="tx1"/>
                          </a:solidFill>
                          <a:effectLst/>
                          <a:latin typeface="Arial" charset="0"/>
                        </a:rPr>
                        <a:t>looked</a:t>
                      </a:r>
                      <a:r>
                        <a:rPr kumimoji="0" lang="en-US" sz="1800" b="0" i="0" u="none" strike="noStrike" cap="none" normalizeH="0" baseline="0" dirty="0">
                          <a:ln>
                            <a:noFill/>
                          </a:ln>
                          <a:solidFill>
                            <a:schemeClr val="tx1"/>
                          </a:solidFill>
                          <a:effectLst/>
                          <a:latin typeface="Arial" charset="0"/>
                        </a:rPr>
                        <a:t> at me.</a:t>
                      </a:r>
                    </a:p>
                  </a:txBody>
                  <a:tcPr marL="93625" marR="936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past tense</a:t>
                      </a:r>
                    </a:p>
                  </a:txBody>
                  <a:tcPr marL="93625" marR="93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The principal </a:t>
                      </a:r>
                      <a:r>
                        <a:rPr kumimoji="0" lang="en-US" sz="1800" b="0" i="0" u="sng" strike="noStrike" cap="none" normalizeH="0" baseline="0" dirty="0">
                          <a:ln>
                            <a:noFill/>
                          </a:ln>
                          <a:solidFill>
                            <a:schemeClr val="tx1"/>
                          </a:solidFill>
                          <a:effectLst/>
                          <a:latin typeface="Arial" charset="0"/>
                        </a:rPr>
                        <a:t>looked</a:t>
                      </a:r>
                      <a:r>
                        <a:rPr kumimoji="0" lang="en-US" sz="1800" b="0" i="0" u="none" strike="noStrike" cap="none" normalizeH="0" baseline="0" dirty="0">
                          <a:ln>
                            <a:noFill/>
                          </a:ln>
                          <a:solidFill>
                            <a:schemeClr val="tx1"/>
                          </a:solidFill>
                          <a:effectLst/>
                          <a:latin typeface="Arial" charset="0"/>
                        </a:rPr>
                        <a:t> at me.</a:t>
                      </a:r>
                    </a:p>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The principal </a:t>
                      </a:r>
                      <a:r>
                        <a:rPr kumimoji="0" lang="en-US" sz="1800" b="0" i="0" u="sng" strike="noStrike" cap="none" normalizeH="0" baseline="0" dirty="0">
                          <a:ln>
                            <a:noFill/>
                          </a:ln>
                          <a:solidFill>
                            <a:schemeClr val="tx1"/>
                          </a:solidFill>
                          <a:effectLst/>
                          <a:latin typeface="Arial" charset="0"/>
                        </a:rPr>
                        <a:t>looked</a:t>
                      </a:r>
                      <a:r>
                        <a:rPr kumimoji="0" lang="en-US" sz="1800" b="0" i="0" u="none" strike="noStrike" cap="none" normalizeH="0" baseline="0" dirty="0">
                          <a:ln>
                            <a:noFill/>
                          </a:ln>
                          <a:solidFill>
                            <a:schemeClr val="tx1"/>
                          </a:solidFill>
                          <a:effectLst/>
                          <a:latin typeface="Arial" charset="0"/>
                        </a:rPr>
                        <a:t> me.</a:t>
                      </a:r>
                    </a:p>
                  </a:txBody>
                  <a:tcPr marL="93625" marR="93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The principal look me.</a:t>
                      </a:r>
                    </a:p>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The principal look at me.</a:t>
                      </a:r>
                    </a:p>
                  </a:txBody>
                  <a:tcPr marL="93625" marR="936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89764">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a:ln>
                            <a:noFill/>
                          </a:ln>
                          <a:solidFill>
                            <a:schemeClr val="tx1"/>
                          </a:solidFill>
                          <a:effectLst/>
                          <a:latin typeface="Arial" charset="0"/>
                        </a:rPr>
                        <a:t>My cousin </a:t>
                      </a:r>
                      <a:r>
                        <a:rPr kumimoji="0" lang="en-US" sz="1800" b="0" i="0" u="sng" strike="noStrike" cap="none" normalizeH="0" baseline="0">
                          <a:ln>
                            <a:noFill/>
                          </a:ln>
                          <a:solidFill>
                            <a:schemeClr val="tx1"/>
                          </a:solidFill>
                          <a:effectLst/>
                          <a:latin typeface="Arial" charset="0"/>
                        </a:rPr>
                        <a:t>washes</a:t>
                      </a:r>
                      <a:r>
                        <a:rPr kumimoji="0" lang="en-US" sz="1800" b="0" i="0" u="none" strike="noStrike" cap="none" normalizeH="0" baseline="0">
                          <a:ln>
                            <a:noFill/>
                          </a:ln>
                          <a:solidFill>
                            <a:schemeClr val="tx1"/>
                          </a:solidFill>
                          <a:effectLst/>
                          <a:latin typeface="Arial" charset="0"/>
                        </a:rPr>
                        <a:t> the windows.</a:t>
                      </a:r>
                    </a:p>
                  </a:txBody>
                  <a:tcPr marL="93625" marR="936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Third person singular, present tense</a:t>
                      </a:r>
                    </a:p>
                  </a:txBody>
                  <a:tcPr marL="93625" marR="93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My cousin </a:t>
                      </a:r>
                      <a:r>
                        <a:rPr kumimoji="0" lang="en-US" sz="1800" b="0" i="0" u="sng" strike="noStrike" cap="none" normalizeH="0" baseline="0" dirty="0">
                          <a:ln>
                            <a:noFill/>
                          </a:ln>
                          <a:solidFill>
                            <a:schemeClr val="tx1"/>
                          </a:solidFill>
                          <a:effectLst/>
                          <a:latin typeface="Arial" charset="0"/>
                        </a:rPr>
                        <a:t>washes</a:t>
                      </a:r>
                      <a:r>
                        <a:rPr kumimoji="0" lang="en-US" sz="1800" b="0" i="0" u="none" strike="noStrike" cap="none" normalizeH="0" baseline="0" dirty="0">
                          <a:ln>
                            <a:noFill/>
                          </a:ln>
                          <a:solidFill>
                            <a:schemeClr val="tx1"/>
                          </a:solidFill>
                          <a:effectLst/>
                          <a:latin typeface="Arial" charset="0"/>
                        </a:rPr>
                        <a:t> the windows.</a:t>
                      </a:r>
                    </a:p>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My cousin </a:t>
                      </a:r>
                      <a:r>
                        <a:rPr kumimoji="0" lang="en-US" sz="1800" b="0" i="0" u="sng" strike="noStrike" cap="none" normalizeH="0" baseline="0" dirty="0">
                          <a:ln>
                            <a:noFill/>
                          </a:ln>
                          <a:solidFill>
                            <a:schemeClr val="tx1"/>
                          </a:solidFill>
                          <a:effectLst/>
                          <a:latin typeface="Arial" charset="0"/>
                        </a:rPr>
                        <a:t>washes</a:t>
                      </a:r>
                      <a:r>
                        <a:rPr kumimoji="0" lang="en-US" sz="1800" b="0" i="0" u="none" strike="noStrike" cap="none" normalizeH="0" baseline="0" dirty="0">
                          <a:ln>
                            <a:noFill/>
                          </a:ln>
                          <a:solidFill>
                            <a:schemeClr val="tx1"/>
                          </a:solidFill>
                          <a:effectLst/>
                          <a:latin typeface="Arial" charset="0"/>
                        </a:rPr>
                        <a:t> the floor.</a:t>
                      </a:r>
                    </a:p>
                  </a:txBody>
                  <a:tcPr marL="93625" marR="93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My cousin wash the windows.</a:t>
                      </a:r>
                    </a:p>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endParaRPr kumimoji="0" lang="en-US" sz="1800" b="0" i="0" u="none" strike="noStrike" cap="none" normalizeH="0" baseline="0" dirty="0">
                        <a:ln>
                          <a:noFill/>
                        </a:ln>
                        <a:solidFill>
                          <a:schemeClr val="tx1"/>
                        </a:solidFill>
                        <a:effectLst/>
                        <a:latin typeface="Arial" charset="0"/>
                      </a:endParaRPr>
                    </a:p>
                  </a:txBody>
                  <a:tcPr marL="93625" marR="936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Text Box 4">
            <a:extLst>
              <a:ext uri="{FF2B5EF4-FFF2-40B4-BE49-F238E27FC236}">
                <a16:creationId xmlns:a16="http://schemas.microsoft.com/office/drawing/2014/main" id="{41594345-FF75-4B13-89E8-A55129C518F1}"/>
              </a:ext>
            </a:extLst>
          </p:cNvPr>
          <p:cNvSpPr txBox="1">
            <a:spLocks noChangeArrowheads="1"/>
          </p:cNvSpPr>
          <p:nvPr/>
        </p:nvSpPr>
        <p:spPr bwMode="auto">
          <a:xfrm>
            <a:off x="838200" y="1531187"/>
            <a:ext cx="10515600" cy="461665"/>
          </a:xfrm>
          <a:prstGeom prst="rect">
            <a:avLst/>
          </a:prstGeom>
          <a:solidFill>
            <a:srgbClr val="FFFF00"/>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b="0" dirty="0">
                <a:latin typeface="+mn-lt"/>
              </a:rPr>
              <a:t>Page 18 of the Examiner’s Manual</a:t>
            </a:r>
          </a:p>
        </p:txBody>
      </p:sp>
    </p:spTree>
    <p:extLst>
      <p:ext uri="{BB962C8B-B14F-4D97-AF65-F5344CB8AC3E}">
        <p14:creationId xmlns:p14="http://schemas.microsoft.com/office/powerpoint/2010/main" val="742144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8EA20-CDA8-4BB3-AEF4-A656CB32E5CC}"/>
              </a:ext>
            </a:extLst>
          </p:cNvPr>
          <p:cNvSpPr>
            <a:spLocks noGrp="1"/>
          </p:cNvSpPr>
          <p:nvPr>
            <p:ph type="title"/>
          </p:nvPr>
        </p:nvSpPr>
        <p:spPr/>
        <p:txBody>
          <a:bodyPr/>
          <a:lstStyle/>
          <a:p>
            <a:r>
              <a:rPr lang="en-US" dirty="0"/>
              <a:t>Part 4: The Human Body</a:t>
            </a:r>
          </a:p>
        </p:txBody>
      </p:sp>
      <p:sp>
        <p:nvSpPr>
          <p:cNvPr id="4" name="Slide Number Placeholder 3">
            <a:extLst>
              <a:ext uri="{FF2B5EF4-FFF2-40B4-BE49-F238E27FC236}">
                <a16:creationId xmlns:a16="http://schemas.microsoft.com/office/drawing/2014/main" id="{C9EC7CD7-2297-45F5-889E-71D46E7403E5}"/>
              </a:ext>
            </a:extLst>
          </p:cNvPr>
          <p:cNvSpPr>
            <a:spLocks noGrp="1"/>
          </p:cNvSpPr>
          <p:nvPr>
            <p:ph type="sldNum" sz="quarter" idx="12"/>
          </p:nvPr>
        </p:nvSpPr>
        <p:spPr/>
        <p:txBody>
          <a:bodyPr/>
          <a:lstStyle/>
          <a:p>
            <a:pPr>
              <a:defRPr/>
            </a:pPr>
            <a:fld id="{6AEC214C-A56B-9540-8AEB-8257408B4110}" type="slidenum">
              <a:rPr lang="en-US" smtClean="0"/>
              <a:pPr>
                <a:defRPr/>
              </a:pPr>
              <a:t>25</a:t>
            </a:fld>
            <a:endParaRPr lang="en-US"/>
          </a:p>
        </p:txBody>
      </p:sp>
      <p:pic>
        <p:nvPicPr>
          <p:cNvPr id="5" name="Picture 2">
            <a:extLst>
              <a:ext uri="{FF2B5EF4-FFF2-40B4-BE49-F238E27FC236}">
                <a16:creationId xmlns:a16="http://schemas.microsoft.com/office/drawing/2014/main" id="{A525795D-5874-4837-AC00-9D9D75DFB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023" y="1236400"/>
            <a:ext cx="6435866" cy="49805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a:extLst>
              <a:ext uri="{FF2B5EF4-FFF2-40B4-BE49-F238E27FC236}">
                <a16:creationId xmlns:a16="http://schemas.microsoft.com/office/drawing/2014/main" id="{F8D93527-3EA5-4CBC-A7BC-3894CD5C928D}"/>
              </a:ext>
            </a:extLst>
          </p:cNvPr>
          <p:cNvGraphicFramePr>
            <a:graphicFrameLocks noGrp="1"/>
          </p:cNvGraphicFramePr>
          <p:nvPr>
            <p:extLst>
              <p:ext uri="{D42A27DB-BD31-4B8C-83A1-F6EECF244321}">
                <p14:modId xmlns:p14="http://schemas.microsoft.com/office/powerpoint/2010/main" val="2174902223"/>
              </p:ext>
            </p:extLst>
          </p:nvPr>
        </p:nvGraphicFramePr>
        <p:xfrm>
          <a:off x="338747" y="3939962"/>
          <a:ext cx="7506450" cy="2588211"/>
        </p:xfrm>
        <a:graphic>
          <a:graphicData uri="http://schemas.openxmlformats.org/drawingml/2006/table">
            <a:tbl>
              <a:tblPr firstRow="1" bandRow="1">
                <a:tableStyleId>{08FB837D-C827-4EFA-A057-4D05807E0F7C}</a:tableStyleId>
              </a:tblPr>
              <a:tblGrid>
                <a:gridCol w="1550151">
                  <a:extLst>
                    <a:ext uri="{9D8B030D-6E8A-4147-A177-3AD203B41FA5}">
                      <a16:colId xmlns:a16="http://schemas.microsoft.com/office/drawing/2014/main" val="3434108713"/>
                    </a:ext>
                  </a:extLst>
                </a:gridCol>
                <a:gridCol w="5956299">
                  <a:extLst>
                    <a:ext uri="{9D8B030D-6E8A-4147-A177-3AD203B41FA5}">
                      <a16:colId xmlns:a16="http://schemas.microsoft.com/office/drawing/2014/main" val="373476379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Description:</a:t>
                      </a:r>
                      <a:endParaRPr lang="en-US" altLang="en-US" sz="1800" b="0" dirty="0">
                        <a:solidFill>
                          <a:schemeClr val="tx1"/>
                        </a:solidFill>
                      </a:endParaRPr>
                    </a:p>
                  </a:txBody>
                  <a:tcPr/>
                </a:tc>
                <a:tc>
                  <a:txBody>
                    <a:bodyPr/>
                    <a:lstStyle/>
                    <a:p>
                      <a:pPr eaLnBrk="1" hangingPunct="1">
                        <a:spcBef>
                          <a:spcPct val="0"/>
                        </a:spcBef>
                        <a:buFontTx/>
                        <a:buNone/>
                      </a:pPr>
                      <a:r>
                        <a:rPr lang="en-US" altLang="en-US" sz="1800" dirty="0"/>
                        <a:t>Using the Cue Picture Book, students are asked to look at the picture and identify the body part</a:t>
                      </a:r>
                      <a:endParaRPr lang="en-US" altLang="en-US" sz="1800" b="0" dirty="0">
                        <a:solidFill>
                          <a:schemeClr val="tx1"/>
                        </a:solidFill>
                      </a:endParaRPr>
                    </a:p>
                  </a:txBody>
                  <a:tcPr/>
                </a:tc>
                <a:extLst>
                  <a:ext uri="{0D108BD9-81ED-4DB2-BD59-A6C34878D82A}">
                    <a16:rowId xmlns:a16="http://schemas.microsoft.com/office/drawing/2014/main" val="296396174"/>
                  </a:ext>
                </a:extLst>
              </a:tr>
              <a:tr h="13080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Examples:</a:t>
                      </a:r>
                      <a:endParaRPr lang="en-US" altLang="en-US" sz="1800" b="0" dirty="0">
                        <a:solidFill>
                          <a:schemeClr val="tx1"/>
                        </a:solidFill>
                      </a:endParaRPr>
                    </a:p>
                  </a:txBody>
                  <a:tcPr/>
                </a:tc>
                <a:tc>
                  <a:txBody>
                    <a:bodyPr/>
                    <a:lstStyle/>
                    <a:p>
                      <a:pPr eaLnBrk="1" hangingPunct="1">
                        <a:spcBef>
                          <a:spcPct val="0"/>
                        </a:spcBef>
                        <a:spcAft>
                          <a:spcPct val="10000"/>
                        </a:spcAft>
                        <a:buFontTx/>
                        <a:buNone/>
                      </a:pPr>
                      <a:endParaRPr lang="en-US" altLang="en-US" sz="1800" b="0" dirty="0">
                        <a:solidFill>
                          <a:schemeClr val="tx1"/>
                        </a:solidFill>
                      </a:endParaRPr>
                    </a:p>
                  </a:txBody>
                  <a:tcPr/>
                </a:tc>
                <a:extLst>
                  <a:ext uri="{0D108BD9-81ED-4DB2-BD59-A6C34878D82A}">
                    <a16:rowId xmlns:a16="http://schemas.microsoft.com/office/drawing/2014/main" val="13218385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Scoring:</a:t>
                      </a:r>
                      <a:endParaRPr lang="en-US" altLang="en-US" sz="18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Using the student answer sheet, fill in the circle for correct responses</a:t>
                      </a:r>
                      <a:endParaRPr lang="en-US" altLang="en-US" sz="1800" b="0" dirty="0">
                        <a:solidFill>
                          <a:schemeClr val="tx1"/>
                        </a:solidFill>
                      </a:endParaRPr>
                    </a:p>
                  </a:txBody>
                  <a:tcPr/>
                </a:tc>
                <a:extLst>
                  <a:ext uri="{0D108BD9-81ED-4DB2-BD59-A6C34878D82A}">
                    <a16:rowId xmlns:a16="http://schemas.microsoft.com/office/drawing/2014/main" val="2230947730"/>
                  </a:ext>
                </a:extLst>
              </a:tr>
            </a:tbl>
          </a:graphicData>
        </a:graphic>
      </p:graphicFrame>
      <p:pic>
        <p:nvPicPr>
          <p:cNvPr id="7" name="Picture 9" descr="body part eye">
            <a:extLst>
              <a:ext uri="{FF2B5EF4-FFF2-40B4-BE49-F238E27FC236}">
                <a16:creationId xmlns:a16="http://schemas.microsoft.com/office/drawing/2014/main" id="{26EDFD10-A577-4F7D-92D0-24CFCA66A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146" y="4689106"/>
            <a:ext cx="989013"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body part ear">
            <a:extLst>
              <a:ext uri="{FF2B5EF4-FFF2-40B4-BE49-F238E27FC236}">
                <a16:creationId xmlns:a16="http://schemas.microsoft.com/office/drawing/2014/main" id="{593F99E7-DF86-4BFD-A383-DBF860D056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0346" y="4689107"/>
            <a:ext cx="9937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C5A7B7A8-7F89-4C3B-8276-73407D77CB43}"/>
              </a:ext>
            </a:extLst>
          </p:cNvPr>
          <p:cNvSpPr txBox="1">
            <a:spLocks noChangeArrowheads="1"/>
          </p:cNvSpPr>
          <p:nvPr/>
        </p:nvSpPr>
        <p:spPr bwMode="auto">
          <a:xfrm>
            <a:off x="258343" y="2019857"/>
            <a:ext cx="4789646" cy="830997"/>
          </a:xfrm>
          <a:prstGeom prst="rect">
            <a:avLst/>
          </a:prstGeom>
          <a:solidFill>
            <a:srgbClr val="FFFF00"/>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b="0" dirty="0">
                <a:latin typeface="+mn-lt"/>
              </a:rPr>
              <a:t>Refer to Page 20 of the Examiner’s Manual for detailed information.</a:t>
            </a:r>
          </a:p>
        </p:txBody>
      </p:sp>
      <p:sp>
        <p:nvSpPr>
          <p:cNvPr id="10" name="Rectangle 9">
            <a:extLst>
              <a:ext uri="{FF2B5EF4-FFF2-40B4-BE49-F238E27FC236}">
                <a16:creationId xmlns:a16="http://schemas.microsoft.com/office/drawing/2014/main" id="{E9E11DA5-968B-426E-8B67-9B60D787F812}"/>
              </a:ext>
            </a:extLst>
          </p:cNvPr>
          <p:cNvSpPr/>
          <p:nvPr/>
        </p:nvSpPr>
        <p:spPr>
          <a:xfrm>
            <a:off x="10211825" y="2030456"/>
            <a:ext cx="1550115" cy="372479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704391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CA7C6-8316-49FF-A517-B796109889B5}"/>
              </a:ext>
            </a:extLst>
          </p:cNvPr>
          <p:cNvSpPr>
            <a:spLocks noGrp="1"/>
          </p:cNvSpPr>
          <p:nvPr>
            <p:ph type="title"/>
          </p:nvPr>
        </p:nvSpPr>
        <p:spPr/>
        <p:txBody>
          <a:bodyPr/>
          <a:lstStyle/>
          <a:p>
            <a:r>
              <a:rPr lang="en-US" dirty="0"/>
              <a:t>Part 4: The Human Body Prompts</a:t>
            </a:r>
          </a:p>
        </p:txBody>
      </p:sp>
      <p:sp>
        <p:nvSpPr>
          <p:cNvPr id="4" name="Slide Number Placeholder 3">
            <a:extLst>
              <a:ext uri="{FF2B5EF4-FFF2-40B4-BE49-F238E27FC236}">
                <a16:creationId xmlns:a16="http://schemas.microsoft.com/office/drawing/2014/main" id="{576DB511-D895-4E42-AE7D-F6DB4E16ADAB}"/>
              </a:ext>
            </a:extLst>
          </p:cNvPr>
          <p:cNvSpPr>
            <a:spLocks noGrp="1"/>
          </p:cNvSpPr>
          <p:nvPr>
            <p:ph type="sldNum" sz="quarter" idx="12"/>
          </p:nvPr>
        </p:nvSpPr>
        <p:spPr/>
        <p:txBody>
          <a:bodyPr/>
          <a:lstStyle/>
          <a:p>
            <a:pPr>
              <a:defRPr/>
            </a:pPr>
            <a:fld id="{6AEC214C-A56B-9540-8AEB-8257408B4110}" type="slidenum">
              <a:rPr lang="en-US" smtClean="0"/>
              <a:pPr>
                <a:defRPr/>
              </a:pPr>
              <a:t>26</a:t>
            </a:fld>
            <a:endParaRPr lang="en-US"/>
          </a:p>
        </p:txBody>
      </p:sp>
      <p:sp>
        <p:nvSpPr>
          <p:cNvPr id="5" name="TextBox 21">
            <a:extLst>
              <a:ext uri="{FF2B5EF4-FFF2-40B4-BE49-F238E27FC236}">
                <a16:creationId xmlns:a16="http://schemas.microsoft.com/office/drawing/2014/main" id="{8CF5543C-CA30-469D-9DFE-84F026A8562A}"/>
              </a:ext>
            </a:extLst>
          </p:cNvPr>
          <p:cNvSpPr txBox="1">
            <a:spLocks noChangeArrowheads="1"/>
          </p:cNvSpPr>
          <p:nvPr/>
        </p:nvSpPr>
        <p:spPr bwMode="auto">
          <a:xfrm>
            <a:off x="3362326" y="6324601"/>
            <a:ext cx="2905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a:t>8</a:t>
            </a:r>
          </a:p>
        </p:txBody>
      </p:sp>
      <p:pic>
        <p:nvPicPr>
          <p:cNvPr id="6" name="Object 1">
            <a:extLst>
              <a:ext uri="{FF2B5EF4-FFF2-40B4-BE49-F238E27FC236}">
                <a16:creationId xmlns:a16="http://schemas.microsoft.com/office/drawing/2014/main" id="{C127CEED-84DC-4109-AC96-43E80D3A98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6788" y="1285875"/>
            <a:ext cx="1395412" cy="13779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Object 2">
            <a:extLst>
              <a:ext uri="{FF2B5EF4-FFF2-40B4-BE49-F238E27FC236}">
                <a16:creationId xmlns:a16="http://schemas.microsoft.com/office/drawing/2014/main" id="{E6CEE9F8-DD06-4858-968C-E0B745170C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3663" y="1277939"/>
            <a:ext cx="1382712" cy="13731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Object 3">
            <a:extLst>
              <a:ext uri="{FF2B5EF4-FFF2-40B4-BE49-F238E27FC236}">
                <a16:creationId xmlns:a16="http://schemas.microsoft.com/office/drawing/2014/main" id="{C5C3C357-B55F-421A-8A10-5E41FA090EA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9926" y="1284288"/>
            <a:ext cx="1419225" cy="14097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Object 4">
            <a:extLst>
              <a:ext uri="{FF2B5EF4-FFF2-40B4-BE49-F238E27FC236}">
                <a16:creationId xmlns:a16="http://schemas.microsoft.com/office/drawing/2014/main" id="{0E30B201-AA83-4FA7-B62B-D1C2C5F1AA8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12225" y="1303339"/>
            <a:ext cx="1428750" cy="14192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Object 5">
            <a:extLst>
              <a:ext uri="{FF2B5EF4-FFF2-40B4-BE49-F238E27FC236}">
                <a16:creationId xmlns:a16="http://schemas.microsoft.com/office/drawing/2014/main" id="{64106AC7-E46B-4902-8E47-4E3AE2CAD71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3851" y="3213100"/>
            <a:ext cx="1268413" cy="12573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Object 6">
            <a:extLst>
              <a:ext uri="{FF2B5EF4-FFF2-40B4-BE49-F238E27FC236}">
                <a16:creationId xmlns:a16="http://schemas.microsoft.com/office/drawing/2014/main" id="{7B4BC979-94A8-4D17-9B66-E40A79AC4EB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78364" y="3213100"/>
            <a:ext cx="1266825" cy="12573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Object 7">
            <a:extLst>
              <a:ext uri="{FF2B5EF4-FFF2-40B4-BE49-F238E27FC236}">
                <a16:creationId xmlns:a16="http://schemas.microsoft.com/office/drawing/2014/main" id="{A6F43D49-DDEF-45E1-9A3F-50302D4CF88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92863" y="3216276"/>
            <a:ext cx="1262062" cy="12541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Object 8">
            <a:extLst>
              <a:ext uri="{FF2B5EF4-FFF2-40B4-BE49-F238E27FC236}">
                <a16:creationId xmlns:a16="http://schemas.microsoft.com/office/drawing/2014/main" id="{9C762990-6B73-4D1E-BB89-06587939377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283575" y="3251201"/>
            <a:ext cx="1257300" cy="12477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Object 9">
            <a:extLst>
              <a:ext uri="{FF2B5EF4-FFF2-40B4-BE49-F238E27FC236}">
                <a16:creationId xmlns:a16="http://schemas.microsoft.com/office/drawing/2014/main" id="{C8A69A3C-2DDB-497E-953D-2BCEB322174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63851" y="5119688"/>
            <a:ext cx="1266825" cy="1219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5" name="Object 10">
            <a:extLst>
              <a:ext uri="{FF2B5EF4-FFF2-40B4-BE49-F238E27FC236}">
                <a16:creationId xmlns:a16="http://schemas.microsoft.com/office/drawing/2014/main" id="{20A12DC9-28A7-44F8-8A4D-1016A1A2273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35600" y="5159376"/>
            <a:ext cx="1309688" cy="11795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Picture 35">
            <a:extLst>
              <a:ext uri="{FF2B5EF4-FFF2-40B4-BE49-F238E27FC236}">
                <a16:creationId xmlns:a16="http://schemas.microsoft.com/office/drawing/2014/main" id="{0C9145DB-B7CA-4BE6-99E1-1E82C2A1BD8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787526" y="1317626"/>
            <a:ext cx="1357313" cy="13303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7" name="TextBox 36">
            <a:extLst>
              <a:ext uri="{FF2B5EF4-FFF2-40B4-BE49-F238E27FC236}">
                <a16:creationId xmlns:a16="http://schemas.microsoft.com/office/drawing/2014/main" id="{7B183D32-7791-464E-833F-BAB2CEB0BD09}"/>
              </a:ext>
            </a:extLst>
          </p:cNvPr>
          <p:cNvSpPr txBox="1">
            <a:spLocks noChangeArrowheads="1"/>
          </p:cNvSpPr>
          <p:nvPr/>
        </p:nvSpPr>
        <p:spPr bwMode="auto">
          <a:xfrm>
            <a:off x="2108200" y="2644776"/>
            <a:ext cx="393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a:t>p1</a:t>
            </a:r>
          </a:p>
        </p:txBody>
      </p:sp>
      <p:sp>
        <p:nvSpPr>
          <p:cNvPr id="18" name="TextBox 37">
            <a:extLst>
              <a:ext uri="{FF2B5EF4-FFF2-40B4-BE49-F238E27FC236}">
                <a16:creationId xmlns:a16="http://schemas.microsoft.com/office/drawing/2014/main" id="{C48FDB5C-DD59-455D-9CE6-CDA60A52467F}"/>
              </a:ext>
            </a:extLst>
          </p:cNvPr>
          <p:cNvSpPr txBox="1">
            <a:spLocks noChangeArrowheads="1"/>
          </p:cNvSpPr>
          <p:nvPr/>
        </p:nvSpPr>
        <p:spPr bwMode="auto">
          <a:xfrm>
            <a:off x="3830638" y="2665413"/>
            <a:ext cx="3937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a:t>p2</a:t>
            </a:r>
          </a:p>
        </p:txBody>
      </p:sp>
      <p:sp>
        <p:nvSpPr>
          <p:cNvPr id="19" name="TextBox 38">
            <a:extLst>
              <a:ext uri="{FF2B5EF4-FFF2-40B4-BE49-F238E27FC236}">
                <a16:creationId xmlns:a16="http://schemas.microsoft.com/office/drawing/2014/main" id="{2A3D325C-6F2B-4084-845C-E8891B9EDA4B}"/>
              </a:ext>
            </a:extLst>
          </p:cNvPr>
          <p:cNvSpPr txBox="1">
            <a:spLocks noChangeArrowheads="1"/>
          </p:cNvSpPr>
          <p:nvPr/>
        </p:nvSpPr>
        <p:spPr bwMode="auto">
          <a:xfrm>
            <a:off x="5670550" y="2646364"/>
            <a:ext cx="393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a:t>1</a:t>
            </a:r>
          </a:p>
        </p:txBody>
      </p:sp>
      <p:sp>
        <p:nvSpPr>
          <p:cNvPr id="20" name="TextBox 39">
            <a:extLst>
              <a:ext uri="{FF2B5EF4-FFF2-40B4-BE49-F238E27FC236}">
                <a16:creationId xmlns:a16="http://schemas.microsoft.com/office/drawing/2014/main" id="{622CF617-E33A-43A5-96E9-50F5E4F1FEF2}"/>
              </a:ext>
            </a:extLst>
          </p:cNvPr>
          <p:cNvSpPr txBox="1">
            <a:spLocks noChangeArrowheads="1"/>
          </p:cNvSpPr>
          <p:nvPr/>
        </p:nvSpPr>
        <p:spPr bwMode="auto">
          <a:xfrm>
            <a:off x="7581900" y="2646364"/>
            <a:ext cx="393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a:t>2</a:t>
            </a:r>
          </a:p>
        </p:txBody>
      </p:sp>
      <p:sp>
        <p:nvSpPr>
          <p:cNvPr id="21" name="TextBox 40">
            <a:extLst>
              <a:ext uri="{FF2B5EF4-FFF2-40B4-BE49-F238E27FC236}">
                <a16:creationId xmlns:a16="http://schemas.microsoft.com/office/drawing/2014/main" id="{6C6048A4-B78B-4905-9049-F508E46E1B7D}"/>
              </a:ext>
            </a:extLst>
          </p:cNvPr>
          <p:cNvSpPr txBox="1">
            <a:spLocks noChangeArrowheads="1"/>
          </p:cNvSpPr>
          <p:nvPr/>
        </p:nvSpPr>
        <p:spPr bwMode="auto">
          <a:xfrm>
            <a:off x="9469439" y="2665413"/>
            <a:ext cx="3952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a:t>3</a:t>
            </a:r>
          </a:p>
        </p:txBody>
      </p:sp>
      <p:sp>
        <p:nvSpPr>
          <p:cNvPr id="22" name="TextBox 41">
            <a:extLst>
              <a:ext uri="{FF2B5EF4-FFF2-40B4-BE49-F238E27FC236}">
                <a16:creationId xmlns:a16="http://schemas.microsoft.com/office/drawing/2014/main" id="{79D9FF1F-6E16-4D04-A7C1-E3FDD9CFBC89}"/>
              </a:ext>
            </a:extLst>
          </p:cNvPr>
          <p:cNvSpPr txBox="1">
            <a:spLocks noChangeArrowheads="1"/>
          </p:cNvSpPr>
          <p:nvPr/>
        </p:nvSpPr>
        <p:spPr bwMode="auto">
          <a:xfrm>
            <a:off x="3414714" y="4449763"/>
            <a:ext cx="3952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a:t>4</a:t>
            </a:r>
          </a:p>
        </p:txBody>
      </p:sp>
      <p:sp>
        <p:nvSpPr>
          <p:cNvPr id="23" name="TextBox 42">
            <a:extLst>
              <a:ext uri="{FF2B5EF4-FFF2-40B4-BE49-F238E27FC236}">
                <a16:creationId xmlns:a16="http://schemas.microsoft.com/office/drawing/2014/main" id="{DCDA9DC8-6EBE-4D60-9B19-E73C0EC1384F}"/>
              </a:ext>
            </a:extLst>
          </p:cNvPr>
          <p:cNvSpPr txBox="1">
            <a:spLocks noChangeArrowheads="1"/>
          </p:cNvSpPr>
          <p:nvPr/>
        </p:nvSpPr>
        <p:spPr bwMode="auto">
          <a:xfrm>
            <a:off x="5021264" y="4419601"/>
            <a:ext cx="4905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a:t>5</a:t>
            </a:r>
          </a:p>
        </p:txBody>
      </p:sp>
      <p:sp>
        <p:nvSpPr>
          <p:cNvPr id="24" name="TextBox 43">
            <a:extLst>
              <a:ext uri="{FF2B5EF4-FFF2-40B4-BE49-F238E27FC236}">
                <a16:creationId xmlns:a16="http://schemas.microsoft.com/office/drawing/2014/main" id="{41B8BE45-48D5-4E33-ABFB-7DE341401589}"/>
              </a:ext>
            </a:extLst>
          </p:cNvPr>
          <p:cNvSpPr txBox="1">
            <a:spLocks noChangeArrowheads="1"/>
          </p:cNvSpPr>
          <p:nvPr/>
        </p:nvSpPr>
        <p:spPr bwMode="auto">
          <a:xfrm>
            <a:off x="6724650" y="4473576"/>
            <a:ext cx="539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a:t>6</a:t>
            </a:r>
          </a:p>
        </p:txBody>
      </p:sp>
      <p:sp>
        <p:nvSpPr>
          <p:cNvPr id="25" name="TextBox 44">
            <a:extLst>
              <a:ext uri="{FF2B5EF4-FFF2-40B4-BE49-F238E27FC236}">
                <a16:creationId xmlns:a16="http://schemas.microsoft.com/office/drawing/2014/main" id="{860F2AC2-2991-4B24-98B5-08B885F0F47D}"/>
              </a:ext>
            </a:extLst>
          </p:cNvPr>
          <p:cNvSpPr txBox="1">
            <a:spLocks noChangeArrowheads="1"/>
          </p:cNvSpPr>
          <p:nvPr/>
        </p:nvSpPr>
        <p:spPr bwMode="auto">
          <a:xfrm>
            <a:off x="8642350" y="4449763"/>
            <a:ext cx="539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a:t>7</a:t>
            </a:r>
          </a:p>
        </p:txBody>
      </p:sp>
      <p:pic>
        <p:nvPicPr>
          <p:cNvPr id="26" name="Picture 1">
            <a:extLst>
              <a:ext uri="{FF2B5EF4-FFF2-40B4-BE49-F238E27FC236}">
                <a16:creationId xmlns:a16="http://schemas.microsoft.com/office/drawing/2014/main" id="{2ED528F9-C731-40D5-9E3D-D6FC6497FD1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088314" y="5173664"/>
            <a:ext cx="1201737" cy="11509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7" name="TextBox 45">
            <a:extLst>
              <a:ext uri="{FF2B5EF4-FFF2-40B4-BE49-F238E27FC236}">
                <a16:creationId xmlns:a16="http://schemas.microsoft.com/office/drawing/2014/main" id="{12DC627D-4964-4758-9A08-4AA387076ABA}"/>
              </a:ext>
            </a:extLst>
          </p:cNvPr>
          <p:cNvSpPr txBox="1">
            <a:spLocks noChangeArrowheads="1"/>
          </p:cNvSpPr>
          <p:nvPr/>
        </p:nvSpPr>
        <p:spPr bwMode="auto">
          <a:xfrm>
            <a:off x="5945188" y="6353176"/>
            <a:ext cx="2905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a:t>9</a:t>
            </a:r>
          </a:p>
        </p:txBody>
      </p:sp>
      <p:sp>
        <p:nvSpPr>
          <p:cNvPr id="28" name="TextBox 46">
            <a:extLst>
              <a:ext uri="{FF2B5EF4-FFF2-40B4-BE49-F238E27FC236}">
                <a16:creationId xmlns:a16="http://schemas.microsoft.com/office/drawing/2014/main" id="{78550601-3D39-4BC6-BE65-835F95F4C7B6}"/>
              </a:ext>
            </a:extLst>
          </p:cNvPr>
          <p:cNvSpPr txBox="1">
            <a:spLocks noChangeArrowheads="1"/>
          </p:cNvSpPr>
          <p:nvPr/>
        </p:nvSpPr>
        <p:spPr bwMode="auto">
          <a:xfrm>
            <a:off x="8480425" y="6324601"/>
            <a:ext cx="4714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a:t>10</a:t>
            </a:r>
          </a:p>
        </p:txBody>
      </p:sp>
    </p:spTree>
    <p:extLst>
      <p:ext uri="{BB962C8B-B14F-4D97-AF65-F5344CB8AC3E}">
        <p14:creationId xmlns:p14="http://schemas.microsoft.com/office/powerpoint/2010/main" val="902178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F4411-2F41-4197-A2D3-3E5BA0C25564}"/>
              </a:ext>
            </a:extLst>
          </p:cNvPr>
          <p:cNvSpPr>
            <a:spLocks noGrp="1"/>
          </p:cNvSpPr>
          <p:nvPr>
            <p:ph type="title"/>
          </p:nvPr>
        </p:nvSpPr>
        <p:spPr/>
        <p:txBody>
          <a:bodyPr/>
          <a:lstStyle/>
          <a:p>
            <a:r>
              <a:rPr lang="en-US" dirty="0"/>
              <a:t>Part 5: Let’s Tell Stories</a:t>
            </a:r>
          </a:p>
        </p:txBody>
      </p:sp>
      <p:sp>
        <p:nvSpPr>
          <p:cNvPr id="4" name="Slide Number Placeholder 3">
            <a:extLst>
              <a:ext uri="{FF2B5EF4-FFF2-40B4-BE49-F238E27FC236}">
                <a16:creationId xmlns:a16="http://schemas.microsoft.com/office/drawing/2014/main" id="{CD6C7ABC-C795-44F0-AC85-939EF56D6956}"/>
              </a:ext>
            </a:extLst>
          </p:cNvPr>
          <p:cNvSpPr>
            <a:spLocks noGrp="1"/>
          </p:cNvSpPr>
          <p:nvPr>
            <p:ph type="sldNum" sz="quarter" idx="12"/>
          </p:nvPr>
        </p:nvSpPr>
        <p:spPr/>
        <p:txBody>
          <a:bodyPr/>
          <a:lstStyle/>
          <a:p>
            <a:pPr>
              <a:defRPr/>
            </a:pPr>
            <a:fld id="{6AEC214C-A56B-9540-8AEB-8257408B4110}" type="slidenum">
              <a:rPr lang="en-US" smtClean="0"/>
              <a:pPr>
                <a:defRPr/>
              </a:pPr>
              <a:t>27</a:t>
            </a:fld>
            <a:endParaRPr lang="en-US"/>
          </a:p>
        </p:txBody>
      </p:sp>
      <p:pic>
        <p:nvPicPr>
          <p:cNvPr id="6" name="Picture 2">
            <a:extLst>
              <a:ext uri="{FF2B5EF4-FFF2-40B4-BE49-F238E27FC236}">
                <a16:creationId xmlns:a16="http://schemas.microsoft.com/office/drawing/2014/main" id="{DBDCA51D-5C98-45B4-B7E0-5E11502ED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33" y="1276820"/>
            <a:ext cx="6263013" cy="48851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le 6">
            <a:extLst>
              <a:ext uri="{FF2B5EF4-FFF2-40B4-BE49-F238E27FC236}">
                <a16:creationId xmlns:a16="http://schemas.microsoft.com/office/drawing/2014/main" id="{917A8823-F891-44E3-93B5-4DAF778F1650}"/>
              </a:ext>
            </a:extLst>
          </p:cNvPr>
          <p:cNvGraphicFramePr>
            <a:graphicFrameLocks noGrp="1"/>
          </p:cNvGraphicFramePr>
          <p:nvPr>
            <p:extLst>
              <p:ext uri="{D42A27DB-BD31-4B8C-83A1-F6EECF244321}">
                <p14:modId xmlns:p14="http://schemas.microsoft.com/office/powerpoint/2010/main" val="3526001629"/>
              </p:ext>
            </p:extLst>
          </p:nvPr>
        </p:nvGraphicFramePr>
        <p:xfrm>
          <a:off x="4175801" y="4529620"/>
          <a:ext cx="7506450" cy="2103120"/>
        </p:xfrm>
        <a:graphic>
          <a:graphicData uri="http://schemas.openxmlformats.org/drawingml/2006/table">
            <a:tbl>
              <a:tblPr firstRow="1" bandRow="1">
                <a:tableStyleId>{08FB837D-C827-4EFA-A057-4D05807E0F7C}</a:tableStyleId>
              </a:tblPr>
              <a:tblGrid>
                <a:gridCol w="1550151">
                  <a:extLst>
                    <a:ext uri="{9D8B030D-6E8A-4147-A177-3AD203B41FA5}">
                      <a16:colId xmlns:a16="http://schemas.microsoft.com/office/drawing/2014/main" val="3434108713"/>
                    </a:ext>
                  </a:extLst>
                </a:gridCol>
                <a:gridCol w="5956299">
                  <a:extLst>
                    <a:ext uri="{9D8B030D-6E8A-4147-A177-3AD203B41FA5}">
                      <a16:colId xmlns:a16="http://schemas.microsoft.com/office/drawing/2014/main" val="373476379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Description:</a:t>
                      </a:r>
                      <a:endParaRPr lang="en-US" altLang="en-US" sz="1800" b="0" dirty="0">
                        <a:solidFill>
                          <a:schemeClr val="tx1"/>
                        </a:solidFill>
                      </a:endParaRPr>
                    </a:p>
                  </a:txBody>
                  <a:tcPr/>
                </a:tc>
                <a:tc>
                  <a:txBody>
                    <a:bodyPr/>
                    <a:lstStyle/>
                    <a:p>
                      <a:pPr eaLnBrk="1" hangingPunct="1">
                        <a:spcBef>
                          <a:spcPct val="0"/>
                        </a:spcBef>
                        <a:buFontTx/>
                        <a:buNone/>
                      </a:pPr>
                      <a:r>
                        <a:rPr lang="en-US" altLang="en-US" sz="1800" b="0" dirty="0"/>
                        <a:t>Using the audio cd, audio files or reading the stories from the Quick Reference Guide, students listen to a story and look at corresponding pictures in the cue picture book.  When the story is done the student tells the examiner</a:t>
                      </a:r>
                      <a:r>
                        <a:rPr lang="en-US" altLang="en-US" sz="1800" b="0" baseline="0" dirty="0"/>
                        <a:t> what happened in the story</a:t>
                      </a:r>
                      <a:r>
                        <a:rPr lang="en-US" altLang="en-US" sz="1800" b="0" dirty="0"/>
                        <a:t>.</a:t>
                      </a:r>
                      <a:endParaRPr lang="en-US" altLang="en-US" sz="1800" b="0" dirty="0">
                        <a:solidFill>
                          <a:schemeClr val="tx1"/>
                        </a:solidFill>
                      </a:endParaRPr>
                    </a:p>
                  </a:txBody>
                  <a:tcPr/>
                </a:tc>
                <a:extLst>
                  <a:ext uri="{0D108BD9-81ED-4DB2-BD59-A6C34878D82A}">
                    <a16:rowId xmlns:a16="http://schemas.microsoft.com/office/drawing/2014/main" val="29639617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Scoring:</a:t>
                      </a:r>
                      <a:endParaRPr lang="en-US" altLang="en-US" sz="1800" b="0" dirty="0">
                        <a:solidFill>
                          <a:schemeClr val="tx1"/>
                        </a:solidFill>
                      </a:endParaRPr>
                    </a:p>
                  </a:txBody>
                  <a:tcPr/>
                </a:tc>
                <a:tc>
                  <a:txBody>
                    <a:bodyPr/>
                    <a:lstStyle/>
                    <a:p>
                      <a:pPr eaLnBrk="1" hangingPunct="1">
                        <a:spcBef>
                          <a:spcPct val="0"/>
                        </a:spcBef>
                        <a:buFontTx/>
                        <a:buNone/>
                      </a:pPr>
                      <a:r>
                        <a:rPr lang="en-US" altLang="en-US" sz="1800" b="0" dirty="0"/>
                        <a:t>The responses are holistically scored based on the rubric</a:t>
                      </a:r>
                      <a:r>
                        <a:rPr lang="en-US" altLang="en-US" sz="1800" b="0" baseline="0" dirty="0"/>
                        <a:t> found in the Examiner’s Manual</a:t>
                      </a:r>
                      <a:endParaRPr lang="en-US" altLang="en-US" sz="1800" b="0" dirty="0">
                        <a:solidFill>
                          <a:schemeClr val="tx1"/>
                        </a:solidFill>
                      </a:endParaRPr>
                    </a:p>
                  </a:txBody>
                  <a:tcPr/>
                </a:tc>
                <a:extLst>
                  <a:ext uri="{0D108BD9-81ED-4DB2-BD59-A6C34878D82A}">
                    <a16:rowId xmlns:a16="http://schemas.microsoft.com/office/drawing/2014/main" val="2230947730"/>
                  </a:ext>
                </a:extLst>
              </a:tr>
            </a:tbl>
          </a:graphicData>
        </a:graphic>
      </p:graphicFrame>
      <p:sp>
        <p:nvSpPr>
          <p:cNvPr id="9" name="Text Box 4">
            <a:extLst>
              <a:ext uri="{FF2B5EF4-FFF2-40B4-BE49-F238E27FC236}">
                <a16:creationId xmlns:a16="http://schemas.microsoft.com/office/drawing/2014/main" id="{4BB6273C-E957-441F-8EB8-F1ED8BE62068}"/>
              </a:ext>
            </a:extLst>
          </p:cNvPr>
          <p:cNvSpPr txBox="1">
            <a:spLocks noChangeArrowheads="1"/>
          </p:cNvSpPr>
          <p:nvPr/>
        </p:nvSpPr>
        <p:spPr bwMode="auto">
          <a:xfrm>
            <a:off x="6709625" y="1331308"/>
            <a:ext cx="4789646" cy="830997"/>
          </a:xfrm>
          <a:prstGeom prst="rect">
            <a:avLst/>
          </a:prstGeom>
          <a:solidFill>
            <a:srgbClr val="FFFF00"/>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b="0" dirty="0">
                <a:latin typeface="+mn-lt"/>
              </a:rPr>
              <a:t>Refer to Page 21 of the Examiner’s Manual for detailed information.</a:t>
            </a:r>
          </a:p>
        </p:txBody>
      </p:sp>
      <p:cxnSp>
        <p:nvCxnSpPr>
          <p:cNvPr id="11" name="Straight Arrow Connector 10">
            <a:extLst>
              <a:ext uri="{FF2B5EF4-FFF2-40B4-BE49-F238E27FC236}">
                <a16:creationId xmlns:a16="http://schemas.microsoft.com/office/drawing/2014/main" id="{72548022-5DAE-4ACE-B6E3-093BC5B67978}"/>
              </a:ext>
            </a:extLst>
          </p:cNvPr>
          <p:cNvCxnSpPr>
            <a:cxnSpLocks/>
          </p:cNvCxnSpPr>
          <p:nvPr/>
        </p:nvCxnSpPr>
        <p:spPr>
          <a:xfrm flipH="1" flipV="1">
            <a:off x="5411245" y="2612857"/>
            <a:ext cx="1668223" cy="59589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9EA0739-3B3D-49E3-A584-C2A1A3536828}"/>
              </a:ext>
            </a:extLst>
          </p:cNvPr>
          <p:cNvCxnSpPr>
            <a:cxnSpLocks/>
          </p:cNvCxnSpPr>
          <p:nvPr/>
        </p:nvCxnSpPr>
        <p:spPr>
          <a:xfrm flipH="1">
            <a:off x="5521889" y="3191321"/>
            <a:ext cx="1405178" cy="97376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
            <a:extLst>
              <a:ext uri="{FF2B5EF4-FFF2-40B4-BE49-F238E27FC236}">
                <a16:creationId xmlns:a16="http://schemas.microsoft.com/office/drawing/2014/main" id="{8AC0A689-274D-4E65-A00F-945032879751}"/>
              </a:ext>
            </a:extLst>
          </p:cNvPr>
          <p:cNvSpPr txBox="1">
            <a:spLocks noChangeArrowheads="1"/>
          </p:cNvSpPr>
          <p:nvPr/>
        </p:nvSpPr>
        <p:spPr bwMode="auto">
          <a:xfrm>
            <a:off x="6927067" y="2612856"/>
            <a:ext cx="4864100" cy="1569660"/>
          </a:xfrm>
          <a:prstGeom prst="rect">
            <a:avLst/>
          </a:prstGeom>
          <a:solidFill>
            <a:schemeClr val="bg1"/>
          </a:solidFill>
          <a:ln>
            <a:noFill/>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sz="2400" dirty="0">
                <a:latin typeface="+mn-lt"/>
              </a:rPr>
              <a:t>For documentation purposes, be sure to transcribe the student answers in the appropriate area on the student answer sheet.</a:t>
            </a:r>
          </a:p>
        </p:txBody>
      </p:sp>
    </p:spTree>
    <p:extLst>
      <p:ext uri="{BB962C8B-B14F-4D97-AF65-F5344CB8AC3E}">
        <p14:creationId xmlns:p14="http://schemas.microsoft.com/office/powerpoint/2010/main" val="660113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FE80E-6D2B-49AB-9995-C74DFE57D491}"/>
              </a:ext>
            </a:extLst>
          </p:cNvPr>
          <p:cNvSpPr>
            <a:spLocks noGrp="1"/>
          </p:cNvSpPr>
          <p:nvPr>
            <p:ph type="title"/>
          </p:nvPr>
        </p:nvSpPr>
        <p:spPr/>
        <p:txBody>
          <a:bodyPr/>
          <a:lstStyle/>
          <a:p>
            <a:r>
              <a:rPr lang="en-US" dirty="0"/>
              <a:t>Accessing the Audio Files</a:t>
            </a:r>
          </a:p>
        </p:txBody>
      </p:sp>
      <p:sp>
        <p:nvSpPr>
          <p:cNvPr id="4" name="Slide Number Placeholder 3">
            <a:extLst>
              <a:ext uri="{FF2B5EF4-FFF2-40B4-BE49-F238E27FC236}">
                <a16:creationId xmlns:a16="http://schemas.microsoft.com/office/drawing/2014/main" id="{912D0499-0320-430C-8644-61A2C8BB173B}"/>
              </a:ext>
            </a:extLst>
          </p:cNvPr>
          <p:cNvSpPr>
            <a:spLocks noGrp="1"/>
          </p:cNvSpPr>
          <p:nvPr>
            <p:ph type="sldNum" sz="quarter" idx="12"/>
          </p:nvPr>
        </p:nvSpPr>
        <p:spPr/>
        <p:txBody>
          <a:bodyPr/>
          <a:lstStyle/>
          <a:p>
            <a:pPr>
              <a:defRPr/>
            </a:pPr>
            <a:fld id="{6AEC214C-A56B-9540-8AEB-8257408B4110}" type="slidenum">
              <a:rPr lang="en-US" smtClean="0"/>
              <a:pPr>
                <a:defRPr/>
              </a:pPr>
              <a:t>28</a:t>
            </a:fld>
            <a:endParaRPr lang="en-US"/>
          </a:p>
        </p:txBody>
      </p:sp>
      <p:pic>
        <p:nvPicPr>
          <p:cNvPr id="5" name="Picture 4">
            <a:extLst>
              <a:ext uri="{FF2B5EF4-FFF2-40B4-BE49-F238E27FC236}">
                <a16:creationId xmlns:a16="http://schemas.microsoft.com/office/drawing/2014/main" id="{32D7386F-9839-4FF2-A58E-48227343EE2B}"/>
              </a:ext>
            </a:extLst>
          </p:cNvPr>
          <p:cNvPicPr>
            <a:picLocks noChangeAspect="1"/>
          </p:cNvPicPr>
          <p:nvPr/>
        </p:nvPicPr>
        <p:blipFill>
          <a:blip r:embed="rId2"/>
          <a:stretch>
            <a:fillRect/>
          </a:stretch>
        </p:blipFill>
        <p:spPr>
          <a:xfrm>
            <a:off x="4087932" y="1451191"/>
            <a:ext cx="6293173" cy="5321573"/>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D5A76B02-D5F2-48A9-A00D-F8EC78240F02}"/>
              </a:ext>
            </a:extLst>
          </p:cNvPr>
          <p:cNvPicPr>
            <a:picLocks noChangeAspect="1"/>
          </p:cNvPicPr>
          <p:nvPr/>
        </p:nvPicPr>
        <p:blipFill>
          <a:blip r:embed="rId3"/>
          <a:stretch>
            <a:fillRect/>
          </a:stretch>
        </p:blipFill>
        <p:spPr>
          <a:xfrm>
            <a:off x="1903587" y="1337543"/>
            <a:ext cx="6086560" cy="3060872"/>
          </a:xfrm>
          <a:prstGeom prst="rect">
            <a:avLst/>
          </a:prstGeom>
          <a:ln>
            <a:noFill/>
          </a:ln>
          <a:effectLst>
            <a:outerShdw blurRad="190500" algn="tl" rotWithShape="0">
              <a:srgbClr val="000000">
                <a:alpha val="70000"/>
              </a:srgbClr>
            </a:outerShdw>
          </a:effectLst>
        </p:spPr>
      </p:pic>
      <p:cxnSp>
        <p:nvCxnSpPr>
          <p:cNvPr id="7" name="Straight Arrow Connector 6">
            <a:extLst>
              <a:ext uri="{FF2B5EF4-FFF2-40B4-BE49-F238E27FC236}">
                <a16:creationId xmlns:a16="http://schemas.microsoft.com/office/drawing/2014/main" id="{3260B05A-22F4-4228-9706-424A113988E3}"/>
              </a:ext>
            </a:extLst>
          </p:cNvPr>
          <p:cNvCxnSpPr/>
          <p:nvPr/>
        </p:nvCxnSpPr>
        <p:spPr bwMode="auto">
          <a:xfrm flipH="1">
            <a:off x="6096000" y="1197910"/>
            <a:ext cx="590550" cy="334962"/>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671493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457509-BF4E-4132-B7B7-B41763BDBF7A}"/>
              </a:ext>
            </a:extLst>
          </p:cNvPr>
          <p:cNvSpPr>
            <a:spLocks noGrp="1"/>
          </p:cNvSpPr>
          <p:nvPr>
            <p:ph type="sldNum" sz="quarter" idx="12"/>
          </p:nvPr>
        </p:nvSpPr>
        <p:spPr/>
        <p:txBody>
          <a:bodyPr/>
          <a:lstStyle/>
          <a:p>
            <a:pPr>
              <a:defRPr/>
            </a:pPr>
            <a:fld id="{6419A32A-641D-104B-AB28-706D75CFFA36}" type="slidenum">
              <a:rPr lang="en-US" smtClean="0"/>
              <a:pPr>
                <a:defRPr/>
              </a:pPr>
              <a:t>29</a:t>
            </a:fld>
            <a:endParaRPr lang="en-US"/>
          </a:p>
        </p:txBody>
      </p:sp>
      <p:sp>
        <p:nvSpPr>
          <p:cNvPr id="4" name="Title 2">
            <a:extLst>
              <a:ext uri="{FF2B5EF4-FFF2-40B4-BE49-F238E27FC236}">
                <a16:creationId xmlns:a16="http://schemas.microsoft.com/office/drawing/2014/main" id="{73192E96-6B96-4B09-85B9-1AB67341CD7C}"/>
              </a:ext>
            </a:extLst>
          </p:cNvPr>
          <p:cNvSpPr>
            <a:spLocks noGrp="1"/>
          </p:cNvSpPr>
          <p:nvPr>
            <p:ph type="title"/>
          </p:nvPr>
        </p:nvSpPr>
        <p:spPr>
          <a:xfrm>
            <a:off x="-1" y="1096962"/>
            <a:ext cx="4033381" cy="4952145"/>
          </a:xfrm>
        </p:spPr>
        <p:txBody>
          <a:bodyPr/>
          <a:lstStyle/>
          <a:p>
            <a:pPr lvl="1" algn="ctr" fontAlgn="auto">
              <a:spcAft>
                <a:spcPts val="0"/>
              </a:spcAft>
              <a:defRPr/>
            </a:pPr>
            <a:r>
              <a:rPr lang="en-US" dirty="0">
                <a:solidFill>
                  <a:schemeClr val="tx1"/>
                </a:solidFill>
              </a:rPr>
              <a:t>Training Part 2:</a:t>
            </a:r>
            <a:br>
              <a:rPr lang="en-US" dirty="0">
                <a:solidFill>
                  <a:schemeClr val="tx1"/>
                </a:solidFill>
              </a:rPr>
            </a:br>
            <a:r>
              <a:rPr lang="en-US" dirty="0">
                <a:solidFill>
                  <a:schemeClr val="bg1"/>
                </a:solidFill>
              </a:rPr>
              <a:t>Administering the </a:t>
            </a:r>
            <a:r>
              <a:rPr lang="en-US" i="1" dirty="0">
                <a:solidFill>
                  <a:schemeClr val="bg1"/>
                </a:solidFill>
              </a:rPr>
              <a:t>pre</a:t>
            </a:r>
            <a:r>
              <a:rPr lang="en-US" dirty="0">
                <a:solidFill>
                  <a:schemeClr val="bg1"/>
                </a:solidFill>
              </a:rPr>
              <a:t>LAS</a:t>
            </a:r>
            <a:br>
              <a:rPr lang="en-US" dirty="0"/>
            </a:br>
            <a:br>
              <a:rPr lang="en-US" dirty="0"/>
            </a:br>
            <a:br>
              <a:rPr lang="en-US" dirty="0"/>
            </a:br>
            <a:br>
              <a:rPr lang="en-US" dirty="0"/>
            </a:br>
            <a:r>
              <a:rPr lang="en-US" altLang="en-US" dirty="0">
                <a:solidFill>
                  <a:srgbClr val="68615D"/>
                </a:solidFill>
                <a:latin typeface="Calibri" panose="020F0502020204030204" pitchFamily="34" charset="0"/>
              </a:rPr>
              <a:t>Holistically Scoring </a:t>
            </a:r>
            <a:br>
              <a:rPr lang="en-US" altLang="en-US" dirty="0">
                <a:solidFill>
                  <a:srgbClr val="68615D"/>
                </a:solidFill>
                <a:latin typeface="Calibri" panose="020F0502020204030204" pitchFamily="34" charset="0"/>
              </a:rPr>
            </a:br>
            <a:r>
              <a:rPr lang="en-US" altLang="en-US" dirty="0">
                <a:solidFill>
                  <a:srgbClr val="68615D"/>
                </a:solidFill>
                <a:latin typeface="Calibri" panose="020F0502020204030204" pitchFamily="34" charset="0"/>
              </a:rPr>
              <a:t>Part 5: Let’s Tell Stories</a:t>
            </a:r>
            <a:br>
              <a:rPr lang="en-US" altLang="en-US" dirty="0">
                <a:solidFill>
                  <a:srgbClr val="68615D"/>
                </a:solidFill>
              </a:rPr>
            </a:br>
            <a:br>
              <a:rPr lang="en-US" altLang="en-US" dirty="0">
                <a:latin typeface="Calibri" panose="020F0502020204030204" pitchFamily="34" charset="0"/>
              </a:rPr>
            </a:br>
            <a:br>
              <a:rPr lang="en-US" dirty="0"/>
            </a:br>
            <a:endParaRPr lang="en-US" dirty="0"/>
          </a:p>
        </p:txBody>
      </p:sp>
    </p:spTree>
    <p:extLst>
      <p:ext uri="{BB962C8B-B14F-4D97-AF65-F5344CB8AC3E}">
        <p14:creationId xmlns:p14="http://schemas.microsoft.com/office/powerpoint/2010/main" val="383896809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6A7-6D49-463B-93A9-BCEB8E6D50AF}"/>
              </a:ext>
            </a:extLst>
          </p:cNvPr>
          <p:cNvSpPr>
            <a:spLocks noGrp="1"/>
          </p:cNvSpPr>
          <p:nvPr>
            <p:ph type="title"/>
          </p:nvPr>
        </p:nvSpPr>
        <p:spPr/>
        <p:txBody>
          <a:bodyPr/>
          <a:lstStyle/>
          <a:p>
            <a:r>
              <a:rPr lang="en-US" dirty="0"/>
              <a:t>TEA Video: Process for Serving English Learners</a:t>
            </a:r>
          </a:p>
        </p:txBody>
      </p:sp>
      <p:sp>
        <p:nvSpPr>
          <p:cNvPr id="4" name="Slide Number Placeholder 3">
            <a:extLst>
              <a:ext uri="{FF2B5EF4-FFF2-40B4-BE49-F238E27FC236}">
                <a16:creationId xmlns:a16="http://schemas.microsoft.com/office/drawing/2014/main" id="{EA1CC186-8D25-49BA-B64C-4A403F2D176B}"/>
              </a:ext>
            </a:extLst>
          </p:cNvPr>
          <p:cNvSpPr>
            <a:spLocks noGrp="1"/>
          </p:cNvSpPr>
          <p:nvPr>
            <p:ph type="sldNum" sz="quarter" idx="12"/>
          </p:nvPr>
        </p:nvSpPr>
        <p:spPr/>
        <p:txBody>
          <a:bodyPr/>
          <a:lstStyle/>
          <a:p>
            <a:pPr>
              <a:defRPr/>
            </a:pPr>
            <a:fld id="{6AEC214C-A56B-9540-8AEB-8257408B4110}" type="slidenum">
              <a:rPr lang="en-US" smtClean="0"/>
              <a:pPr>
                <a:defRPr/>
              </a:pPr>
              <a:t>3</a:t>
            </a:fld>
            <a:endParaRPr lang="en-US"/>
          </a:p>
        </p:txBody>
      </p:sp>
      <p:pic>
        <p:nvPicPr>
          <p:cNvPr id="5" name="english-learners-video">
            <a:hlinkClick r:id="" action="ppaction://media"/>
            <a:extLst>
              <a:ext uri="{FF2B5EF4-FFF2-40B4-BE49-F238E27FC236}">
                <a16:creationId xmlns:a16="http://schemas.microsoft.com/office/drawing/2014/main" id="{494754D0-E2F5-41F4-82CD-4965D3F4A4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50262" y="1552117"/>
            <a:ext cx="6673362" cy="3753766"/>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9C093691-D124-4BA7-BE1B-F52DA1339984}"/>
              </a:ext>
            </a:extLst>
          </p:cNvPr>
          <p:cNvPicPr>
            <a:picLocks noChangeAspect="1"/>
          </p:cNvPicPr>
          <p:nvPr/>
        </p:nvPicPr>
        <p:blipFill>
          <a:blip r:embed="rId5"/>
          <a:stretch>
            <a:fillRect/>
          </a:stretch>
        </p:blipFill>
        <p:spPr>
          <a:xfrm>
            <a:off x="2997883" y="1731852"/>
            <a:ext cx="5978121" cy="3244444"/>
          </a:xfrm>
          <a:prstGeom prst="rect">
            <a:avLst/>
          </a:prstGeom>
        </p:spPr>
      </p:pic>
      <p:sp>
        <p:nvSpPr>
          <p:cNvPr id="7" name="TextBox 6">
            <a:extLst>
              <a:ext uri="{FF2B5EF4-FFF2-40B4-BE49-F238E27FC236}">
                <a16:creationId xmlns:a16="http://schemas.microsoft.com/office/drawing/2014/main" id="{0CCDCA13-CB9A-460B-8968-76719A4DD2BB}"/>
              </a:ext>
            </a:extLst>
          </p:cNvPr>
          <p:cNvSpPr txBox="1"/>
          <p:nvPr/>
        </p:nvSpPr>
        <p:spPr>
          <a:xfrm>
            <a:off x="3052481" y="6333098"/>
            <a:ext cx="6087036"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sz="1200" b="1" kern="1200">
                <a:solidFill>
                  <a:schemeClr val="tx1"/>
                </a:solidFill>
                <a:latin typeface="Arial Narrow" panose="020B0606020202030204" pitchFamily="34" charset="0"/>
                <a:ea typeface="+mn-ea"/>
                <a:cs typeface="+mn-cs"/>
              </a:defRPr>
            </a:lvl1pPr>
            <a:lvl2pPr marL="457200" algn="l" rtl="0" eaLnBrk="0" fontAlgn="base" hangingPunct="0">
              <a:spcBef>
                <a:spcPct val="0"/>
              </a:spcBef>
              <a:spcAft>
                <a:spcPct val="0"/>
              </a:spcAft>
              <a:defRPr sz="1200" b="1" kern="1200">
                <a:solidFill>
                  <a:schemeClr val="tx1"/>
                </a:solidFill>
                <a:latin typeface="Arial Narrow" panose="020B0606020202030204" pitchFamily="34" charset="0"/>
                <a:ea typeface="+mn-ea"/>
                <a:cs typeface="+mn-cs"/>
              </a:defRPr>
            </a:lvl2pPr>
            <a:lvl3pPr marL="914400" algn="l" rtl="0" eaLnBrk="0" fontAlgn="base" hangingPunct="0">
              <a:spcBef>
                <a:spcPct val="0"/>
              </a:spcBef>
              <a:spcAft>
                <a:spcPct val="0"/>
              </a:spcAft>
              <a:defRPr sz="1200" b="1" kern="1200">
                <a:solidFill>
                  <a:schemeClr val="tx1"/>
                </a:solidFill>
                <a:latin typeface="Arial Narrow" panose="020B0606020202030204" pitchFamily="34" charset="0"/>
                <a:ea typeface="+mn-ea"/>
                <a:cs typeface="+mn-cs"/>
              </a:defRPr>
            </a:lvl3pPr>
            <a:lvl4pPr marL="1371600" algn="l" rtl="0" eaLnBrk="0" fontAlgn="base" hangingPunct="0">
              <a:spcBef>
                <a:spcPct val="0"/>
              </a:spcBef>
              <a:spcAft>
                <a:spcPct val="0"/>
              </a:spcAft>
              <a:defRPr sz="1200" b="1" kern="1200">
                <a:solidFill>
                  <a:schemeClr val="tx1"/>
                </a:solidFill>
                <a:latin typeface="Arial Narrow" panose="020B0606020202030204" pitchFamily="34" charset="0"/>
                <a:ea typeface="+mn-ea"/>
                <a:cs typeface="+mn-cs"/>
              </a:defRPr>
            </a:lvl4pPr>
            <a:lvl5pPr marL="1828800" algn="l" rtl="0" eaLnBrk="0" fontAlgn="base" hangingPunct="0">
              <a:spcBef>
                <a:spcPct val="0"/>
              </a:spcBef>
              <a:spcAft>
                <a:spcPct val="0"/>
              </a:spcAft>
              <a:defRPr sz="1200" b="1" kern="1200">
                <a:solidFill>
                  <a:schemeClr val="tx1"/>
                </a:solidFill>
                <a:latin typeface="Arial Narrow" panose="020B0606020202030204" pitchFamily="34" charset="0"/>
                <a:ea typeface="+mn-ea"/>
                <a:cs typeface="+mn-cs"/>
              </a:defRPr>
            </a:lvl5pPr>
            <a:lvl6pPr marL="2286000" algn="l" defTabSz="914400" rtl="0" eaLnBrk="1" latinLnBrk="0" hangingPunct="1">
              <a:defRPr sz="1200" b="1" kern="1200">
                <a:solidFill>
                  <a:schemeClr val="tx1"/>
                </a:solidFill>
                <a:latin typeface="Arial Narrow" panose="020B0606020202030204" pitchFamily="34" charset="0"/>
                <a:ea typeface="+mn-ea"/>
                <a:cs typeface="+mn-cs"/>
              </a:defRPr>
            </a:lvl6pPr>
            <a:lvl7pPr marL="2743200" algn="l" defTabSz="914400" rtl="0" eaLnBrk="1" latinLnBrk="0" hangingPunct="1">
              <a:defRPr sz="1200" b="1" kern="1200">
                <a:solidFill>
                  <a:schemeClr val="tx1"/>
                </a:solidFill>
                <a:latin typeface="Arial Narrow" panose="020B0606020202030204" pitchFamily="34" charset="0"/>
                <a:ea typeface="+mn-ea"/>
                <a:cs typeface="+mn-cs"/>
              </a:defRPr>
            </a:lvl7pPr>
            <a:lvl8pPr marL="3200400" algn="l" defTabSz="914400" rtl="0" eaLnBrk="1" latinLnBrk="0" hangingPunct="1">
              <a:defRPr sz="1200" b="1" kern="1200">
                <a:solidFill>
                  <a:schemeClr val="tx1"/>
                </a:solidFill>
                <a:latin typeface="Arial Narrow" panose="020B0606020202030204" pitchFamily="34" charset="0"/>
                <a:ea typeface="+mn-ea"/>
                <a:cs typeface="+mn-cs"/>
              </a:defRPr>
            </a:lvl8pPr>
            <a:lvl9pPr marL="3657600" algn="l" defTabSz="914400" rtl="0" eaLnBrk="1" latinLnBrk="0" hangingPunct="1">
              <a:defRPr sz="1200" b="1" kern="1200">
                <a:solidFill>
                  <a:schemeClr val="tx1"/>
                </a:solidFill>
                <a:latin typeface="Arial Narrow" panose="020B0606020202030204" pitchFamily="34" charset="0"/>
                <a:ea typeface="+mn-ea"/>
                <a:cs typeface="+mn-cs"/>
              </a:defRPr>
            </a:lvl9pPr>
          </a:lstStyle>
          <a:p>
            <a:r>
              <a:rPr lang="en-US" sz="1800" dirty="0">
                <a:solidFill>
                  <a:srgbClr val="0000FF"/>
                </a:solidFill>
                <a:hlinkClick r:id="rId6">
                  <a:extLst>
                    <a:ext uri="{A12FA001-AC4F-418D-AE19-62706E023703}">
                      <ahyp:hlinkClr xmlns:ahyp="http://schemas.microsoft.com/office/drawing/2018/hyperlinkcolor" val="tx"/>
                    </a:ext>
                  </a:extLst>
                </a:hlinkClick>
              </a:rPr>
              <a:t>https://www.txel.org/media/odafmp2j/english-learners-video.mp4</a:t>
            </a:r>
            <a:r>
              <a:rPr lang="en-US" sz="1800" dirty="0">
                <a:solidFill>
                  <a:srgbClr val="0000FF"/>
                </a:solidFill>
              </a:rPr>
              <a:t> </a:t>
            </a:r>
          </a:p>
        </p:txBody>
      </p:sp>
    </p:spTree>
    <p:extLst>
      <p:ext uri="{BB962C8B-B14F-4D97-AF65-F5344CB8AC3E}">
        <p14:creationId xmlns:p14="http://schemas.microsoft.com/office/powerpoint/2010/main" val="58781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979" fill="hold"/>
                                        <p:tgtEl>
                                          <p:spTgt spid="5"/>
                                        </p:tgtEl>
                                      </p:cBhvr>
                                    </p:cmd>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4667-20F6-451D-BF76-EDE6D8DC0BBF}"/>
              </a:ext>
            </a:extLst>
          </p:cNvPr>
          <p:cNvSpPr>
            <a:spLocks noGrp="1"/>
          </p:cNvSpPr>
          <p:nvPr>
            <p:ph type="title"/>
          </p:nvPr>
        </p:nvSpPr>
        <p:spPr/>
        <p:txBody>
          <a:bodyPr/>
          <a:lstStyle/>
          <a:p>
            <a:r>
              <a:rPr lang="en-US" dirty="0"/>
              <a:t>Handouts and Worksheets</a:t>
            </a:r>
          </a:p>
        </p:txBody>
      </p:sp>
      <p:sp>
        <p:nvSpPr>
          <p:cNvPr id="4" name="Slide Number Placeholder 3">
            <a:extLst>
              <a:ext uri="{FF2B5EF4-FFF2-40B4-BE49-F238E27FC236}">
                <a16:creationId xmlns:a16="http://schemas.microsoft.com/office/drawing/2014/main" id="{40876685-C99E-4B43-99B1-60BB34F30C4A}"/>
              </a:ext>
            </a:extLst>
          </p:cNvPr>
          <p:cNvSpPr>
            <a:spLocks noGrp="1"/>
          </p:cNvSpPr>
          <p:nvPr>
            <p:ph type="sldNum" sz="quarter" idx="12"/>
          </p:nvPr>
        </p:nvSpPr>
        <p:spPr/>
        <p:txBody>
          <a:bodyPr/>
          <a:lstStyle/>
          <a:p>
            <a:pPr>
              <a:defRPr/>
            </a:pPr>
            <a:fld id="{6AEC214C-A56B-9540-8AEB-8257408B4110}" type="slidenum">
              <a:rPr lang="en-US" smtClean="0"/>
              <a:pPr>
                <a:defRPr/>
              </a:pPr>
              <a:t>30</a:t>
            </a:fld>
            <a:endParaRPr lang="en-US"/>
          </a:p>
        </p:txBody>
      </p:sp>
      <p:pic>
        <p:nvPicPr>
          <p:cNvPr id="5" name="Picture 4">
            <a:extLst>
              <a:ext uri="{FF2B5EF4-FFF2-40B4-BE49-F238E27FC236}">
                <a16:creationId xmlns:a16="http://schemas.microsoft.com/office/drawing/2014/main" id="{FE9DD10A-C74E-4FE7-87F5-F52B239F3EFC}"/>
              </a:ext>
            </a:extLst>
          </p:cNvPr>
          <p:cNvPicPr>
            <a:picLocks noChangeAspect="1"/>
          </p:cNvPicPr>
          <p:nvPr/>
        </p:nvPicPr>
        <p:blipFill>
          <a:blip r:embed="rId2"/>
          <a:stretch>
            <a:fillRect/>
          </a:stretch>
        </p:blipFill>
        <p:spPr>
          <a:xfrm rot="20829940">
            <a:off x="1662997" y="1476668"/>
            <a:ext cx="2827355" cy="3718783"/>
          </a:xfrm>
          <a:prstGeom prst="rect">
            <a:avLst/>
          </a:prstGeom>
          <a:ln>
            <a:noFill/>
          </a:ln>
          <a:effectLst>
            <a:outerShdw blurRad="190500" algn="tl" rotWithShape="0">
              <a:srgbClr val="000000">
                <a:alpha val="70000"/>
              </a:srgbClr>
            </a:outerShdw>
          </a:effectLst>
        </p:spPr>
      </p:pic>
      <p:pic>
        <p:nvPicPr>
          <p:cNvPr id="7" name="Picture 3">
            <a:extLst>
              <a:ext uri="{FF2B5EF4-FFF2-40B4-BE49-F238E27FC236}">
                <a16:creationId xmlns:a16="http://schemas.microsoft.com/office/drawing/2014/main" id="{83C53DFF-54DB-4E57-BA3B-EEB23EB1B7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829940">
            <a:off x="5737641" y="1449482"/>
            <a:ext cx="2891774" cy="39211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11">
            <a:extLst>
              <a:ext uri="{FF2B5EF4-FFF2-40B4-BE49-F238E27FC236}">
                <a16:creationId xmlns:a16="http://schemas.microsoft.com/office/drawing/2014/main" id="{470EB34E-3BA1-4764-AB07-8C9E0C29DC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829940">
            <a:off x="7826080" y="3112334"/>
            <a:ext cx="2744508" cy="33350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1EAA888-46FF-4B66-A918-A63EEA9189DE}"/>
              </a:ext>
            </a:extLst>
          </p:cNvPr>
          <p:cNvPicPr>
            <a:picLocks noChangeAspect="1"/>
          </p:cNvPicPr>
          <p:nvPr/>
        </p:nvPicPr>
        <p:blipFill>
          <a:blip r:embed="rId5"/>
          <a:stretch>
            <a:fillRect/>
          </a:stretch>
        </p:blipFill>
        <p:spPr>
          <a:xfrm rot="20112340">
            <a:off x="2659499" y="3529649"/>
            <a:ext cx="3797319" cy="25113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00391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1CFD-DD57-466C-B779-708DD1E991B4}"/>
              </a:ext>
            </a:extLst>
          </p:cNvPr>
          <p:cNvSpPr>
            <a:spLocks noGrp="1"/>
          </p:cNvSpPr>
          <p:nvPr>
            <p:ph type="title"/>
          </p:nvPr>
        </p:nvSpPr>
        <p:spPr/>
        <p:txBody>
          <a:bodyPr/>
          <a:lstStyle/>
          <a:p>
            <a:r>
              <a:rPr lang="en-US" dirty="0"/>
              <a:t>Scoring Rubric</a:t>
            </a:r>
          </a:p>
        </p:txBody>
      </p:sp>
      <p:sp>
        <p:nvSpPr>
          <p:cNvPr id="4" name="Slide Number Placeholder 3">
            <a:extLst>
              <a:ext uri="{FF2B5EF4-FFF2-40B4-BE49-F238E27FC236}">
                <a16:creationId xmlns:a16="http://schemas.microsoft.com/office/drawing/2014/main" id="{C17E4F90-E88D-4FB2-A654-67E7EF4A140F}"/>
              </a:ext>
            </a:extLst>
          </p:cNvPr>
          <p:cNvSpPr>
            <a:spLocks noGrp="1"/>
          </p:cNvSpPr>
          <p:nvPr>
            <p:ph type="sldNum" sz="quarter" idx="12"/>
          </p:nvPr>
        </p:nvSpPr>
        <p:spPr/>
        <p:txBody>
          <a:bodyPr/>
          <a:lstStyle/>
          <a:p>
            <a:pPr>
              <a:defRPr/>
            </a:pPr>
            <a:fld id="{6AEC214C-A56B-9540-8AEB-8257408B4110}" type="slidenum">
              <a:rPr lang="en-US" smtClean="0"/>
              <a:pPr>
                <a:defRPr/>
              </a:pPr>
              <a:t>31</a:t>
            </a:fld>
            <a:endParaRPr lang="en-US"/>
          </a:p>
        </p:txBody>
      </p:sp>
      <p:pic>
        <p:nvPicPr>
          <p:cNvPr id="5" name="Picture 2" descr="scan0004">
            <a:extLst>
              <a:ext uri="{FF2B5EF4-FFF2-40B4-BE49-F238E27FC236}">
                <a16:creationId xmlns:a16="http://schemas.microsoft.com/office/drawing/2014/main" id="{68283741-C10C-491E-A432-F820E1F2F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9286" y="18256"/>
            <a:ext cx="5410200" cy="6821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718D9BF8-B293-46D5-B98A-CF3D59F71CAF}"/>
              </a:ext>
            </a:extLst>
          </p:cNvPr>
          <p:cNvSpPr>
            <a:spLocks noChangeArrowheads="1"/>
          </p:cNvSpPr>
          <p:nvPr/>
        </p:nvSpPr>
        <p:spPr bwMode="auto">
          <a:xfrm>
            <a:off x="5052474" y="2815432"/>
            <a:ext cx="257175" cy="3016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
        <p:nvSpPr>
          <p:cNvPr id="7" name="Text Box 4">
            <a:extLst>
              <a:ext uri="{FF2B5EF4-FFF2-40B4-BE49-F238E27FC236}">
                <a16:creationId xmlns:a16="http://schemas.microsoft.com/office/drawing/2014/main" id="{1CBC952C-FF0F-4DD9-BBD1-C53BBC33C6C7}"/>
              </a:ext>
            </a:extLst>
          </p:cNvPr>
          <p:cNvSpPr txBox="1">
            <a:spLocks noChangeArrowheads="1"/>
          </p:cNvSpPr>
          <p:nvPr/>
        </p:nvSpPr>
        <p:spPr bwMode="auto">
          <a:xfrm>
            <a:off x="369116" y="2078039"/>
            <a:ext cx="3815535"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spcBef>
                <a:spcPct val="50000"/>
              </a:spcBef>
            </a:pPr>
            <a:r>
              <a:rPr lang="en-US" altLang="en-US" sz="2400" b="0" dirty="0">
                <a:latin typeface="+mn-lt"/>
              </a:rPr>
              <a:t>Is there a storyline? </a:t>
            </a:r>
          </a:p>
          <a:p>
            <a:pPr eaLnBrk="1" hangingPunct="1">
              <a:spcBef>
                <a:spcPct val="50000"/>
              </a:spcBef>
            </a:pPr>
            <a:r>
              <a:rPr lang="en-US" altLang="en-US" sz="2400" b="0" dirty="0">
                <a:latin typeface="+mn-lt"/>
              </a:rPr>
              <a:t>Yes = 3, 4 or 5</a:t>
            </a:r>
          </a:p>
          <a:p>
            <a:pPr eaLnBrk="1" hangingPunct="1">
              <a:spcBef>
                <a:spcPct val="50000"/>
              </a:spcBef>
            </a:pPr>
            <a:r>
              <a:rPr lang="en-US" altLang="en-US" sz="2400" b="0" dirty="0">
                <a:latin typeface="+mn-lt"/>
              </a:rPr>
              <a:t>No = 2, 1, or 0</a:t>
            </a:r>
          </a:p>
          <a:p>
            <a:pPr eaLnBrk="1" hangingPunct="1">
              <a:spcBef>
                <a:spcPct val="50000"/>
              </a:spcBef>
            </a:pPr>
            <a:r>
              <a:rPr lang="en-US" altLang="en-US" sz="2400" b="0" dirty="0">
                <a:latin typeface="+mn-lt"/>
              </a:rPr>
              <a:t>Are there errors throughout?</a:t>
            </a:r>
          </a:p>
          <a:p>
            <a:pPr eaLnBrk="1" hangingPunct="1">
              <a:spcBef>
                <a:spcPct val="50000"/>
              </a:spcBef>
            </a:pPr>
            <a:r>
              <a:rPr lang="en-US" altLang="en-US" sz="2400" b="0" dirty="0">
                <a:latin typeface="+mn-lt"/>
              </a:rPr>
              <a:t>Yes = 3</a:t>
            </a:r>
          </a:p>
          <a:p>
            <a:pPr eaLnBrk="1" hangingPunct="1">
              <a:spcBef>
                <a:spcPct val="50000"/>
              </a:spcBef>
            </a:pPr>
            <a:r>
              <a:rPr lang="en-US" altLang="en-US" sz="2400" b="0" dirty="0">
                <a:latin typeface="+mn-lt"/>
              </a:rPr>
              <a:t>No = 4 or 5</a:t>
            </a:r>
          </a:p>
        </p:txBody>
      </p:sp>
      <p:sp>
        <p:nvSpPr>
          <p:cNvPr id="8" name="AutoShape 5">
            <a:extLst>
              <a:ext uri="{FF2B5EF4-FFF2-40B4-BE49-F238E27FC236}">
                <a16:creationId xmlns:a16="http://schemas.microsoft.com/office/drawing/2014/main" id="{F771B3AD-96FC-43A1-BB4E-E81B8C271BCD}"/>
              </a:ext>
            </a:extLst>
          </p:cNvPr>
          <p:cNvSpPr>
            <a:spLocks/>
          </p:cNvSpPr>
          <p:nvPr/>
        </p:nvSpPr>
        <p:spPr bwMode="auto">
          <a:xfrm>
            <a:off x="4952461" y="4160045"/>
            <a:ext cx="239712" cy="2549525"/>
          </a:xfrm>
          <a:prstGeom prst="leftBrace">
            <a:avLst>
              <a:gd name="adj1" fmla="val 88632"/>
              <a:gd name="adj2" fmla="val 50000"/>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
        <p:nvSpPr>
          <p:cNvPr id="9" name="Text Box 6">
            <a:extLst>
              <a:ext uri="{FF2B5EF4-FFF2-40B4-BE49-F238E27FC236}">
                <a16:creationId xmlns:a16="http://schemas.microsoft.com/office/drawing/2014/main" id="{4DA5C6FD-3472-47DA-A287-A565A0F938C0}"/>
              </a:ext>
            </a:extLst>
          </p:cNvPr>
          <p:cNvSpPr txBox="1">
            <a:spLocks noChangeArrowheads="1"/>
          </p:cNvSpPr>
          <p:nvPr/>
        </p:nvSpPr>
        <p:spPr bwMode="auto">
          <a:xfrm>
            <a:off x="4184652" y="5325244"/>
            <a:ext cx="8286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spcBef>
                <a:spcPct val="50000"/>
              </a:spcBef>
            </a:pPr>
            <a:r>
              <a:rPr lang="en-US" altLang="en-US" sz="1600" dirty="0"/>
              <a:t>Fluent</a:t>
            </a:r>
          </a:p>
        </p:txBody>
      </p:sp>
      <p:sp>
        <p:nvSpPr>
          <p:cNvPr id="10" name="Text Box 7">
            <a:extLst>
              <a:ext uri="{FF2B5EF4-FFF2-40B4-BE49-F238E27FC236}">
                <a16:creationId xmlns:a16="http://schemas.microsoft.com/office/drawing/2014/main" id="{BE662F1F-41B5-48E0-84B1-DF6583EA8923}"/>
              </a:ext>
            </a:extLst>
          </p:cNvPr>
          <p:cNvSpPr txBox="1">
            <a:spLocks noChangeArrowheads="1"/>
          </p:cNvSpPr>
          <p:nvPr/>
        </p:nvSpPr>
        <p:spPr bwMode="auto">
          <a:xfrm>
            <a:off x="8527512" y="1502569"/>
            <a:ext cx="1571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spcBef>
                <a:spcPct val="50000"/>
              </a:spcBef>
            </a:pPr>
            <a:r>
              <a:rPr lang="en-US" altLang="en-US" sz="1600" dirty="0">
                <a:solidFill>
                  <a:srgbClr val="FF3300"/>
                </a:solidFill>
              </a:rPr>
              <a:t>Isolated Words</a:t>
            </a:r>
          </a:p>
        </p:txBody>
      </p:sp>
      <p:sp>
        <p:nvSpPr>
          <p:cNvPr id="11" name="Rectangle 8">
            <a:extLst>
              <a:ext uri="{FF2B5EF4-FFF2-40B4-BE49-F238E27FC236}">
                <a16:creationId xmlns:a16="http://schemas.microsoft.com/office/drawing/2014/main" id="{C13256A4-0A82-4A4C-A7E5-896E4113F3D4}"/>
              </a:ext>
            </a:extLst>
          </p:cNvPr>
          <p:cNvSpPr>
            <a:spLocks noChangeArrowheads="1"/>
          </p:cNvSpPr>
          <p:nvPr/>
        </p:nvSpPr>
        <p:spPr bwMode="auto">
          <a:xfrm>
            <a:off x="8591011" y="1513681"/>
            <a:ext cx="1409700" cy="311150"/>
          </a:xfrm>
          <a:prstGeom prst="rect">
            <a:avLst/>
          </a:prstGeom>
          <a:noFill/>
          <a:ln w="2857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
        <p:nvSpPr>
          <p:cNvPr id="12" name="Rectangle 9">
            <a:extLst>
              <a:ext uri="{FF2B5EF4-FFF2-40B4-BE49-F238E27FC236}">
                <a16:creationId xmlns:a16="http://schemas.microsoft.com/office/drawing/2014/main" id="{043E20C7-BD02-4A0C-8CFA-8B648AD500FA}"/>
              </a:ext>
            </a:extLst>
          </p:cNvPr>
          <p:cNvSpPr>
            <a:spLocks noChangeArrowheads="1"/>
          </p:cNvSpPr>
          <p:nvPr/>
        </p:nvSpPr>
        <p:spPr bwMode="auto">
          <a:xfrm>
            <a:off x="8633873" y="2159795"/>
            <a:ext cx="1549400" cy="268287"/>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
        <p:nvSpPr>
          <p:cNvPr id="13" name="Text Box 10">
            <a:extLst>
              <a:ext uri="{FF2B5EF4-FFF2-40B4-BE49-F238E27FC236}">
                <a16:creationId xmlns:a16="http://schemas.microsoft.com/office/drawing/2014/main" id="{7F1F9310-F8F0-407F-9900-E8284852EDD5}"/>
              </a:ext>
            </a:extLst>
          </p:cNvPr>
          <p:cNvSpPr txBox="1">
            <a:spLocks noChangeArrowheads="1"/>
          </p:cNvSpPr>
          <p:nvPr/>
        </p:nvSpPr>
        <p:spPr bwMode="auto">
          <a:xfrm>
            <a:off x="4374611" y="1491456"/>
            <a:ext cx="147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spcBef>
                <a:spcPct val="50000"/>
              </a:spcBef>
            </a:pPr>
            <a:r>
              <a:rPr lang="en-US" altLang="en-US" sz="1600">
                <a:solidFill>
                  <a:srgbClr val="FF3300"/>
                </a:solidFill>
              </a:rPr>
              <a:t>“I don’t know”</a:t>
            </a:r>
          </a:p>
        </p:txBody>
      </p:sp>
      <p:sp>
        <p:nvSpPr>
          <p:cNvPr id="14" name="Oval 11">
            <a:extLst>
              <a:ext uri="{FF2B5EF4-FFF2-40B4-BE49-F238E27FC236}">
                <a16:creationId xmlns:a16="http://schemas.microsoft.com/office/drawing/2014/main" id="{530867B0-4B65-4066-B2AE-D8C463A9346B}"/>
              </a:ext>
            </a:extLst>
          </p:cNvPr>
          <p:cNvSpPr>
            <a:spLocks noChangeArrowheads="1"/>
          </p:cNvSpPr>
          <p:nvPr/>
        </p:nvSpPr>
        <p:spPr bwMode="auto">
          <a:xfrm>
            <a:off x="4298412" y="1439069"/>
            <a:ext cx="1614487" cy="4508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Tree>
    <p:extLst>
      <p:ext uri="{BB962C8B-B14F-4D97-AF65-F5344CB8AC3E}">
        <p14:creationId xmlns:p14="http://schemas.microsoft.com/office/powerpoint/2010/main" val="366689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linds(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linds(horizont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linds(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nodeType="clickEffect">
                                  <p:stCondLst>
                                    <p:cond delay="0"/>
                                  </p:stCondLst>
                                  <p:childTnLst>
                                    <p:animEffect transition="out" filter="blinds(horizontal)">
                                      <p:cBhvr>
                                        <p:cTn id="44" dur="500"/>
                                        <p:tgtEl>
                                          <p:spTgt spid="7">
                                            <p:txEl>
                                              <p:pRg st="0" end="0"/>
                                            </p:txEl>
                                          </p:spTgt>
                                        </p:tgtEl>
                                      </p:cBhvr>
                                    </p:animEffect>
                                    <p:set>
                                      <p:cBhvr>
                                        <p:cTn id="45" dur="1" fill="hold">
                                          <p:stCondLst>
                                            <p:cond delay="499"/>
                                          </p:stCondLst>
                                        </p:cTn>
                                        <p:tgtEl>
                                          <p:spTgt spid="7">
                                            <p:txEl>
                                              <p:pRg st="0" end="0"/>
                                            </p:txEl>
                                          </p:spTgt>
                                        </p:tgtEl>
                                        <p:attrNameLst>
                                          <p:attrName>style.visibility</p:attrName>
                                        </p:attrNameLst>
                                      </p:cBhvr>
                                      <p:to>
                                        <p:strVal val="hidden"/>
                                      </p:to>
                                    </p:set>
                                  </p:childTnLst>
                                </p:cTn>
                              </p:par>
                              <p:par>
                                <p:cTn id="46" presetID="3" presetClass="exit" presetSubtype="10" fill="hold" nodeType="withEffect">
                                  <p:stCondLst>
                                    <p:cond delay="0"/>
                                  </p:stCondLst>
                                  <p:childTnLst>
                                    <p:animEffect transition="out" filter="blinds(horizontal)">
                                      <p:cBhvr>
                                        <p:cTn id="47" dur="500"/>
                                        <p:tgtEl>
                                          <p:spTgt spid="7">
                                            <p:txEl>
                                              <p:pRg st="1" end="1"/>
                                            </p:txEl>
                                          </p:spTgt>
                                        </p:tgtEl>
                                      </p:cBhvr>
                                    </p:animEffect>
                                    <p:set>
                                      <p:cBhvr>
                                        <p:cTn id="48" dur="1" fill="hold">
                                          <p:stCondLst>
                                            <p:cond delay="499"/>
                                          </p:stCondLst>
                                        </p:cTn>
                                        <p:tgtEl>
                                          <p:spTgt spid="7">
                                            <p:txEl>
                                              <p:pRg st="1" end="1"/>
                                            </p:txEl>
                                          </p:spTgt>
                                        </p:tgtEl>
                                        <p:attrNameLst>
                                          <p:attrName>style.visibility</p:attrName>
                                        </p:attrNameLst>
                                      </p:cBhvr>
                                      <p:to>
                                        <p:strVal val="hidden"/>
                                      </p:to>
                                    </p:set>
                                  </p:childTnLst>
                                </p:cTn>
                              </p:par>
                              <p:par>
                                <p:cTn id="49" presetID="3" presetClass="exit" presetSubtype="10" fill="hold" nodeType="withEffect">
                                  <p:stCondLst>
                                    <p:cond delay="0"/>
                                  </p:stCondLst>
                                  <p:childTnLst>
                                    <p:animEffect transition="out" filter="blinds(horizontal)">
                                      <p:cBhvr>
                                        <p:cTn id="50" dur="500"/>
                                        <p:tgtEl>
                                          <p:spTgt spid="7">
                                            <p:txEl>
                                              <p:pRg st="3" end="3"/>
                                            </p:txEl>
                                          </p:spTgt>
                                        </p:tgtEl>
                                      </p:cBhvr>
                                    </p:animEffect>
                                    <p:set>
                                      <p:cBhvr>
                                        <p:cTn id="51" dur="1" fill="hold">
                                          <p:stCondLst>
                                            <p:cond delay="499"/>
                                          </p:stCondLst>
                                        </p:cTn>
                                        <p:tgtEl>
                                          <p:spTgt spid="7">
                                            <p:txEl>
                                              <p:pRg st="3" end="3"/>
                                            </p:txEl>
                                          </p:spTgt>
                                        </p:tgtEl>
                                        <p:attrNameLst>
                                          <p:attrName>style.visibility</p:attrName>
                                        </p:attrNameLst>
                                      </p:cBhvr>
                                      <p:to>
                                        <p:strVal val="hidden"/>
                                      </p:to>
                                    </p:set>
                                  </p:childTnLst>
                                </p:cTn>
                              </p:par>
                              <p:par>
                                <p:cTn id="52" presetID="3" presetClass="exit" presetSubtype="10" fill="hold" nodeType="withEffect">
                                  <p:stCondLst>
                                    <p:cond delay="0"/>
                                  </p:stCondLst>
                                  <p:childTnLst>
                                    <p:animEffect transition="out" filter="blinds(horizontal)">
                                      <p:cBhvr>
                                        <p:cTn id="53" dur="500"/>
                                        <p:tgtEl>
                                          <p:spTgt spid="7">
                                            <p:txEl>
                                              <p:pRg st="4" end="4"/>
                                            </p:txEl>
                                          </p:spTgt>
                                        </p:tgtEl>
                                      </p:cBhvr>
                                    </p:animEffect>
                                    <p:set>
                                      <p:cBhvr>
                                        <p:cTn id="54" dur="1" fill="hold">
                                          <p:stCondLst>
                                            <p:cond delay="499"/>
                                          </p:stCondLst>
                                        </p:cTn>
                                        <p:tgtEl>
                                          <p:spTgt spid="7">
                                            <p:txEl>
                                              <p:pRg st="4" end="4"/>
                                            </p:txEl>
                                          </p:spTgt>
                                        </p:tgtEl>
                                        <p:attrNameLst>
                                          <p:attrName>style.visibility</p:attrName>
                                        </p:attrNameLst>
                                      </p:cBhvr>
                                      <p:to>
                                        <p:strVal val="hidden"/>
                                      </p:to>
                                    </p:set>
                                  </p:childTnLst>
                                </p:cTn>
                              </p:par>
                              <p:par>
                                <p:cTn id="55" presetID="3" presetClass="exit" presetSubtype="10" fill="hold" nodeType="withEffect">
                                  <p:stCondLst>
                                    <p:cond delay="0"/>
                                  </p:stCondLst>
                                  <p:childTnLst>
                                    <p:animEffect transition="out" filter="blinds(horizontal)">
                                      <p:cBhvr>
                                        <p:cTn id="56" dur="500"/>
                                        <p:tgtEl>
                                          <p:spTgt spid="7">
                                            <p:txEl>
                                              <p:pRg st="5" end="5"/>
                                            </p:txEl>
                                          </p:spTgt>
                                        </p:tgtEl>
                                      </p:cBhvr>
                                    </p:animEffect>
                                    <p:set>
                                      <p:cBhvr>
                                        <p:cTn id="57" dur="1" fill="hold">
                                          <p:stCondLst>
                                            <p:cond delay="499"/>
                                          </p:stCondLst>
                                        </p:cTn>
                                        <p:tgtEl>
                                          <p:spTgt spid="7">
                                            <p:txEl>
                                              <p:pRg st="5" end="5"/>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7">
                                            <p:txEl>
                                              <p:pRg st="0" end="0"/>
                                            </p:txEl>
                                          </p:spTgt>
                                        </p:tgtEl>
                                        <p:attrNameLst>
                                          <p:attrName>style.visibility</p:attrName>
                                        </p:attrNameLst>
                                      </p:cBhvr>
                                      <p:to>
                                        <p:strVal val="visible"/>
                                      </p:to>
                                    </p:set>
                                    <p:animEffect transition="in" filter="blinds(horizontal)">
                                      <p:cBhvr>
                                        <p:cTn id="62" dur="500"/>
                                        <p:tgtEl>
                                          <p:spTgt spid="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7">
                                            <p:txEl>
                                              <p:pRg st="2" end="2"/>
                                            </p:txEl>
                                          </p:spTgt>
                                        </p:tgtEl>
                                        <p:attrNameLst>
                                          <p:attrName>style.visibility</p:attrName>
                                        </p:attrNameLst>
                                      </p:cBhvr>
                                      <p:to>
                                        <p:strVal val="visible"/>
                                      </p:to>
                                    </p:set>
                                    <p:animEffect transition="in" filter="blinds(horizontal)">
                                      <p:cBhvr>
                                        <p:cTn id="67" dur="500"/>
                                        <p:tgtEl>
                                          <p:spTgt spid="7">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linds(horizontal)">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blinds(horizontal)">
                                      <p:cBhvr>
                                        <p:cTn id="77" dur="500"/>
                                        <p:tgtEl>
                                          <p:spTgt spid="10"/>
                                        </p:tgtEl>
                                      </p:cBhvr>
                                    </p:animEffect>
                                  </p:childTnLst>
                                </p:cTn>
                              </p:par>
                              <p:par>
                                <p:cTn id="78" presetID="3" presetClass="entr" presetSubtype="10" fill="hold" nodeType="with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blinds(horizontal)">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blinds(horizontal)">
                                      <p:cBhvr>
                                        <p:cTn id="85" dur="500"/>
                                        <p:tgtEl>
                                          <p:spTgt spid="13"/>
                                        </p:tgtEl>
                                      </p:cBhvr>
                                    </p:animEffect>
                                  </p:childTnLst>
                                </p:cTn>
                              </p:par>
                              <p:par>
                                <p:cTn id="86" presetID="3" presetClass="entr" presetSubtype="10" fill="hold"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blinds(horizontal)">
                                      <p:cBhvr>
                                        <p:cTn id="8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92F3-5714-4765-B5DD-E852CA04BDC1}"/>
              </a:ext>
            </a:extLst>
          </p:cNvPr>
          <p:cNvSpPr>
            <a:spLocks noGrp="1"/>
          </p:cNvSpPr>
          <p:nvPr>
            <p:ph type="title"/>
          </p:nvPr>
        </p:nvSpPr>
        <p:spPr/>
        <p:txBody>
          <a:bodyPr/>
          <a:lstStyle/>
          <a:p>
            <a:r>
              <a:rPr lang="en-US" dirty="0"/>
              <a:t>Let’s Tell Stories – Flow Chart</a:t>
            </a:r>
          </a:p>
        </p:txBody>
      </p:sp>
      <p:sp>
        <p:nvSpPr>
          <p:cNvPr id="4" name="Slide Number Placeholder 3">
            <a:extLst>
              <a:ext uri="{FF2B5EF4-FFF2-40B4-BE49-F238E27FC236}">
                <a16:creationId xmlns:a16="http://schemas.microsoft.com/office/drawing/2014/main" id="{178A38EE-D815-4F15-9059-84AF001E26E6}"/>
              </a:ext>
            </a:extLst>
          </p:cNvPr>
          <p:cNvSpPr>
            <a:spLocks noGrp="1"/>
          </p:cNvSpPr>
          <p:nvPr>
            <p:ph type="sldNum" sz="quarter" idx="12"/>
          </p:nvPr>
        </p:nvSpPr>
        <p:spPr/>
        <p:txBody>
          <a:bodyPr/>
          <a:lstStyle/>
          <a:p>
            <a:pPr>
              <a:defRPr/>
            </a:pPr>
            <a:fld id="{6AEC214C-A56B-9540-8AEB-8257408B4110}" type="slidenum">
              <a:rPr lang="en-US" smtClean="0"/>
              <a:pPr>
                <a:defRPr/>
              </a:pPr>
              <a:t>32</a:t>
            </a:fld>
            <a:endParaRPr lang="en-US"/>
          </a:p>
        </p:txBody>
      </p:sp>
      <p:pic>
        <p:nvPicPr>
          <p:cNvPr id="6" name="Picture 5" descr="A screenshot of a computer&#10;&#10;Description automatically generated with medium confidence">
            <a:extLst>
              <a:ext uri="{FF2B5EF4-FFF2-40B4-BE49-F238E27FC236}">
                <a16:creationId xmlns:a16="http://schemas.microsoft.com/office/drawing/2014/main" id="{B73812BE-3C9D-4DA4-80D6-416A1BBE8D51}"/>
              </a:ext>
            </a:extLst>
          </p:cNvPr>
          <p:cNvPicPr>
            <a:picLocks noChangeAspect="1"/>
          </p:cNvPicPr>
          <p:nvPr/>
        </p:nvPicPr>
        <p:blipFill>
          <a:blip r:embed="rId2"/>
          <a:stretch>
            <a:fillRect/>
          </a:stretch>
        </p:blipFill>
        <p:spPr>
          <a:xfrm>
            <a:off x="2482459" y="1062741"/>
            <a:ext cx="7058147" cy="5293610"/>
          </a:xfrm>
          <a:prstGeom prst="rect">
            <a:avLst/>
          </a:prstGeom>
        </p:spPr>
      </p:pic>
    </p:spTree>
    <p:extLst>
      <p:ext uri="{BB962C8B-B14F-4D97-AF65-F5344CB8AC3E}">
        <p14:creationId xmlns:p14="http://schemas.microsoft.com/office/powerpoint/2010/main" val="4185300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04861-8308-48BF-87E2-B0B33E60AE7E}"/>
              </a:ext>
            </a:extLst>
          </p:cNvPr>
          <p:cNvSpPr>
            <a:spLocks noGrp="1"/>
          </p:cNvSpPr>
          <p:nvPr>
            <p:ph type="title"/>
          </p:nvPr>
        </p:nvSpPr>
        <p:spPr/>
        <p:txBody>
          <a:bodyPr/>
          <a:lstStyle/>
          <a:p>
            <a:r>
              <a:rPr lang="en-US" dirty="0"/>
              <a:t>Let’s Tell Stories – Scoring Practice</a:t>
            </a:r>
          </a:p>
        </p:txBody>
      </p:sp>
      <p:graphicFrame>
        <p:nvGraphicFramePr>
          <p:cNvPr id="5" name="Table 5">
            <a:extLst>
              <a:ext uri="{FF2B5EF4-FFF2-40B4-BE49-F238E27FC236}">
                <a16:creationId xmlns:a16="http://schemas.microsoft.com/office/drawing/2014/main" id="{223ACD48-9F8A-4C0D-AB39-3BA5221E3707}"/>
              </a:ext>
            </a:extLst>
          </p:cNvPr>
          <p:cNvGraphicFramePr>
            <a:graphicFrameLocks noGrp="1"/>
          </p:cNvGraphicFramePr>
          <p:nvPr>
            <p:ph idx="1"/>
          </p:nvPr>
        </p:nvGraphicFramePr>
        <p:xfrm>
          <a:off x="207628" y="1767251"/>
          <a:ext cx="8402972" cy="4160520"/>
        </p:xfrm>
        <a:graphic>
          <a:graphicData uri="http://schemas.openxmlformats.org/drawingml/2006/table">
            <a:tbl>
              <a:tblPr firstRow="1" bandRow="1">
                <a:tableStyleId>{5C22544A-7EE6-4342-B048-85BDC9FD1C3A}</a:tableStyleId>
              </a:tblPr>
              <a:tblGrid>
                <a:gridCol w="1042975">
                  <a:extLst>
                    <a:ext uri="{9D8B030D-6E8A-4147-A177-3AD203B41FA5}">
                      <a16:colId xmlns:a16="http://schemas.microsoft.com/office/drawing/2014/main" val="1657978835"/>
                    </a:ext>
                  </a:extLst>
                </a:gridCol>
                <a:gridCol w="6537876">
                  <a:extLst>
                    <a:ext uri="{9D8B030D-6E8A-4147-A177-3AD203B41FA5}">
                      <a16:colId xmlns:a16="http://schemas.microsoft.com/office/drawing/2014/main" val="4274620044"/>
                    </a:ext>
                  </a:extLst>
                </a:gridCol>
                <a:gridCol w="822121">
                  <a:extLst>
                    <a:ext uri="{9D8B030D-6E8A-4147-A177-3AD203B41FA5}">
                      <a16:colId xmlns:a16="http://schemas.microsoft.com/office/drawing/2014/main" val="45313004"/>
                    </a:ext>
                  </a:extLst>
                </a:gridCol>
              </a:tblGrid>
              <a:tr h="370840">
                <a:tc>
                  <a:txBody>
                    <a:bodyPr/>
                    <a:lstStyle/>
                    <a:p>
                      <a:r>
                        <a:rPr lang="en-US" sz="1600" dirty="0"/>
                        <a:t>Student</a:t>
                      </a:r>
                    </a:p>
                  </a:txBody>
                  <a:tcPr anchor="ctr"/>
                </a:tc>
                <a:tc>
                  <a:txBody>
                    <a:bodyPr/>
                    <a:lstStyle/>
                    <a:p>
                      <a:r>
                        <a:rPr lang="en-US" sz="1600" dirty="0"/>
                        <a:t>Sample Response</a:t>
                      </a:r>
                    </a:p>
                  </a:txBody>
                  <a:tcPr anchor="ctr"/>
                </a:tc>
                <a:tc>
                  <a:txBody>
                    <a:bodyPr/>
                    <a:lstStyle/>
                    <a:p>
                      <a:r>
                        <a:rPr lang="en-US" sz="1600" dirty="0"/>
                        <a:t>Score</a:t>
                      </a:r>
                    </a:p>
                  </a:txBody>
                  <a:tcPr anchor="ctr"/>
                </a:tc>
                <a:extLst>
                  <a:ext uri="{0D108BD9-81ED-4DB2-BD59-A6C34878D82A}">
                    <a16:rowId xmlns:a16="http://schemas.microsoft.com/office/drawing/2014/main" val="353952301"/>
                  </a:ext>
                </a:extLst>
              </a:tr>
              <a:tr h="370840">
                <a:tc>
                  <a:txBody>
                    <a:bodyPr/>
                    <a:lstStyle/>
                    <a:p>
                      <a:pPr algn="ctr"/>
                      <a:r>
                        <a:rPr lang="en-US" sz="1600" dirty="0"/>
                        <a:t>1</a:t>
                      </a:r>
                    </a:p>
                  </a:txBody>
                  <a:tcPr anchor="ctr"/>
                </a:tc>
                <a:tc>
                  <a:txBody>
                    <a:bodyPr/>
                    <a:lstStyle/>
                    <a:p>
                      <a:pPr algn="l"/>
                      <a:r>
                        <a:rPr lang="en-US" sz="1600" b="0" i="0" u="none" strike="noStrike" kern="1200" baseline="0" dirty="0">
                          <a:solidFill>
                            <a:schemeClr val="dk1"/>
                          </a:solidFill>
                          <a:latin typeface="+mn-lt"/>
                          <a:ea typeface="+mn-ea"/>
                          <a:cs typeface="+mn-cs"/>
                        </a:rPr>
                        <a:t>It rain. The snail say, “Why it was a rainbow?” (</a:t>
                      </a:r>
                      <a:r>
                        <a:rPr lang="en-US" sz="1600" b="0" i="0" u="none" strike="noStrike" kern="1200" baseline="0" dirty="0" err="1">
                          <a:solidFill>
                            <a:schemeClr val="dk1"/>
                          </a:solidFill>
                          <a:latin typeface="+mn-lt"/>
                          <a:ea typeface="+mn-ea"/>
                          <a:cs typeface="+mn-cs"/>
                        </a:rPr>
                        <a:t>Porque</a:t>
                      </a:r>
                      <a:r>
                        <a:rPr lang="en-US" sz="1600" b="0" i="0" u="none" strike="noStrike" kern="1200" baseline="0" dirty="0">
                          <a:solidFill>
                            <a:schemeClr val="dk1"/>
                          </a:solidFill>
                          <a:latin typeface="+mn-lt"/>
                          <a:ea typeface="+mn-ea"/>
                          <a:cs typeface="+mn-cs"/>
                        </a:rPr>
                        <a:t> </a:t>
                      </a:r>
                      <a:r>
                        <a:rPr lang="en-US" sz="1600" b="0" i="0" u="none" strike="noStrike" kern="1200" baseline="0" dirty="0" err="1">
                          <a:solidFill>
                            <a:schemeClr val="dk1"/>
                          </a:solidFill>
                          <a:latin typeface="+mn-lt"/>
                          <a:ea typeface="+mn-ea"/>
                          <a:cs typeface="+mn-cs"/>
                        </a:rPr>
                        <a:t>estaba</a:t>
                      </a:r>
                      <a:r>
                        <a:rPr lang="en-US" sz="1600" b="0" i="0" u="none" strike="noStrike" kern="1200" baseline="0" dirty="0">
                          <a:solidFill>
                            <a:schemeClr val="dk1"/>
                          </a:solidFill>
                          <a:latin typeface="+mn-lt"/>
                          <a:ea typeface="+mn-ea"/>
                          <a:cs typeface="+mn-cs"/>
                        </a:rPr>
                        <a:t> </a:t>
                      </a:r>
                      <a:r>
                        <a:rPr lang="en-US" sz="1600" b="0" i="0" u="none" strike="noStrike" kern="1200" baseline="0" dirty="0" err="1">
                          <a:solidFill>
                            <a:schemeClr val="dk1"/>
                          </a:solidFill>
                          <a:latin typeface="+mn-lt"/>
                          <a:ea typeface="+mn-ea"/>
                          <a:cs typeface="+mn-cs"/>
                        </a:rPr>
                        <a:t>lloviendo</a:t>
                      </a:r>
                      <a:r>
                        <a:rPr lang="en-US" sz="1600" b="0" i="0" u="none" strike="noStrike" kern="1200" baseline="0" dirty="0">
                          <a:solidFill>
                            <a:schemeClr val="dk1"/>
                          </a:solidFill>
                          <a:latin typeface="+mn-lt"/>
                          <a:ea typeface="+mn-ea"/>
                          <a:cs typeface="+mn-cs"/>
                        </a:rPr>
                        <a:t>.)</a:t>
                      </a:r>
                      <a:endParaRPr lang="en-US" sz="1600" dirty="0"/>
                    </a:p>
                  </a:txBody>
                  <a:tcPr anchor="ctr"/>
                </a:tc>
                <a:tc>
                  <a:txBody>
                    <a:bodyPr/>
                    <a:lstStyle/>
                    <a:p>
                      <a:endParaRPr lang="en-US" sz="1600" dirty="0"/>
                    </a:p>
                  </a:txBody>
                  <a:tcPr anchor="ctr"/>
                </a:tc>
                <a:extLst>
                  <a:ext uri="{0D108BD9-81ED-4DB2-BD59-A6C34878D82A}">
                    <a16:rowId xmlns:a16="http://schemas.microsoft.com/office/drawing/2014/main" val="4110510038"/>
                  </a:ext>
                </a:extLst>
              </a:tr>
              <a:tr h="370840">
                <a:tc>
                  <a:txBody>
                    <a:bodyPr/>
                    <a:lstStyle/>
                    <a:p>
                      <a:pPr algn="ctr"/>
                      <a:r>
                        <a:rPr lang="en-US" sz="1600" dirty="0"/>
                        <a:t>2</a:t>
                      </a:r>
                    </a:p>
                  </a:txBody>
                  <a:tcPr anchor="ctr"/>
                </a:tc>
                <a:tc>
                  <a:txBody>
                    <a:bodyPr/>
                    <a:lstStyle/>
                    <a:p>
                      <a:pPr algn="l"/>
                      <a:r>
                        <a:rPr lang="en-US" sz="1600" b="0" i="0" u="none" strike="noStrike" kern="1200" baseline="0" dirty="0">
                          <a:solidFill>
                            <a:schemeClr val="dk1"/>
                          </a:solidFill>
                          <a:latin typeface="+mn-lt"/>
                          <a:ea typeface="+mn-ea"/>
                          <a:cs typeface="+mn-cs"/>
                        </a:rPr>
                        <a:t>One day the snail and the snake went for a walk. Then it was raining and they walk and the snail say, “Why is there a rainbow?” “Because there is rain.” And that’s the end.</a:t>
                      </a:r>
                      <a:endParaRPr lang="en-US" sz="1600" dirty="0"/>
                    </a:p>
                  </a:txBody>
                  <a:tcPr anchor="ctr"/>
                </a:tc>
                <a:tc>
                  <a:txBody>
                    <a:bodyPr/>
                    <a:lstStyle/>
                    <a:p>
                      <a:endParaRPr lang="en-US" sz="1600"/>
                    </a:p>
                  </a:txBody>
                  <a:tcPr anchor="ctr"/>
                </a:tc>
                <a:extLst>
                  <a:ext uri="{0D108BD9-81ED-4DB2-BD59-A6C34878D82A}">
                    <a16:rowId xmlns:a16="http://schemas.microsoft.com/office/drawing/2014/main" val="2076423781"/>
                  </a:ext>
                </a:extLst>
              </a:tr>
              <a:tr h="370840">
                <a:tc>
                  <a:txBody>
                    <a:bodyPr/>
                    <a:lstStyle/>
                    <a:p>
                      <a:pPr algn="ctr"/>
                      <a:r>
                        <a:rPr lang="en-US" sz="1600" dirty="0"/>
                        <a:t>3</a:t>
                      </a:r>
                    </a:p>
                  </a:txBody>
                  <a:tcPr anchor="ctr"/>
                </a:tc>
                <a:tc>
                  <a:txBody>
                    <a:bodyPr/>
                    <a:lstStyle/>
                    <a:p>
                      <a:pPr algn="l"/>
                      <a:r>
                        <a:rPr lang="en-US" sz="1600" b="0" i="0" u="none" strike="noStrike" kern="1200" baseline="0" dirty="0">
                          <a:solidFill>
                            <a:schemeClr val="dk1"/>
                          </a:solidFill>
                          <a:latin typeface="+mn-lt"/>
                          <a:ea typeface="+mn-ea"/>
                          <a:cs typeface="+mn-cs"/>
                        </a:rPr>
                        <a:t>It rained and rainbow come. Sun just drop.</a:t>
                      </a:r>
                      <a:endParaRPr lang="en-US" sz="1600" dirty="0"/>
                    </a:p>
                  </a:txBody>
                  <a:tcPr anchor="ctr"/>
                </a:tc>
                <a:tc>
                  <a:txBody>
                    <a:bodyPr/>
                    <a:lstStyle/>
                    <a:p>
                      <a:endParaRPr lang="en-US" sz="1600"/>
                    </a:p>
                  </a:txBody>
                  <a:tcPr anchor="ctr"/>
                </a:tc>
                <a:extLst>
                  <a:ext uri="{0D108BD9-81ED-4DB2-BD59-A6C34878D82A}">
                    <a16:rowId xmlns:a16="http://schemas.microsoft.com/office/drawing/2014/main" val="2430315009"/>
                  </a:ext>
                </a:extLst>
              </a:tr>
              <a:tr h="370840">
                <a:tc>
                  <a:txBody>
                    <a:bodyPr/>
                    <a:lstStyle/>
                    <a:p>
                      <a:pPr algn="ctr"/>
                      <a:r>
                        <a:rPr lang="en-US" sz="1600" dirty="0"/>
                        <a:t>4</a:t>
                      </a:r>
                    </a:p>
                  </a:txBody>
                  <a:tcPr anchor="ctr"/>
                </a:tc>
                <a:tc>
                  <a:txBody>
                    <a:bodyPr/>
                    <a:lstStyle/>
                    <a:p>
                      <a:pPr algn="l"/>
                      <a:r>
                        <a:rPr lang="en-US" sz="1600" b="0" i="0" u="none" strike="noStrike" kern="1200" baseline="0" dirty="0">
                          <a:solidFill>
                            <a:schemeClr val="dk1"/>
                          </a:solidFill>
                          <a:latin typeface="+mn-lt"/>
                          <a:ea typeface="+mn-ea"/>
                          <a:cs typeface="+mn-cs"/>
                        </a:rPr>
                        <a:t>They see a rainbow and they walk and they can look and they head to the wall.</a:t>
                      </a:r>
                      <a:endParaRPr lang="en-US" sz="1600" dirty="0"/>
                    </a:p>
                  </a:txBody>
                  <a:tcPr anchor="ctr"/>
                </a:tc>
                <a:tc>
                  <a:txBody>
                    <a:bodyPr/>
                    <a:lstStyle/>
                    <a:p>
                      <a:endParaRPr lang="en-US" sz="1600"/>
                    </a:p>
                  </a:txBody>
                  <a:tcPr anchor="ctr"/>
                </a:tc>
                <a:extLst>
                  <a:ext uri="{0D108BD9-81ED-4DB2-BD59-A6C34878D82A}">
                    <a16:rowId xmlns:a16="http://schemas.microsoft.com/office/drawing/2014/main" val="366848588"/>
                  </a:ext>
                </a:extLst>
              </a:tr>
              <a:tr h="370840">
                <a:tc>
                  <a:txBody>
                    <a:bodyPr/>
                    <a:lstStyle/>
                    <a:p>
                      <a:pPr algn="ctr"/>
                      <a:r>
                        <a:rPr lang="en-US" sz="1600" dirty="0"/>
                        <a:t>5</a:t>
                      </a:r>
                    </a:p>
                  </a:txBody>
                  <a:tcPr anchor="ctr"/>
                </a:tc>
                <a:tc>
                  <a:txBody>
                    <a:bodyPr/>
                    <a:lstStyle/>
                    <a:p>
                      <a:pPr algn="l"/>
                      <a:r>
                        <a:rPr lang="en-US" sz="1600" b="0" i="0" u="none" strike="noStrike" kern="1200" baseline="0" dirty="0">
                          <a:solidFill>
                            <a:schemeClr val="dk1"/>
                          </a:solidFill>
                          <a:latin typeface="+mn-lt"/>
                          <a:ea typeface="+mn-ea"/>
                          <a:cs typeface="+mn-cs"/>
                        </a:rPr>
                        <a:t>They were walking…There were rain…Then they were rainbow and then they played.</a:t>
                      </a:r>
                      <a:endParaRPr lang="en-US" sz="1600" dirty="0"/>
                    </a:p>
                  </a:txBody>
                  <a:tcPr anchor="ctr"/>
                </a:tc>
                <a:tc>
                  <a:txBody>
                    <a:bodyPr/>
                    <a:lstStyle/>
                    <a:p>
                      <a:endParaRPr lang="en-US" sz="1600" dirty="0"/>
                    </a:p>
                  </a:txBody>
                  <a:tcPr anchor="ctr"/>
                </a:tc>
                <a:extLst>
                  <a:ext uri="{0D108BD9-81ED-4DB2-BD59-A6C34878D82A}">
                    <a16:rowId xmlns:a16="http://schemas.microsoft.com/office/drawing/2014/main" val="2419030107"/>
                  </a:ext>
                </a:extLst>
              </a:tr>
              <a:tr h="370840">
                <a:tc>
                  <a:txBody>
                    <a:bodyPr/>
                    <a:lstStyle/>
                    <a:p>
                      <a:pPr algn="ctr"/>
                      <a:r>
                        <a:rPr lang="en-US" sz="1600" dirty="0"/>
                        <a:t>6</a:t>
                      </a:r>
                    </a:p>
                  </a:txBody>
                  <a:tcPr anchor="ctr"/>
                </a:tc>
                <a:tc>
                  <a:txBody>
                    <a:bodyPr/>
                    <a:lstStyle/>
                    <a:p>
                      <a:pPr algn="l"/>
                      <a:r>
                        <a:rPr lang="en-US" sz="1600" b="0" i="0" u="none" strike="noStrike" kern="1200" baseline="0" dirty="0">
                          <a:solidFill>
                            <a:schemeClr val="dk1"/>
                          </a:solidFill>
                          <a:latin typeface="+mn-lt"/>
                          <a:ea typeface="+mn-ea"/>
                          <a:cs typeface="+mn-cs"/>
                        </a:rPr>
                        <a:t>One day they go to play then was a rain coming they, they don’t know where to go. They color in a shovel and they said he they saw a colors and they said, “Why does a rainbow on here?” “Because the rain and the sun are both and they make a rainbow.”</a:t>
                      </a:r>
                      <a:endParaRPr lang="en-US" sz="1600" dirty="0"/>
                    </a:p>
                  </a:txBody>
                  <a:tcPr anchor="ctr"/>
                </a:tc>
                <a:tc>
                  <a:txBody>
                    <a:bodyPr/>
                    <a:lstStyle/>
                    <a:p>
                      <a:endParaRPr lang="en-US" sz="1600" dirty="0"/>
                    </a:p>
                  </a:txBody>
                  <a:tcPr anchor="ctr"/>
                </a:tc>
                <a:extLst>
                  <a:ext uri="{0D108BD9-81ED-4DB2-BD59-A6C34878D82A}">
                    <a16:rowId xmlns:a16="http://schemas.microsoft.com/office/drawing/2014/main" val="102573843"/>
                  </a:ext>
                </a:extLst>
              </a:tr>
            </a:tbl>
          </a:graphicData>
        </a:graphic>
      </p:graphicFrame>
      <p:sp>
        <p:nvSpPr>
          <p:cNvPr id="4" name="Slide Number Placeholder 3">
            <a:extLst>
              <a:ext uri="{FF2B5EF4-FFF2-40B4-BE49-F238E27FC236}">
                <a16:creationId xmlns:a16="http://schemas.microsoft.com/office/drawing/2014/main" id="{D4175432-55E9-4A59-ABCC-FC3E6144579F}"/>
              </a:ext>
            </a:extLst>
          </p:cNvPr>
          <p:cNvSpPr>
            <a:spLocks noGrp="1"/>
          </p:cNvSpPr>
          <p:nvPr>
            <p:ph type="sldNum" sz="quarter" idx="12"/>
          </p:nvPr>
        </p:nvSpPr>
        <p:spPr/>
        <p:txBody>
          <a:bodyPr/>
          <a:lstStyle/>
          <a:p>
            <a:pPr>
              <a:defRPr/>
            </a:pPr>
            <a:fld id="{6AEC214C-A56B-9540-8AEB-8257408B4110}" type="slidenum">
              <a:rPr lang="en-US" smtClean="0"/>
              <a:pPr>
                <a:defRPr/>
              </a:pPr>
              <a:t>33</a:t>
            </a:fld>
            <a:endParaRPr lang="en-US"/>
          </a:p>
        </p:txBody>
      </p:sp>
      <p:pic>
        <p:nvPicPr>
          <p:cNvPr id="6" name="Picture 5">
            <a:extLst>
              <a:ext uri="{FF2B5EF4-FFF2-40B4-BE49-F238E27FC236}">
                <a16:creationId xmlns:a16="http://schemas.microsoft.com/office/drawing/2014/main" id="{A8A11C5A-220E-4679-8104-FEFFD86C2C4D}"/>
              </a:ext>
            </a:extLst>
          </p:cNvPr>
          <p:cNvPicPr>
            <a:picLocks noChangeAspect="1"/>
          </p:cNvPicPr>
          <p:nvPr/>
        </p:nvPicPr>
        <p:blipFill>
          <a:blip r:embed="rId2"/>
          <a:stretch>
            <a:fillRect/>
          </a:stretch>
        </p:blipFill>
        <p:spPr>
          <a:xfrm>
            <a:off x="8796257" y="1996346"/>
            <a:ext cx="3044105" cy="3796017"/>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CFC37FB7-1282-4DC5-BB5D-4F454ABF0031}"/>
              </a:ext>
            </a:extLst>
          </p:cNvPr>
          <p:cNvSpPr txBox="1">
            <a:spLocks noChangeArrowheads="1"/>
          </p:cNvSpPr>
          <p:nvPr/>
        </p:nvSpPr>
        <p:spPr bwMode="auto">
          <a:xfrm>
            <a:off x="8000958" y="2127743"/>
            <a:ext cx="468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r>
              <a:rPr lang="en-US" altLang="en-US" sz="2000">
                <a:solidFill>
                  <a:srgbClr val="FF0000"/>
                </a:solidFill>
              </a:rPr>
              <a:t>2</a:t>
            </a:r>
          </a:p>
        </p:txBody>
      </p:sp>
      <p:sp>
        <p:nvSpPr>
          <p:cNvPr id="8" name="TextBox 7">
            <a:extLst>
              <a:ext uri="{FF2B5EF4-FFF2-40B4-BE49-F238E27FC236}">
                <a16:creationId xmlns:a16="http://schemas.microsoft.com/office/drawing/2014/main" id="{4122788A-820A-45BD-AEAD-2ED01C815712}"/>
              </a:ext>
            </a:extLst>
          </p:cNvPr>
          <p:cNvSpPr txBox="1">
            <a:spLocks noChangeArrowheads="1"/>
          </p:cNvSpPr>
          <p:nvPr/>
        </p:nvSpPr>
        <p:spPr bwMode="auto">
          <a:xfrm>
            <a:off x="8000959" y="2775077"/>
            <a:ext cx="468313" cy="400050"/>
          </a:xfrm>
          <a:prstGeom prst="rect">
            <a:avLst/>
          </a:prstGeom>
          <a:noFill/>
          <a:ln>
            <a:noFill/>
          </a:ln>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r>
              <a:rPr lang="en-US" altLang="en-US" sz="2000">
                <a:solidFill>
                  <a:srgbClr val="FF0000"/>
                </a:solidFill>
              </a:rPr>
              <a:t>4</a:t>
            </a:r>
          </a:p>
        </p:txBody>
      </p:sp>
      <p:sp>
        <p:nvSpPr>
          <p:cNvPr id="9" name="TextBox 8">
            <a:extLst>
              <a:ext uri="{FF2B5EF4-FFF2-40B4-BE49-F238E27FC236}">
                <a16:creationId xmlns:a16="http://schemas.microsoft.com/office/drawing/2014/main" id="{2C38BBCB-0AA3-482B-BEBE-1E878B4EB065}"/>
              </a:ext>
            </a:extLst>
          </p:cNvPr>
          <p:cNvSpPr txBox="1">
            <a:spLocks noChangeArrowheads="1"/>
          </p:cNvSpPr>
          <p:nvPr/>
        </p:nvSpPr>
        <p:spPr bwMode="auto">
          <a:xfrm>
            <a:off x="8000959" y="3322765"/>
            <a:ext cx="468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r>
              <a:rPr lang="en-US" altLang="en-US" sz="2000">
                <a:solidFill>
                  <a:srgbClr val="FF0000"/>
                </a:solidFill>
              </a:rPr>
              <a:t>2</a:t>
            </a:r>
          </a:p>
        </p:txBody>
      </p:sp>
      <p:sp>
        <p:nvSpPr>
          <p:cNvPr id="10" name="TextBox 9">
            <a:extLst>
              <a:ext uri="{FF2B5EF4-FFF2-40B4-BE49-F238E27FC236}">
                <a16:creationId xmlns:a16="http://schemas.microsoft.com/office/drawing/2014/main" id="{5718B5D7-4C55-4CF4-AD30-5F87020400F4}"/>
              </a:ext>
            </a:extLst>
          </p:cNvPr>
          <p:cNvSpPr txBox="1">
            <a:spLocks noChangeArrowheads="1"/>
          </p:cNvSpPr>
          <p:nvPr/>
        </p:nvSpPr>
        <p:spPr bwMode="auto">
          <a:xfrm>
            <a:off x="8000959" y="3787250"/>
            <a:ext cx="468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r>
              <a:rPr lang="en-US" altLang="en-US" sz="2000" dirty="0">
                <a:solidFill>
                  <a:srgbClr val="FF0000"/>
                </a:solidFill>
              </a:rPr>
              <a:t>2</a:t>
            </a:r>
          </a:p>
        </p:txBody>
      </p:sp>
      <p:sp>
        <p:nvSpPr>
          <p:cNvPr id="11" name="TextBox 10">
            <a:extLst>
              <a:ext uri="{FF2B5EF4-FFF2-40B4-BE49-F238E27FC236}">
                <a16:creationId xmlns:a16="http://schemas.microsoft.com/office/drawing/2014/main" id="{E491FDFA-CA40-4704-8EDA-F8FD90AE1BC4}"/>
              </a:ext>
            </a:extLst>
          </p:cNvPr>
          <p:cNvSpPr txBox="1">
            <a:spLocks noChangeArrowheads="1"/>
          </p:cNvSpPr>
          <p:nvPr/>
        </p:nvSpPr>
        <p:spPr bwMode="auto">
          <a:xfrm>
            <a:off x="8000959" y="4328972"/>
            <a:ext cx="468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r>
              <a:rPr lang="en-US" altLang="en-US" sz="2000" dirty="0">
                <a:solidFill>
                  <a:srgbClr val="FF0000"/>
                </a:solidFill>
              </a:rPr>
              <a:t>3</a:t>
            </a:r>
          </a:p>
        </p:txBody>
      </p:sp>
      <p:sp>
        <p:nvSpPr>
          <p:cNvPr id="12" name="TextBox 11">
            <a:extLst>
              <a:ext uri="{FF2B5EF4-FFF2-40B4-BE49-F238E27FC236}">
                <a16:creationId xmlns:a16="http://schemas.microsoft.com/office/drawing/2014/main" id="{CC8C92C4-824F-4781-A4FA-51FA6A7DF507}"/>
              </a:ext>
            </a:extLst>
          </p:cNvPr>
          <p:cNvSpPr txBox="1">
            <a:spLocks noChangeArrowheads="1"/>
          </p:cNvSpPr>
          <p:nvPr/>
        </p:nvSpPr>
        <p:spPr bwMode="auto">
          <a:xfrm>
            <a:off x="8000959" y="5038822"/>
            <a:ext cx="468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r>
              <a:rPr lang="en-US" altLang="en-US" sz="2000" dirty="0">
                <a:solidFill>
                  <a:srgbClr val="FF0000"/>
                </a:solidFill>
              </a:rPr>
              <a:t>3</a:t>
            </a:r>
          </a:p>
        </p:txBody>
      </p:sp>
      <p:sp>
        <p:nvSpPr>
          <p:cNvPr id="13" name="TextBox 12">
            <a:extLst>
              <a:ext uri="{FF2B5EF4-FFF2-40B4-BE49-F238E27FC236}">
                <a16:creationId xmlns:a16="http://schemas.microsoft.com/office/drawing/2014/main" id="{2C4A87E9-932C-4A46-98C5-0EF8BA0B514A}"/>
              </a:ext>
            </a:extLst>
          </p:cNvPr>
          <p:cNvSpPr txBox="1"/>
          <p:nvPr/>
        </p:nvSpPr>
        <p:spPr>
          <a:xfrm>
            <a:off x="1350628" y="1048171"/>
            <a:ext cx="9865453" cy="646331"/>
          </a:xfrm>
          <a:prstGeom prst="rect">
            <a:avLst/>
          </a:prstGeom>
          <a:noFill/>
        </p:spPr>
        <p:txBody>
          <a:bodyPr wrap="square" rtlCol="0">
            <a:spAutoFit/>
          </a:bodyPr>
          <a:lstStyle/>
          <a:p>
            <a:r>
              <a:rPr lang="en-US" dirty="0"/>
              <a:t>Story: Rainstorm</a:t>
            </a:r>
          </a:p>
          <a:p>
            <a:r>
              <a:rPr lang="en-US" dirty="0"/>
              <a:t>Students are asked to listen to a story then tell what happened in the story. </a:t>
            </a:r>
          </a:p>
        </p:txBody>
      </p:sp>
    </p:spTree>
    <p:extLst>
      <p:ext uri="{BB962C8B-B14F-4D97-AF65-F5344CB8AC3E}">
        <p14:creationId xmlns:p14="http://schemas.microsoft.com/office/powerpoint/2010/main" val="147715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EF27A-7728-4F25-B3BF-E277435E1998}"/>
              </a:ext>
            </a:extLst>
          </p:cNvPr>
          <p:cNvSpPr>
            <a:spLocks noGrp="1"/>
          </p:cNvSpPr>
          <p:nvPr>
            <p:ph type="sldNum" sz="quarter" idx="12"/>
          </p:nvPr>
        </p:nvSpPr>
        <p:spPr/>
        <p:txBody>
          <a:bodyPr/>
          <a:lstStyle/>
          <a:p>
            <a:pPr>
              <a:defRPr/>
            </a:pPr>
            <a:fld id="{8E400B83-DC33-DF43-B3AF-889039F55610}" type="slidenum">
              <a:rPr lang="en-US" smtClean="0"/>
              <a:pPr>
                <a:defRPr/>
              </a:pPr>
              <a:t>34</a:t>
            </a:fld>
            <a:endParaRPr lang="en-US"/>
          </a:p>
        </p:txBody>
      </p:sp>
      <p:sp>
        <p:nvSpPr>
          <p:cNvPr id="3" name="Title 2">
            <a:extLst>
              <a:ext uri="{FF2B5EF4-FFF2-40B4-BE49-F238E27FC236}">
                <a16:creationId xmlns:a16="http://schemas.microsoft.com/office/drawing/2014/main" id="{0B76547D-2D69-4763-96D6-C99CA8E8D5CE}"/>
              </a:ext>
            </a:extLst>
          </p:cNvPr>
          <p:cNvSpPr>
            <a:spLocks noGrp="1"/>
          </p:cNvSpPr>
          <p:nvPr>
            <p:ph type="title"/>
          </p:nvPr>
        </p:nvSpPr>
        <p:spPr>
          <a:xfrm>
            <a:off x="361572" y="1155685"/>
            <a:ext cx="3375026" cy="4952145"/>
          </a:xfrm>
        </p:spPr>
        <p:txBody>
          <a:bodyPr/>
          <a:lstStyle/>
          <a:p>
            <a:pPr algn="ctr"/>
            <a:r>
              <a:rPr lang="en-US" dirty="0">
                <a:solidFill>
                  <a:schemeClr val="tx1"/>
                </a:solidFill>
              </a:rPr>
              <a:t>Training Part 3:</a:t>
            </a:r>
            <a:br>
              <a:rPr lang="en-US" dirty="0">
                <a:solidFill>
                  <a:schemeClr val="tx1"/>
                </a:solidFill>
              </a:rPr>
            </a:br>
            <a:r>
              <a:rPr lang="en-US" dirty="0"/>
              <a:t>Post Test Activities</a:t>
            </a:r>
            <a:br>
              <a:rPr lang="en-US" dirty="0"/>
            </a:br>
            <a:br>
              <a:rPr lang="en-US" dirty="0"/>
            </a:br>
            <a:br>
              <a:rPr lang="en-US" dirty="0"/>
            </a:br>
            <a:br>
              <a:rPr lang="en-US" dirty="0"/>
            </a:br>
            <a:br>
              <a:rPr lang="en-US" altLang="en-US" dirty="0">
                <a:latin typeface="Calibri" panose="020F0502020204030204" pitchFamily="34" charset="0"/>
              </a:rPr>
            </a:br>
            <a:r>
              <a:rPr lang="en-US" altLang="en-US" sz="2800" dirty="0">
                <a:solidFill>
                  <a:srgbClr val="68615D"/>
                </a:solidFill>
                <a:latin typeface="Calibri" panose="020F0502020204030204" pitchFamily="34" charset="0"/>
                <a:cs typeface="Calibri" panose="020F0502020204030204" pitchFamily="34" charset="0"/>
              </a:rPr>
              <a:t>Tabulating, Reporting and Interpreting the </a:t>
            </a:r>
            <a:r>
              <a:rPr lang="en-US" altLang="en-US" sz="2800" i="1" dirty="0">
                <a:solidFill>
                  <a:srgbClr val="68615D"/>
                </a:solidFill>
                <a:latin typeface="Calibri" panose="020F0502020204030204" pitchFamily="34" charset="0"/>
                <a:cs typeface="Calibri" panose="020F0502020204030204" pitchFamily="34" charset="0"/>
              </a:rPr>
              <a:t>pre</a:t>
            </a:r>
            <a:r>
              <a:rPr lang="en-US" altLang="en-US" sz="2800" dirty="0">
                <a:solidFill>
                  <a:srgbClr val="68615D"/>
                </a:solidFill>
                <a:latin typeface="Calibri" panose="020F0502020204030204" pitchFamily="34" charset="0"/>
                <a:cs typeface="Calibri" panose="020F0502020204030204" pitchFamily="34" charset="0"/>
              </a:rPr>
              <a:t>LAS Scores</a:t>
            </a:r>
            <a:br>
              <a:rPr lang="en-US" altLang="en-US" dirty="0">
                <a:solidFill>
                  <a:srgbClr val="68615D"/>
                </a:solidFill>
                <a:latin typeface="Calibri" panose="020F0502020204030204" pitchFamily="34" charset="0"/>
              </a:rPr>
            </a:br>
            <a:endParaRPr lang="en-US" dirty="0">
              <a:solidFill>
                <a:srgbClr val="68615D"/>
              </a:solidFill>
            </a:endParaRPr>
          </a:p>
        </p:txBody>
      </p:sp>
    </p:spTree>
    <p:extLst>
      <p:ext uri="{BB962C8B-B14F-4D97-AF65-F5344CB8AC3E}">
        <p14:creationId xmlns:p14="http://schemas.microsoft.com/office/powerpoint/2010/main" val="3395902162"/>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6136E3-215C-49CC-ADA4-C65094C8EB2A}"/>
              </a:ext>
            </a:extLst>
          </p:cNvPr>
          <p:cNvSpPr>
            <a:spLocks noGrp="1"/>
          </p:cNvSpPr>
          <p:nvPr>
            <p:ph type="sldNum" sz="quarter" idx="12"/>
          </p:nvPr>
        </p:nvSpPr>
        <p:spPr/>
        <p:txBody>
          <a:bodyPr/>
          <a:lstStyle/>
          <a:p>
            <a:pPr>
              <a:defRPr/>
            </a:pPr>
            <a:fld id="{6AEC214C-A56B-9540-8AEB-8257408B4110}" type="slidenum">
              <a:rPr lang="en-US" smtClean="0"/>
              <a:pPr>
                <a:defRPr/>
              </a:pPr>
              <a:t>35</a:t>
            </a:fld>
            <a:endParaRPr lang="en-US"/>
          </a:p>
        </p:txBody>
      </p:sp>
      <p:pic>
        <p:nvPicPr>
          <p:cNvPr id="5" name="Picture 14">
            <a:extLst>
              <a:ext uri="{FF2B5EF4-FFF2-40B4-BE49-F238E27FC236}">
                <a16:creationId xmlns:a16="http://schemas.microsoft.com/office/drawing/2014/main" id="{6D172261-E7C7-4503-B781-C4848A36B0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8113" y="75406"/>
            <a:ext cx="5254625" cy="67071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F2162FFA-2D96-4D68-B467-A65444EFB53E}"/>
              </a:ext>
            </a:extLst>
          </p:cNvPr>
          <p:cNvCxnSpPr>
            <a:cxnSpLocks noChangeShapeType="1"/>
          </p:cNvCxnSpPr>
          <p:nvPr/>
        </p:nvCxnSpPr>
        <p:spPr bwMode="auto">
          <a:xfrm flipH="1">
            <a:off x="4151312" y="3221038"/>
            <a:ext cx="2912269" cy="1413670"/>
          </a:xfrm>
          <a:prstGeom prst="straightConnector1">
            <a:avLst/>
          </a:prstGeom>
          <a:noFill/>
          <a:ln w="28575"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8" name="Straight Arrow Connector 7">
            <a:extLst>
              <a:ext uri="{FF2B5EF4-FFF2-40B4-BE49-F238E27FC236}">
                <a16:creationId xmlns:a16="http://schemas.microsoft.com/office/drawing/2014/main" id="{7AC3D051-8390-4470-AF12-AEA244DFB74A}"/>
              </a:ext>
            </a:extLst>
          </p:cNvPr>
          <p:cNvCxnSpPr>
            <a:cxnSpLocks noChangeShapeType="1"/>
          </p:cNvCxnSpPr>
          <p:nvPr/>
        </p:nvCxnSpPr>
        <p:spPr bwMode="auto">
          <a:xfrm flipH="1">
            <a:off x="2520157" y="2692401"/>
            <a:ext cx="780258" cy="990790"/>
          </a:xfrm>
          <a:prstGeom prst="straightConnector1">
            <a:avLst/>
          </a:prstGeom>
          <a:noFill/>
          <a:ln w="28575"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9" name="Straight Arrow Connector 8">
            <a:extLst>
              <a:ext uri="{FF2B5EF4-FFF2-40B4-BE49-F238E27FC236}">
                <a16:creationId xmlns:a16="http://schemas.microsoft.com/office/drawing/2014/main" id="{1CD56B8D-F741-46C1-857C-8F2DE60C9A5A}"/>
              </a:ext>
            </a:extLst>
          </p:cNvPr>
          <p:cNvCxnSpPr>
            <a:cxnSpLocks noChangeShapeType="1"/>
          </p:cNvCxnSpPr>
          <p:nvPr/>
        </p:nvCxnSpPr>
        <p:spPr bwMode="auto">
          <a:xfrm flipH="1">
            <a:off x="3026572" y="2844800"/>
            <a:ext cx="426241" cy="945736"/>
          </a:xfrm>
          <a:prstGeom prst="straightConnector1">
            <a:avLst/>
          </a:prstGeom>
          <a:noFill/>
          <a:ln w="28575"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11" name="Straight Arrow Connector 10">
            <a:extLst>
              <a:ext uri="{FF2B5EF4-FFF2-40B4-BE49-F238E27FC236}">
                <a16:creationId xmlns:a16="http://schemas.microsoft.com/office/drawing/2014/main" id="{CAA85D88-BE8D-4077-8A79-217D2628E8A5}"/>
              </a:ext>
            </a:extLst>
          </p:cNvPr>
          <p:cNvCxnSpPr>
            <a:cxnSpLocks noChangeShapeType="1"/>
          </p:cNvCxnSpPr>
          <p:nvPr/>
        </p:nvCxnSpPr>
        <p:spPr bwMode="auto">
          <a:xfrm flipH="1">
            <a:off x="4684734" y="4418013"/>
            <a:ext cx="2378847" cy="346075"/>
          </a:xfrm>
          <a:prstGeom prst="straightConnector1">
            <a:avLst/>
          </a:prstGeom>
          <a:noFill/>
          <a:ln w="28575"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12" name="Straight Arrow Connector 11">
            <a:extLst>
              <a:ext uri="{FF2B5EF4-FFF2-40B4-BE49-F238E27FC236}">
                <a16:creationId xmlns:a16="http://schemas.microsoft.com/office/drawing/2014/main" id="{C5981250-7C34-4CC8-87A3-4F09CB3C0435}"/>
              </a:ext>
            </a:extLst>
          </p:cNvPr>
          <p:cNvCxnSpPr>
            <a:cxnSpLocks noChangeShapeType="1"/>
          </p:cNvCxnSpPr>
          <p:nvPr/>
        </p:nvCxnSpPr>
        <p:spPr bwMode="auto">
          <a:xfrm flipH="1">
            <a:off x="3427415" y="2867820"/>
            <a:ext cx="304800" cy="1766888"/>
          </a:xfrm>
          <a:prstGeom prst="straightConnector1">
            <a:avLst/>
          </a:prstGeom>
          <a:noFill/>
          <a:ln w="28575" algn="ctr">
            <a:solidFill>
              <a:srgbClr val="C00000"/>
            </a:solidFill>
            <a:round/>
            <a:headEnd/>
            <a:tailEnd type="triangle" w="med" len="med"/>
          </a:ln>
          <a:extLst>
            <a:ext uri="{909E8E84-426E-40DD-AFC4-6F175D3DCCD1}">
              <a14:hiddenFill xmlns:a14="http://schemas.microsoft.com/office/drawing/2010/main">
                <a:noFill/>
              </a14:hiddenFill>
            </a:ext>
          </a:extLst>
        </p:spPr>
      </p:cxnSp>
      <p:sp>
        <p:nvSpPr>
          <p:cNvPr id="13" name="TextBox 12">
            <a:extLst>
              <a:ext uri="{FF2B5EF4-FFF2-40B4-BE49-F238E27FC236}">
                <a16:creationId xmlns:a16="http://schemas.microsoft.com/office/drawing/2014/main" id="{CA1B2357-EA62-45CB-878B-2324D5847CD9}"/>
              </a:ext>
            </a:extLst>
          </p:cNvPr>
          <p:cNvSpPr txBox="1">
            <a:spLocks noChangeArrowheads="1"/>
          </p:cNvSpPr>
          <p:nvPr/>
        </p:nvSpPr>
        <p:spPr bwMode="auto">
          <a:xfrm>
            <a:off x="1736726" y="1258888"/>
            <a:ext cx="4597398" cy="1569660"/>
          </a:xfrm>
          <a:prstGeom prst="rect">
            <a:avLst/>
          </a:prstGeom>
          <a:solidFill>
            <a:schemeClr val="bg1"/>
          </a:solidFill>
          <a:ln w="19050">
            <a:solidFill>
              <a:srgbClr val="C00000"/>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sz="2400" b="0" dirty="0">
                <a:latin typeface="+mn-lt"/>
              </a:rPr>
              <a:t>Step 1: transfer the number correct from each section of the test to the front of the answer document.  Do the math and calculate the total(s).</a:t>
            </a:r>
          </a:p>
        </p:txBody>
      </p:sp>
      <p:sp>
        <p:nvSpPr>
          <p:cNvPr id="14" name="Content Placeholder 2">
            <a:extLst>
              <a:ext uri="{FF2B5EF4-FFF2-40B4-BE49-F238E27FC236}">
                <a16:creationId xmlns:a16="http://schemas.microsoft.com/office/drawing/2014/main" id="{398B7886-DF40-4E89-A419-D8DD8063AC9B}"/>
              </a:ext>
            </a:extLst>
          </p:cNvPr>
          <p:cNvSpPr txBox="1">
            <a:spLocks/>
          </p:cNvSpPr>
          <p:nvPr/>
        </p:nvSpPr>
        <p:spPr>
          <a:xfrm>
            <a:off x="6875462" y="1447800"/>
            <a:ext cx="5254625" cy="4927600"/>
          </a:xfrm>
          <a:prstGeom prst="rect">
            <a:avLst/>
          </a:prstGeom>
          <a:noFill/>
        </p:spPr>
        <p:txBody>
          <a:bodyPr>
            <a:noAutofit/>
          </a:bodyPr>
          <a:lstStyle>
            <a:lvl1pPr marL="457200" indent="-457200" algn="l" rtl="0" eaLnBrk="0" fontAlgn="base" hangingPunct="0">
              <a:spcBef>
                <a:spcPct val="20000"/>
              </a:spcBef>
              <a:spcAft>
                <a:spcPct val="0"/>
              </a:spcAft>
              <a:buChar char="•"/>
              <a:defRPr sz="3200">
                <a:solidFill>
                  <a:schemeClr val="tx1"/>
                </a:solidFill>
                <a:latin typeface="+mn-lt"/>
                <a:ea typeface="+mn-ea"/>
                <a:cs typeface="+mn-cs"/>
              </a:defRPr>
            </a:lvl1pPr>
            <a:lvl2pPr marL="685800" indent="-285750" algn="l" rtl="0" eaLnBrk="0" fontAlgn="base" hangingPunct="0">
              <a:spcBef>
                <a:spcPct val="20000"/>
              </a:spcBef>
              <a:spcAft>
                <a:spcPct val="0"/>
              </a:spcAft>
              <a:buChar char="–"/>
              <a:defRPr lang="en-US" sz="2000" b="0" kern="1200" dirty="0">
                <a:solidFill>
                  <a:schemeClr val="tx2"/>
                </a:solidFill>
                <a:latin typeface="Arial Narrow" pitchFamily="34" charset="0"/>
                <a:ea typeface="+mn-ea"/>
                <a:cs typeface="+mn-cs"/>
              </a:defRPr>
            </a:lvl2pPr>
            <a:lvl3pPr marL="800100" indent="-342900" algn="l" rtl="0" eaLnBrk="0" fontAlgn="base" hangingPunct="0">
              <a:spcBef>
                <a:spcPct val="20000"/>
              </a:spcBef>
              <a:spcAft>
                <a:spcPct val="0"/>
              </a:spcAft>
              <a:buChar char="•"/>
              <a:defRPr lang="en-US" sz="2000" dirty="0">
                <a:solidFill>
                  <a:schemeClr val="tx1"/>
                </a:solidFill>
                <a:latin typeface="+mn-lt"/>
              </a:defRPr>
            </a:lvl3pPr>
            <a:lvl4pPr marL="974725" indent="-285750" algn="l" rtl="0" eaLnBrk="0" fontAlgn="base" hangingPunct="0">
              <a:spcBef>
                <a:spcPct val="20000"/>
              </a:spcBef>
              <a:spcAft>
                <a:spcPct val="0"/>
              </a:spcAft>
              <a:buChar char="–"/>
              <a:defRPr lang="en-US" sz="2000" dirty="0">
                <a:solidFill>
                  <a:schemeClr val="tx1"/>
                </a:solidFill>
                <a:latin typeface="+mn-lt"/>
              </a:defRPr>
            </a:lvl4pPr>
            <a:lvl5pPr marL="1600200" indent="-342900" algn="l" rtl="0" eaLnBrk="0" fontAlgn="base" hangingPunct="0">
              <a:spcBef>
                <a:spcPct val="20000"/>
              </a:spcBef>
              <a:spcAft>
                <a:spcPct val="0"/>
              </a:spcAft>
              <a:buChar char="»"/>
              <a:defRPr sz="2000">
                <a:solidFill>
                  <a:schemeClr val="tx1"/>
                </a:solidFill>
                <a:latin typeface="+mn-lt"/>
              </a:defRPr>
            </a:lvl5pPr>
            <a:lvl6pPr marL="1660525" indent="-28575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altLang="en-US" sz="2400" kern="0" dirty="0"/>
              <a:t>Step 2: using the Cut-Off Levels and Interpretation of Scores, the examiner finds the Total Score range.</a:t>
            </a:r>
          </a:p>
          <a:p>
            <a:pPr>
              <a:defRPr/>
            </a:pPr>
            <a:r>
              <a:rPr lang="en-US" altLang="en-US" sz="2400" kern="0" dirty="0"/>
              <a:t>Step 3: The examiner then finds the corresponding Age Range column: 3- and 4 year olds or 5 year olds.</a:t>
            </a:r>
          </a:p>
          <a:p>
            <a:pPr>
              <a:defRPr/>
            </a:pPr>
            <a:r>
              <a:rPr lang="en-US" altLang="en-US" sz="2400" kern="0" dirty="0"/>
              <a:t>Step 4: Find the total score in the range of scores, once found, look to the right of the range to find the corresponding proficiency level.</a:t>
            </a:r>
          </a:p>
          <a:p>
            <a:pPr>
              <a:defRPr/>
            </a:pPr>
            <a:endParaRPr lang="en-US" altLang="en-US" sz="2400" kern="0" dirty="0"/>
          </a:p>
          <a:p>
            <a:pPr>
              <a:defRPr/>
            </a:pPr>
            <a:endParaRPr lang="en-US" sz="2400" kern="0" dirty="0"/>
          </a:p>
        </p:txBody>
      </p:sp>
    </p:spTree>
    <p:extLst>
      <p:ext uri="{BB962C8B-B14F-4D97-AF65-F5344CB8AC3E}">
        <p14:creationId xmlns:p14="http://schemas.microsoft.com/office/powerpoint/2010/main" val="422161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500"/>
                                        <p:tgtEl>
                                          <p:spTgt spid="14">
                                            <p:txEl>
                                              <p:pRg st="0" end="0"/>
                                            </p:txEl>
                                          </p:spTgt>
                                        </p:tgtEl>
                                      </p:cBhvr>
                                    </p:animEffect>
                                  </p:childTnLst>
                                </p:cTn>
                              </p:par>
                              <p:par>
                                <p:cTn id="22" presetID="10" presetClass="exit" presetSubtype="0" fill="hold" grpId="1"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xEl>
                                              <p:pRg st="1" end="1"/>
                                            </p:txEl>
                                          </p:spTgt>
                                        </p:tgtEl>
                                        <p:attrNameLst>
                                          <p:attrName>style.visibility</p:attrName>
                                        </p:attrNameLst>
                                      </p:cBhvr>
                                      <p:to>
                                        <p:strVal val="visible"/>
                                      </p:to>
                                    </p:set>
                                    <p:animEffect transition="in" filter="fade">
                                      <p:cBhvr>
                                        <p:cTn id="38" dur="500"/>
                                        <p:tgtEl>
                                          <p:spTgt spid="14">
                                            <p:txEl>
                                              <p:pRg st="1" end="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xit" presetSubtype="0" fill="hold" nodeType="withEffect">
                                  <p:stCondLst>
                                    <p:cond delay="0"/>
                                  </p:stCondLst>
                                  <p:childTnLst>
                                    <p:animEffect transition="out" filter="fade">
                                      <p:cBhvr>
                                        <p:cTn id="43" dur="500"/>
                                        <p:tgtEl>
                                          <p:spTgt spid="14">
                                            <p:txEl>
                                              <p:pRg st="0" end="0"/>
                                            </p:txEl>
                                          </p:spTgt>
                                        </p:tgtEl>
                                      </p:cBhvr>
                                    </p:animEffect>
                                    <p:set>
                                      <p:cBhvr>
                                        <p:cTn id="44" dur="1" fill="hold">
                                          <p:stCondLst>
                                            <p:cond delay="499"/>
                                          </p:stCondLst>
                                        </p:cTn>
                                        <p:tgtEl>
                                          <p:spTgt spid="14">
                                            <p:txEl>
                                              <p:pRg st="0" end="0"/>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animEffect transition="in" filter="fade">
                                      <p:cBhvr>
                                        <p:cTn id="49" dur="500"/>
                                        <p:tgtEl>
                                          <p:spTgt spid="14">
                                            <p:txEl>
                                              <p:pRg st="2" end="2"/>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xit" presetSubtype="0" fill="hold" nodeType="withEffect">
                                  <p:stCondLst>
                                    <p:cond delay="0"/>
                                  </p:stCondLst>
                                  <p:childTnLst>
                                    <p:animEffect transition="out" filter="fade">
                                      <p:cBhvr>
                                        <p:cTn id="54" dur="500"/>
                                        <p:tgtEl>
                                          <p:spTgt spid="14">
                                            <p:txEl>
                                              <p:pRg st="1" end="1"/>
                                            </p:txEl>
                                          </p:spTgt>
                                        </p:tgtEl>
                                      </p:cBhvr>
                                    </p:animEffect>
                                    <p:set>
                                      <p:cBhvr>
                                        <p:cTn id="55" dur="1" fill="hold">
                                          <p:stCondLst>
                                            <p:cond delay="499"/>
                                          </p:stCondLst>
                                        </p:cTn>
                                        <p:tgtEl>
                                          <p:spTgt spid="14">
                                            <p:txEl>
                                              <p:pRg st="1" end="1"/>
                                            </p:txEl>
                                          </p:spTgt>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33E92-0D57-4FCB-9A0E-3945540DB049}"/>
              </a:ext>
            </a:extLst>
          </p:cNvPr>
          <p:cNvSpPr>
            <a:spLocks noGrp="1"/>
          </p:cNvSpPr>
          <p:nvPr>
            <p:ph type="sldNum" sz="quarter" idx="12"/>
          </p:nvPr>
        </p:nvSpPr>
        <p:spPr/>
        <p:txBody>
          <a:bodyPr/>
          <a:lstStyle/>
          <a:p>
            <a:pPr>
              <a:defRPr/>
            </a:pPr>
            <a:fld id="{6AEC214C-A56B-9540-8AEB-8257408B4110}" type="slidenum">
              <a:rPr lang="en-US" smtClean="0"/>
              <a:pPr>
                <a:defRPr/>
              </a:pPr>
              <a:t>36</a:t>
            </a:fld>
            <a:endParaRPr lang="en-US"/>
          </a:p>
        </p:txBody>
      </p:sp>
      <p:sp>
        <p:nvSpPr>
          <p:cNvPr id="5" name="Text Box 4">
            <a:extLst>
              <a:ext uri="{FF2B5EF4-FFF2-40B4-BE49-F238E27FC236}">
                <a16:creationId xmlns:a16="http://schemas.microsoft.com/office/drawing/2014/main" id="{CBF755B4-41C9-4547-9875-3FC23E16AA0D}"/>
              </a:ext>
            </a:extLst>
          </p:cNvPr>
          <p:cNvSpPr txBox="1">
            <a:spLocks noChangeArrowheads="1"/>
          </p:cNvSpPr>
          <p:nvPr/>
        </p:nvSpPr>
        <p:spPr bwMode="auto">
          <a:xfrm>
            <a:off x="4998030" y="1989594"/>
            <a:ext cx="6698379" cy="330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Wingdings" panose="05000000000000000000" pitchFamily="2" charset="2"/>
              <a:buChar char="§"/>
              <a:defRPr sz="2800">
                <a:solidFill>
                  <a:srgbClr val="404040"/>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400">
                <a:solidFill>
                  <a:srgbClr val="404040"/>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404040"/>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404040"/>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404040"/>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defRPr>
            </a:lvl9pPr>
          </a:lstStyle>
          <a:p>
            <a:pPr eaLnBrk="1" hangingPunct="1">
              <a:spcBef>
                <a:spcPct val="50000"/>
              </a:spcBef>
              <a:buFont typeface="Wingdings" panose="05000000000000000000" pitchFamily="2" charset="2"/>
              <a:buNone/>
              <a:defRPr/>
            </a:pPr>
            <a:r>
              <a:rPr lang="en-US" altLang="en-US" sz="2400" dirty="0">
                <a:latin typeface="+mn-lt"/>
              </a:rPr>
              <a:t>Example, if a 5-year-old received a total score of 26:</a:t>
            </a:r>
          </a:p>
          <a:p>
            <a:pPr marL="342900" indent="-342900" eaLnBrk="1" hangingPunct="1">
              <a:spcBef>
                <a:spcPct val="50000"/>
              </a:spcBef>
              <a:defRPr/>
            </a:pPr>
            <a:r>
              <a:rPr lang="en-US" altLang="en-US" sz="2400" dirty="0">
                <a:latin typeface="+mn-lt"/>
              </a:rPr>
              <a:t>find 26 in the range of 0-56,</a:t>
            </a:r>
          </a:p>
          <a:p>
            <a:pPr marL="342900" indent="-342900" eaLnBrk="1" hangingPunct="1">
              <a:spcBef>
                <a:spcPct val="50000"/>
              </a:spcBef>
              <a:defRPr/>
            </a:pPr>
            <a:r>
              <a:rPr lang="en-US" altLang="en-US" sz="2400" dirty="0">
                <a:latin typeface="+mn-lt"/>
              </a:rPr>
              <a:t>look to the proficiency level column to the right to find that the range is a Proficiency Level 1,</a:t>
            </a:r>
          </a:p>
          <a:p>
            <a:pPr marL="342900" indent="-342900" eaLnBrk="1" hangingPunct="1">
              <a:spcBef>
                <a:spcPct val="50000"/>
              </a:spcBef>
              <a:defRPr/>
            </a:pPr>
            <a:r>
              <a:rPr lang="en-US" altLang="en-US" sz="2400" dirty="0">
                <a:latin typeface="+mn-lt"/>
              </a:rPr>
              <a:t>write “1” in the corresponding Oral Language Level box.</a:t>
            </a:r>
          </a:p>
          <a:p>
            <a:pPr>
              <a:defRPr/>
            </a:pPr>
            <a:endParaRPr lang="en-US" sz="2400" dirty="0">
              <a:latin typeface="+mn-lt"/>
            </a:endParaRPr>
          </a:p>
        </p:txBody>
      </p:sp>
      <p:pic>
        <p:nvPicPr>
          <p:cNvPr id="13" name="Picture 12">
            <a:extLst>
              <a:ext uri="{FF2B5EF4-FFF2-40B4-BE49-F238E27FC236}">
                <a16:creationId xmlns:a16="http://schemas.microsoft.com/office/drawing/2014/main" id="{18CB29D1-9C3F-460F-9D37-0E972AFC339A}"/>
              </a:ext>
            </a:extLst>
          </p:cNvPr>
          <p:cNvPicPr>
            <a:picLocks noChangeAspect="1"/>
          </p:cNvPicPr>
          <p:nvPr/>
        </p:nvPicPr>
        <p:blipFill>
          <a:blip r:embed="rId3"/>
          <a:stretch>
            <a:fillRect/>
          </a:stretch>
        </p:blipFill>
        <p:spPr>
          <a:xfrm>
            <a:off x="969220" y="3074856"/>
            <a:ext cx="3411538" cy="3646619"/>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2149EE56-AEDA-4391-8E29-41B99A060827}"/>
              </a:ext>
            </a:extLst>
          </p:cNvPr>
          <p:cNvPicPr>
            <a:picLocks noChangeAspect="1"/>
          </p:cNvPicPr>
          <p:nvPr/>
        </p:nvPicPr>
        <p:blipFill>
          <a:blip r:embed="rId4"/>
          <a:stretch>
            <a:fillRect/>
          </a:stretch>
        </p:blipFill>
        <p:spPr>
          <a:xfrm>
            <a:off x="648506" y="438780"/>
            <a:ext cx="3949903" cy="2336920"/>
          </a:xfrm>
          <a:prstGeom prst="rect">
            <a:avLst/>
          </a:prstGeom>
          <a:ln>
            <a:noFill/>
          </a:ln>
          <a:effectLst>
            <a:outerShdw blurRad="190500" algn="tl" rotWithShape="0">
              <a:srgbClr val="000000">
                <a:alpha val="70000"/>
              </a:srgbClr>
            </a:outerShdw>
          </a:effectLst>
        </p:spPr>
      </p:pic>
      <p:sp>
        <p:nvSpPr>
          <p:cNvPr id="15" name="AutoShape 5">
            <a:extLst>
              <a:ext uri="{FF2B5EF4-FFF2-40B4-BE49-F238E27FC236}">
                <a16:creationId xmlns:a16="http://schemas.microsoft.com/office/drawing/2014/main" id="{FECFC454-4204-4F67-8FB8-5EEBAFA6DA78}"/>
              </a:ext>
            </a:extLst>
          </p:cNvPr>
          <p:cNvSpPr>
            <a:spLocks noChangeArrowheads="1"/>
          </p:cNvSpPr>
          <p:nvPr/>
        </p:nvSpPr>
        <p:spPr bwMode="auto">
          <a:xfrm rot="2113226">
            <a:off x="2611237" y="2727882"/>
            <a:ext cx="336804" cy="1929142"/>
          </a:xfrm>
          <a:prstGeom prst="downArrow">
            <a:avLst>
              <a:gd name="adj1" fmla="val 50000"/>
              <a:gd name="adj2" fmla="val 112081"/>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sz="2400">
              <a:latin typeface="Arial" panose="020B0604020202020204" pitchFamily="34" charset="0"/>
            </a:endParaRPr>
          </a:p>
        </p:txBody>
      </p:sp>
      <p:sp>
        <p:nvSpPr>
          <p:cNvPr id="16" name="Oval 7">
            <a:extLst>
              <a:ext uri="{FF2B5EF4-FFF2-40B4-BE49-F238E27FC236}">
                <a16:creationId xmlns:a16="http://schemas.microsoft.com/office/drawing/2014/main" id="{279175C6-4854-448E-933B-35CE0FF64C9D}"/>
              </a:ext>
            </a:extLst>
          </p:cNvPr>
          <p:cNvSpPr>
            <a:spLocks noChangeArrowheads="1"/>
          </p:cNvSpPr>
          <p:nvPr/>
        </p:nvSpPr>
        <p:spPr bwMode="auto">
          <a:xfrm>
            <a:off x="3260510" y="2413628"/>
            <a:ext cx="404812" cy="40798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sz="2400">
              <a:latin typeface="Arial" panose="020B0604020202020204" pitchFamily="34" charset="0"/>
            </a:endParaRPr>
          </a:p>
        </p:txBody>
      </p:sp>
      <p:sp>
        <p:nvSpPr>
          <p:cNvPr id="17" name="AutoShape 8">
            <a:extLst>
              <a:ext uri="{FF2B5EF4-FFF2-40B4-BE49-F238E27FC236}">
                <a16:creationId xmlns:a16="http://schemas.microsoft.com/office/drawing/2014/main" id="{E8E9F6A2-A0CE-46FC-AC78-A8ECA5BB402D}"/>
              </a:ext>
            </a:extLst>
          </p:cNvPr>
          <p:cNvSpPr>
            <a:spLocks noChangeArrowheads="1"/>
          </p:cNvSpPr>
          <p:nvPr/>
        </p:nvSpPr>
        <p:spPr bwMode="auto">
          <a:xfrm>
            <a:off x="2395323" y="4521480"/>
            <a:ext cx="498189" cy="115888"/>
          </a:xfrm>
          <a:prstGeom prst="rightArrow">
            <a:avLst>
              <a:gd name="adj1" fmla="val 50000"/>
              <a:gd name="adj2" fmla="val 103935"/>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sz="2400">
              <a:latin typeface="Arial" panose="020B0604020202020204" pitchFamily="34" charset="0"/>
            </a:endParaRPr>
          </a:p>
        </p:txBody>
      </p:sp>
      <p:sp>
        <p:nvSpPr>
          <p:cNvPr id="18" name="AutoShape 9">
            <a:extLst>
              <a:ext uri="{FF2B5EF4-FFF2-40B4-BE49-F238E27FC236}">
                <a16:creationId xmlns:a16="http://schemas.microsoft.com/office/drawing/2014/main" id="{36A4B74F-7FC0-4C9E-8A39-FC0C561CE2BB}"/>
              </a:ext>
            </a:extLst>
          </p:cNvPr>
          <p:cNvSpPr>
            <a:spLocks noChangeArrowheads="1"/>
          </p:cNvSpPr>
          <p:nvPr/>
        </p:nvSpPr>
        <p:spPr bwMode="auto">
          <a:xfrm rot="18108076">
            <a:off x="2638788" y="3536934"/>
            <a:ext cx="1746842" cy="30689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Oval 10">
            <a:extLst>
              <a:ext uri="{FF2B5EF4-FFF2-40B4-BE49-F238E27FC236}">
                <a16:creationId xmlns:a16="http://schemas.microsoft.com/office/drawing/2014/main" id="{752DE612-B07D-4CD7-B41F-7718DE320C9A}"/>
              </a:ext>
            </a:extLst>
          </p:cNvPr>
          <p:cNvSpPr>
            <a:spLocks noChangeArrowheads="1"/>
          </p:cNvSpPr>
          <p:nvPr/>
        </p:nvSpPr>
        <p:spPr bwMode="auto">
          <a:xfrm>
            <a:off x="4064943" y="2413628"/>
            <a:ext cx="404813" cy="40798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sz="2400">
              <a:latin typeface="Arial" panose="020B0604020202020204" pitchFamily="34" charset="0"/>
            </a:endParaRPr>
          </a:p>
        </p:txBody>
      </p:sp>
    </p:spTree>
    <p:extLst>
      <p:ext uri="{BB962C8B-B14F-4D97-AF65-F5344CB8AC3E}">
        <p14:creationId xmlns:p14="http://schemas.microsoft.com/office/powerpoint/2010/main" val="428124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3" presetClass="entr" presetSubtype="1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5BC3E-30A8-454B-A62E-FDF463FB7B69}"/>
              </a:ext>
            </a:extLst>
          </p:cNvPr>
          <p:cNvSpPr>
            <a:spLocks noGrp="1"/>
          </p:cNvSpPr>
          <p:nvPr>
            <p:ph type="title"/>
          </p:nvPr>
        </p:nvSpPr>
        <p:spPr/>
        <p:txBody>
          <a:bodyPr/>
          <a:lstStyle/>
          <a:p>
            <a:r>
              <a:rPr lang="en-US" dirty="0"/>
              <a:t>Scores Used to Determine Proficiency</a:t>
            </a:r>
          </a:p>
        </p:txBody>
      </p:sp>
      <p:sp>
        <p:nvSpPr>
          <p:cNvPr id="4" name="Slide Number Placeholder 3">
            <a:extLst>
              <a:ext uri="{FF2B5EF4-FFF2-40B4-BE49-F238E27FC236}">
                <a16:creationId xmlns:a16="http://schemas.microsoft.com/office/drawing/2014/main" id="{DBD8832B-F4BE-49E1-B638-EB4653B5E8E6}"/>
              </a:ext>
            </a:extLst>
          </p:cNvPr>
          <p:cNvSpPr>
            <a:spLocks noGrp="1"/>
          </p:cNvSpPr>
          <p:nvPr>
            <p:ph type="sldNum" sz="quarter" idx="12"/>
          </p:nvPr>
        </p:nvSpPr>
        <p:spPr/>
        <p:txBody>
          <a:bodyPr/>
          <a:lstStyle/>
          <a:p>
            <a:pPr>
              <a:defRPr/>
            </a:pPr>
            <a:fld id="{6AEC214C-A56B-9540-8AEB-8257408B4110}" type="slidenum">
              <a:rPr lang="en-US" smtClean="0"/>
              <a:pPr>
                <a:defRPr/>
              </a:pPr>
              <a:t>37</a:t>
            </a:fld>
            <a:endParaRPr lang="en-US"/>
          </a:p>
        </p:txBody>
      </p:sp>
      <p:sp>
        <p:nvSpPr>
          <p:cNvPr id="5" name="TextBox 4">
            <a:extLst>
              <a:ext uri="{FF2B5EF4-FFF2-40B4-BE49-F238E27FC236}">
                <a16:creationId xmlns:a16="http://schemas.microsoft.com/office/drawing/2014/main" id="{62F3411A-C03F-4045-831A-6374ADD518EE}"/>
              </a:ext>
            </a:extLst>
          </p:cNvPr>
          <p:cNvSpPr txBox="1"/>
          <p:nvPr/>
        </p:nvSpPr>
        <p:spPr>
          <a:xfrm>
            <a:off x="563671" y="1121210"/>
            <a:ext cx="9804292" cy="1938992"/>
          </a:xfrm>
          <a:prstGeom prst="rect">
            <a:avLst/>
          </a:prstGeom>
          <a:noFill/>
        </p:spPr>
        <p:txBody>
          <a:bodyPr wrap="square">
            <a:spAutoFit/>
          </a:bodyPr>
          <a:lstStyle/>
          <a:p>
            <a:pPr marL="342900" indent="-342900" eaLnBrk="1" hangingPunct="1">
              <a:buFont typeface="Wingdings" panose="05000000000000000000" pitchFamily="2" charset="2"/>
              <a:buChar char="Ø"/>
              <a:defRPr/>
            </a:pPr>
            <a:r>
              <a:rPr lang="en-US" sz="2400" dirty="0"/>
              <a:t>The </a:t>
            </a:r>
            <a:r>
              <a:rPr lang="en-US" sz="2400" i="1" dirty="0"/>
              <a:t>pre</a:t>
            </a:r>
            <a:r>
              <a:rPr lang="en-US" sz="2400" dirty="0"/>
              <a:t>LAS reports in 5 proficiency levels.</a:t>
            </a:r>
          </a:p>
          <a:p>
            <a:pPr eaLnBrk="1" hangingPunct="1">
              <a:defRPr/>
            </a:pPr>
            <a:endParaRPr lang="en-US" sz="2400" dirty="0"/>
          </a:p>
          <a:p>
            <a:pPr marL="342900" indent="-342900" eaLnBrk="1" hangingPunct="1">
              <a:buFont typeface="Wingdings" panose="05000000000000000000" pitchFamily="2" charset="2"/>
              <a:buChar char="Ø"/>
              <a:defRPr/>
            </a:pPr>
            <a:r>
              <a:rPr lang="en-US" sz="2400" dirty="0"/>
              <a:t>The chart below provides the scores, that per State and Federal Guidelines, are used to determine proficiency for preK3, preK4 and Kindergarten students:</a:t>
            </a:r>
          </a:p>
        </p:txBody>
      </p:sp>
      <p:graphicFrame>
        <p:nvGraphicFramePr>
          <p:cNvPr id="6" name="Table 5">
            <a:extLst>
              <a:ext uri="{FF2B5EF4-FFF2-40B4-BE49-F238E27FC236}">
                <a16:creationId xmlns:a16="http://schemas.microsoft.com/office/drawing/2014/main" id="{D4B4525A-C89A-48FE-BC40-B9C10F39D25E}"/>
              </a:ext>
            </a:extLst>
          </p:cNvPr>
          <p:cNvGraphicFramePr>
            <a:graphicFrameLocks noGrp="1"/>
          </p:cNvGraphicFramePr>
          <p:nvPr>
            <p:extLst>
              <p:ext uri="{D42A27DB-BD31-4B8C-83A1-F6EECF244321}">
                <p14:modId xmlns:p14="http://schemas.microsoft.com/office/powerpoint/2010/main" val="1064836460"/>
              </p:ext>
            </p:extLst>
          </p:nvPr>
        </p:nvGraphicFramePr>
        <p:xfrm>
          <a:off x="440048" y="3141896"/>
          <a:ext cx="6360738" cy="3397016"/>
        </p:xfrm>
        <a:graphic>
          <a:graphicData uri="http://schemas.openxmlformats.org/drawingml/2006/table">
            <a:tbl>
              <a:tblPr firstRow="1" bandRow="1">
                <a:tableStyleId>{93296810-A885-4BE3-A3E7-6D5BEEA58F35}</a:tableStyleId>
              </a:tblPr>
              <a:tblGrid>
                <a:gridCol w="1689377">
                  <a:extLst>
                    <a:ext uri="{9D8B030D-6E8A-4147-A177-3AD203B41FA5}">
                      <a16:colId xmlns:a16="http://schemas.microsoft.com/office/drawing/2014/main" val="2492485782"/>
                    </a:ext>
                  </a:extLst>
                </a:gridCol>
                <a:gridCol w="4671361">
                  <a:extLst>
                    <a:ext uri="{9D8B030D-6E8A-4147-A177-3AD203B41FA5}">
                      <a16:colId xmlns:a16="http://schemas.microsoft.com/office/drawing/2014/main" val="259700667"/>
                    </a:ext>
                  </a:extLst>
                </a:gridCol>
              </a:tblGrid>
              <a:tr h="381585">
                <a:tc gridSpan="2">
                  <a:txBody>
                    <a:bodyPr/>
                    <a:lstStyle/>
                    <a:p>
                      <a:pPr algn="ctr"/>
                      <a:r>
                        <a:rPr lang="en-US" sz="2000" dirty="0"/>
                        <a:t>Per State Guidelines</a:t>
                      </a:r>
                      <a:endParaRPr lang="en-US" sz="2000" b="0" dirty="0">
                        <a:solidFill>
                          <a:schemeClr val="tx1"/>
                        </a:solidFill>
                      </a:endParaRPr>
                    </a:p>
                  </a:txBody>
                  <a:tcPr marL="91427" marR="9142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285750" indent="-285750">
                        <a:buFont typeface="Arial" panose="020B0604020202020204" pitchFamily="34" charset="0"/>
                        <a:buChar char="•"/>
                      </a:pPr>
                      <a:endParaRPr lang="en-US" sz="1800" b="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9334397"/>
                  </a:ext>
                </a:extLst>
              </a:tr>
              <a:tr h="3000812">
                <a:tc>
                  <a:txBody>
                    <a:bodyPr/>
                    <a:lstStyle/>
                    <a:p>
                      <a:pPr algn="ctr"/>
                      <a:r>
                        <a:rPr lang="en-US" sz="2000" dirty="0"/>
                        <a:t>preK3, preK4,</a:t>
                      </a:r>
                      <a:r>
                        <a:rPr lang="en-US" sz="2000" baseline="0" dirty="0"/>
                        <a:t> Kindergarten</a:t>
                      </a:r>
                      <a:endParaRPr lang="en-US" sz="2000" b="0" dirty="0">
                        <a:solidFill>
                          <a:schemeClr val="tx1"/>
                        </a:solidFill>
                      </a:endParaRPr>
                    </a:p>
                  </a:txBody>
                  <a:tcPr marL="91427" marR="9142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2000" kern="1200" dirty="0">
                          <a:effectLst/>
                        </a:rPr>
                        <a:t>If a student receives a 1, 2 or 3 Oral Language</a:t>
                      </a:r>
                      <a:r>
                        <a:rPr lang="en-US" sz="2000" kern="1200" baseline="0" dirty="0">
                          <a:effectLst/>
                        </a:rPr>
                        <a:t> </a:t>
                      </a:r>
                      <a:r>
                        <a:rPr lang="en-US" sz="2000" kern="1200" dirty="0">
                          <a:effectLst/>
                        </a:rPr>
                        <a:t>proficiency level, they are to be classified as an Emergent Bilingual.</a:t>
                      </a:r>
                    </a:p>
                    <a:p>
                      <a:endParaRPr lang="en-US" sz="2000" kern="1200" dirty="0">
                        <a:effectLst/>
                      </a:endParaRPr>
                    </a:p>
                    <a:p>
                      <a:pPr marL="285750" indent="-285750">
                        <a:buFont typeface="Arial" panose="020B0604020202020204" pitchFamily="34" charset="0"/>
                        <a:buChar char="•"/>
                      </a:pPr>
                      <a:r>
                        <a:rPr lang="en-US" sz="2000" kern="1200" dirty="0">
                          <a:effectLst/>
                        </a:rPr>
                        <a:t>If a student receives a 4 or 5 Oral Language proficiency level  – they are to be considered Fluent - not to be identified as an Emergent Bilingual.</a:t>
                      </a:r>
                      <a:endParaRPr lang="en-US" sz="2000" b="0" kern="1200" dirty="0">
                        <a:solidFill>
                          <a:schemeClr val="tx1"/>
                        </a:solidFill>
                        <a:effectLst/>
                        <a:latin typeface="+mn-lt"/>
                        <a:ea typeface="+mn-ea"/>
                        <a:cs typeface="+mn-cs"/>
                      </a:endParaRPr>
                    </a:p>
                  </a:txBody>
                  <a:tcPr marL="91427" marR="9142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557183"/>
                  </a:ext>
                </a:extLst>
              </a:tr>
            </a:tbl>
          </a:graphicData>
        </a:graphic>
      </p:graphicFrame>
      <p:pic>
        <p:nvPicPr>
          <p:cNvPr id="7" name="Picture 3">
            <a:extLst>
              <a:ext uri="{FF2B5EF4-FFF2-40B4-BE49-F238E27FC236}">
                <a16:creationId xmlns:a16="http://schemas.microsoft.com/office/drawing/2014/main" id="{F7268FA2-C901-4871-99EE-1FC213917A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82735" y="3429000"/>
            <a:ext cx="4569217" cy="27130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772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45154-FBC8-4FDF-AEFC-6080C04CCB6F}"/>
              </a:ext>
            </a:extLst>
          </p:cNvPr>
          <p:cNvSpPr>
            <a:spLocks noGrp="1"/>
          </p:cNvSpPr>
          <p:nvPr>
            <p:ph type="title"/>
          </p:nvPr>
        </p:nvSpPr>
        <p:spPr/>
        <p:txBody>
          <a:bodyPr/>
          <a:lstStyle/>
          <a:p>
            <a:r>
              <a:rPr lang="en-US" i="1" dirty="0"/>
              <a:t>pre</a:t>
            </a:r>
            <a:r>
              <a:rPr lang="en-US" dirty="0"/>
              <a:t>LAS Pre-Literacy Component</a:t>
            </a:r>
          </a:p>
        </p:txBody>
      </p:sp>
      <p:sp>
        <p:nvSpPr>
          <p:cNvPr id="4" name="Slide Number Placeholder 3">
            <a:extLst>
              <a:ext uri="{FF2B5EF4-FFF2-40B4-BE49-F238E27FC236}">
                <a16:creationId xmlns:a16="http://schemas.microsoft.com/office/drawing/2014/main" id="{8374601D-58FC-46E9-AA6A-DB435A88B966}"/>
              </a:ext>
            </a:extLst>
          </p:cNvPr>
          <p:cNvSpPr>
            <a:spLocks noGrp="1"/>
          </p:cNvSpPr>
          <p:nvPr>
            <p:ph type="sldNum" sz="quarter" idx="12"/>
          </p:nvPr>
        </p:nvSpPr>
        <p:spPr/>
        <p:txBody>
          <a:bodyPr/>
          <a:lstStyle/>
          <a:p>
            <a:pPr>
              <a:defRPr/>
            </a:pPr>
            <a:fld id="{6AEC214C-A56B-9540-8AEB-8257408B4110}" type="slidenum">
              <a:rPr lang="en-US" smtClean="0"/>
              <a:pPr>
                <a:defRPr/>
              </a:pPr>
              <a:t>38</a:t>
            </a:fld>
            <a:endParaRPr lang="en-US"/>
          </a:p>
        </p:txBody>
      </p:sp>
      <p:sp>
        <p:nvSpPr>
          <p:cNvPr id="5" name="TextBox 4">
            <a:extLst>
              <a:ext uri="{FF2B5EF4-FFF2-40B4-BE49-F238E27FC236}">
                <a16:creationId xmlns:a16="http://schemas.microsoft.com/office/drawing/2014/main" id="{20CAB331-DC45-4BF3-99F2-AA416E2B5D31}"/>
              </a:ext>
            </a:extLst>
          </p:cNvPr>
          <p:cNvSpPr txBox="1"/>
          <p:nvPr/>
        </p:nvSpPr>
        <p:spPr>
          <a:xfrm>
            <a:off x="589278" y="5375652"/>
            <a:ext cx="11417965" cy="1200329"/>
          </a:xfrm>
          <a:prstGeom prst="rect">
            <a:avLst/>
          </a:prstGeom>
          <a:solidFill>
            <a:srgbClr val="FFFF00"/>
          </a:solidFill>
        </p:spPr>
        <p:txBody>
          <a:bodyPr wrap="square">
            <a:spAutoFit/>
          </a:bodyPr>
          <a:lstStyle/>
          <a:p>
            <a:pPr algn="ctr" eaLnBrk="1" hangingPunct="1">
              <a:defRPr/>
            </a:pPr>
            <a:r>
              <a:rPr lang="en-US" sz="2400" dirty="0">
                <a:latin typeface="+mn-lt"/>
              </a:rPr>
              <a:t>The pre-literacy component is available on the back of the test and is an optional component, but it</a:t>
            </a:r>
          </a:p>
          <a:p>
            <a:pPr algn="ctr" eaLnBrk="1" hangingPunct="1">
              <a:defRPr/>
            </a:pPr>
            <a:r>
              <a:rPr lang="en-US" sz="2400" b="1" dirty="0">
                <a:solidFill>
                  <a:srgbClr val="FF0000"/>
                </a:solidFill>
                <a:latin typeface="+mn-lt"/>
              </a:rPr>
              <a:t>DOES NOT </a:t>
            </a:r>
            <a:r>
              <a:rPr lang="en-US" sz="2400" dirty="0">
                <a:solidFill>
                  <a:srgbClr val="FF0000"/>
                </a:solidFill>
                <a:latin typeface="+mn-lt"/>
              </a:rPr>
              <a:t>FACTOR INTO EMERGENT BILINGUAL IDENTIFICATION</a:t>
            </a:r>
          </a:p>
        </p:txBody>
      </p:sp>
      <p:pic>
        <p:nvPicPr>
          <p:cNvPr id="6" name="Picture 7">
            <a:extLst>
              <a:ext uri="{FF2B5EF4-FFF2-40B4-BE49-F238E27FC236}">
                <a16:creationId xmlns:a16="http://schemas.microsoft.com/office/drawing/2014/main" id="{84ECBD2B-6A0C-481D-A26B-4638B72060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7021" y="1225716"/>
            <a:ext cx="3184847" cy="40044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F5D8F652-410D-40AC-A06B-360AF118A0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3266" y="1527934"/>
            <a:ext cx="4518413" cy="34167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414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252D2-2E78-4FC9-B473-CBD946BC0BBF}"/>
              </a:ext>
            </a:extLst>
          </p:cNvPr>
          <p:cNvSpPr>
            <a:spLocks noGrp="1"/>
          </p:cNvSpPr>
          <p:nvPr>
            <p:ph type="title"/>
          </p:nvPr>
        </p:nvSpPr>
        <p:spPr/>
        <p:txBody>
          <a:bodyPr/>
          <a:lstStyle/>
          <a:p>
            <a:r>
              <a:rPr lang="en-US" dirty="0"/>
              <a:t>Resources: </a:t>
            </a:r>
            <a:r>
              <a:rPr lang="en-US" dirty="0">
                <a:hlinkClick r:id="rId2"/>
              </a:rPr>
              <a:t>www.LASLinks.com/Texas</a:t>
            </a:r>
            <a:r>
              <a:rPr lang="en-US" dirty="0"/>
              <a:t> </a:t>
            </a:r>
          </a:p>
        </p:txBody>
      </p:sp>
      <p:sp>
        <p:nvSpPr>
          <p:cNvPr id="4" name="Slide Number Placeholder 3">
            <a:extLst>
              <a:ext uri="{FF2B5EF4-FFF2-40B4-BE49-F238E27FC236}">
                <a16:creationId xmlns:a16="http://schemas.microsoft.com/office/drawing/2014/main" id="{E6BB7DE7-0B03-4D54-B46A-64069863F325}"/>
              </a:ext>
            </a:extLst>
          </p:cNvPr>
          <p:cNvSpPr>
            <a:spLocks noGrp="1"/>
          </p:cNvSpPr>
          <p:nvPr>
            <p:ph type="sldNum" sz="quarter" idx="12"/>
          </p:nvPr>
        </p:nvSpPr>
        <p:spPr/>
        <p:txBody>
          <a:bodyPr/>
          <a:lstStyle/>
          <a:p>
            <a:pPr>
              <a:defRPr/>
            </a:pPr>
            <a:fld id="{6AEC214C-A56B-9540-8AEB-8257408B4110}" type="slidenum">
              <a:rPr lang="en-US" smtClean="0"/>
              <a:pPr>
                <a:defRPr/>
              </a:pPr>
              <a:t>39</a:t>
            </a:fld>
            <a:endParaRPr lang="en-US"/>
          </a:p>
        </p:txBody>
      </p:sp>
      <p:sp>
        <p:nvSpPr>
          <p:cNvPr id="11" name="Content Placeholder 10">
            <a:extLst>
              <a:ext uri="{FF2B5EF4-FFF2-40B4-BE49-F238E27FC236}">
                <a16:creationId xmlns:a16="http://schemas.microsoft.com/office/drawing/2014/main" id="{896306D4-F3E6-4533-8942-5E3281E0AD2F}"/>
              </a:ext>
            </a:extLst>
          </p:cNvPr>
          <p:cNvSpPr>
            <a:spLocks noGrp="1"/>
          </p:cNvSpPr>
          <p:nvPr>
            <p:ph idx="1"/>
          </p:nvPr>
        </p:nvSpPr>
        <p:spPr>
          <a:xfrm>
            <a:off x="561363" y="1331912"/>
            <a:ext cx="10515600" cy="1761467"/>
          </a:xfrm>
        </p:spPr>
        <p:txBody>
          <a:bodyPr/>
          <a:lstStyle/>
          <a:p>
            <a:pPr marL="342900" indent="-342900">
              <a:buFont typeface="Arial" panose="020B0604020202020204" pitchFamily="34" charset="0"/>
              <a:buChar char="•"/>
            </a:pPr>
            <a:r>
              <a:rPr lang="en-US" sz="2000" dirty="0"/>
              <a:t>Training PPTs, Guidance Documents and Videos</a:t>
            </a:r>
          </a:p>
          <a:p>
            <a:pPr marL="342900" indent="-342900">
              <a:buFont typeface="Arial" panose="020B0604020202020204" pitchFamily="34" charset="0"/>
              <a:buChar char="•"/>
            </a:pPr>
            <a:r>
              <a:rPr lang="en-US" sz="2000" dirty="0"/>
              <a:t>FAQS</a:t>
            </a:r>
          </a:p>
          <a:p>
            <a:pPr marL="342900" indent="-342900">
              <a:buFont typeface="Arial" panose="020B0604020202020204" pitchFamily="34" charset="0"/>
              <a:buChar char="•"/>
            </a:pPr>
            <a:r>
              <a:rPr lang="en-US" sz="2000" dirty="0"/>
              <a:t>Parent and Teacher Resources</a:t>
            </a:r>
          </a:p>
          <a:p>
            <a:pPr marL="342900" indent="-342900">
              <a:buFont typeface="Arial" panose="020B0604020202020204" pitchFamily="34" charset="0"/>
              <a:buChar char="•"/>
            </a:pPr>
            <a:r>
              <a:rPr lang="en-US" sz="2000" dirty="0"/>
              <a:t>And more….</a:t>
            </a:r>
          </a:p>
        </p:txBody>
      </p:sp>
      <p:pic>
        <p:nvPicPr>
          <p:cNvPr id="5" name="Picture 4">
            <a:extLst>
              <a:ext uri="{FF2B5EF4-FFF2-40B4-BE49-F238E27FC236}">
                <a16:creationId xmlns:a16="http://schemas.microsoft.com/office/drawing/2014/main" id="{0067431C-E115-498D-A4F4-5EFA731CC38B}"/>
              </a:ext>
            </a:extLst>
          </p:cNvPr>
          <p:cNvPicPr>
            <a:picLocks noChangeAspect="1"/>
          </p:cNvPicPr>
          <p:nvPr/>
        </p:nvPicPr>
        <p:blipFill>
          <a:blip r:embed="rId3"/>
          <a:stretch>
            <a:fillRect/>
          </a:stretch>
        </p:blipFill>
        <p:spPr>
          <a:xfrm>
            <a:off x="6261791" y="1303542"/>
            <a:ext cx="4094643" cy="3579673"/>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26B68029-6E00-4066-934F-AD73EE43FBC4}"/>
              </a:ext>
            </a:extLst>
          </p:cNvPr>
          <p:cNvPicPr>
            <a:picLocks noChangeAspect="1"/>
          </p:cNvPicPr>
          <p:nvPr/>
        </p:nvPicPr>
        <p:blipFill>
          <a:blip r:embed="rId4"/>
          <a:stretch>
            <a:fillRect/>
          </a:stretch>
        </p:blipFill>
        <p:spPr>
          <a:xfrm>
            <a:off x="8221087" y="3429000"/>
            <a:ext cx="3834402" cy="3286630"/>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CBA036FE-A0C5-4D2C-94AA-818494A7891C}"/>
              </a:ext>
            </a:extLst>
          </p:cNvPr>
          <p:cNvPicPr>
            <a:picLocks noChangeAspect="1"/>
          </p:cNvPicPr>
          <p:nvPr/>
        </p:nvPicPr>
        <p:blipFill>
          <a:blip r:embed="rId5"/>
          <a:stretch>
            <a:fillRect/>
          </a:stretch>
        </p:blipFill>
        <p:spPr>
          <a:xfrm>
            <a:off x="227617" y="3273753"/>
            <a:ext cx="5702593" cy="34418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00912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6A7-6D49-463B-93A9-BCEB8E6D50AF}"/>
              </a:ext>
            </a:extLst>
          </p:cNvPr>
          <p:cNvSpPr>
            <a:spLocks noGrp="1"/>
          </p:cNvSpPr>
          <p:nvPr>
            <p:ph type="title"/>
          </p:nvPr>
        </p:nvSpPr>
        <p:spPr/>
        <p:txBody>
          <a:bodyPr/>
          <a:lstStyle/>
          <a:p>
            <a:r>
              <a:rPr lang="en-US" dirty="0"/>
              <a:t>What is the LAS Battery of Assessments?</a:t>
            </a:r>
          </a:p>
        </p:txBody>
      </p:sp>
      <p:sp>
        <p:nvSpPr>
          <p:cNvPr id="3" name="Content Placeholder 2">
            <a:extLst>
              <a:ext uri="{FF2B5EF4-FFF2-40B4-BE49-F238E27FC236}">
                <a16:creationId xmlns:a16="http://schemas.microsoft.com/office/drawing/2014/main" id="{DC726800-271E-4E94-886F-E5C57AA7F3D8}"/>
              </a:ext>
            </a:extLst>
          </p:cNvPr>
          <p:cNvSpPr>
            <a:spLocks noGrp="1"/>
          </p:cNvSpPr>
          <p:nvPr>
            <p:ph idx="1"/>
          </p:nvPr>
        </p:nvSpPr>
        <p:spPr>
          <a:xfrm>
            <a:off x="335560" y="1656952"/>
            <a:ext cx="3095537" cy="4351338"/>
          </a:xfrm>
        </p:spPr>
        <p:txBody>
          <a:bodyPr/>
          <a:lstStyle/>
          <a:p>
            <a:r>
              <a:rPr lang="en-US" dirty="0">
                <a:latin typeface="+mn-lt"/>
              </a:rPr>
              <a:t>Meets the first step requirement for serving English learners (Emergent Bilinguals):</a:t>
            </a:r>
          </a:p>
          <a:p>
            <a:r>
              <a:rPr lang="en-US" dirty="0">
                <a:latin typeface="+mn-lt"/>
              </a:rPr>
              <a:t>Assessing with a Proficiency Assessment</a:t>
            </a:r>
          </a:p>
          <a:p>
            <a:endParaRPr lang="en-US" dirty="0">
              <a:latin typeface="+mn-lt"/>
            </a:endParaRPr>
          </a:p>
        </p:txBody>
      </p:sp>
      <p:sp>
        <p:nvSpPr>
          <p:cNvPr id="4" name="Slide Number Placeholder 3">
            <a:extLst>
              <a:ext uri="{FF2B5EF4-FFF2-40B4-BE49-F238E27FC236}">
                <a16:creationId xmlns:a16="http://schemas.microsoft.com/office/drawing/2014/main" id="{EA1CC186-8D25-49BA-B64C-4A403F2D176B}"/>
              </a:ext>
            </a:extLst>
          </p:cNvPr>
          <p:cNvSpPr>
            <a:spLocks noGrp="1"/>
          </p:cNvSpPr>
          <p:nvPr>
            <p:ph type="sldNum" sz="quarter" idx="12"/>
          </p:nvPr>
        </p:nvSpPr>
        <p:spPr/>
        <p:txBody>
          <a:bodyPr/>
          <a:lstStyle/>
          <a:p>
            <a:pPr>
              <a:defRPr/>
            </a:pPr>
            <a:fld id="{6AEC214C-A56B-9540-8AEB-8257408B4110}" type="slidenum">
              <a:rPr lang="en-US" smtClean="0"/>
              <a:pPr>
                <a:defRPr/>
              </a:pPr>
              <a:t>4</a:t>
            </a:fld>
            <a:endParaRPr lang="en-US"/>
          </a:p>
        </p:txBody>
      </p:sp>
      <p:pic>
        <p:nvPicPr>
          <p:cNvPr id="5" name="Picture 4">
            <a:extLst>
              <a:ext uri="{FF2B5EF4-FFF2-40B4-BE49-F238E27FC236}">
                <a16:creationId xmlns:a16="http://schemas.microsoft.com/office/drawing/2014/main" id="{3449B739-61EA-4E11-B264-559448CFCB32}"/>
              </a:ext>
            </a:extLst>
          </p:cNvPr>
          <p:cNvPicPr>
            <a:picLocks noChangeAspect="1"/>
          </p:cNvPicPr>
          <p:nvPr/>
        </p:nvPicPr>
        <p:blipFill>
          <a:blip r:embed="rId2"/>
          <a:stretch>
            <a:fillRect/>
          </a:stretch>
        </p:blipFill>
        <p:spPr>
          <a:xfrm>
            <a:off x="3883837" y="1398920"/>
            <a:ext cx="7874598" cy="44013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91025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4D888-D439-425D-93CB-7FF93348894B}"/>
              </a:ext>
            </a:extLst>
          </p:cNvPr>
          <p:cNvSpPr>
            <a:spLocks noGrp="1"/>
          </p:cNvSpPr>
          <p:nvPr>
            <p:ph type="title"/>
          </p:nvPr>
        </p:nvSpPr>
        <p:spPr/>
        <p:txBody>
          <a:bodyPr/>
          <a:lstStyle/>
          <a:p>
            <a:r>
              <a:rPr lang="en-US" dirty="0"/>
              <a:t>Support</a:t>
            </a:r>
          </a:p>
        </p:txBody>
      </p:sp>
      <p:sp>
        <p:nvSpPr>
          <p:cNvPr id="4" name="Slide Number Placeholder 3">
            <a:extLst>
              <a:ext uri="{FF2B5EF4-FFF2-40B4-BE49-F238E27FC236}">
                <a16:creationId xmlns:a16="http://schemas.microsoft.com/office/drawing/2014/main" id="{285703B8-8E2B-45C0-A43D-70909E2502E4}"/>
              </a:ext>
            </a:extLst>
          </p:cNvPr>
          <p:cNvSpPr>
            <a:spLocks noGrp="1"/>
          </p:cNvSpPr>
          <p:nvPr>
            <p:ph type="sldNum" sz="quarter" idx="12"/>
          </p:nvPr>
        </p:nvSpPr>
        <p:spPr/>
        <p:txBody>
          <a:bodyPr/>
          <a:lstStyle/>
          <a:p>
            <a:pPr>
              <a:defRPr/>
            </a:pPr>
            <a:fld id="{6AEC214C-A56B-9540-8AEB-8257408B4110}" type="slidenum">
              <a:rPr lang="en-US" smtClean="0"/>
              <a:pPr>
                <a:defRPr/>
              </a:pPr>
              <a:t>40</a:t>
            </a:fld>
            <a:endParaRPr lang="en-US"/>
          </a:p>
        </p:txBody>
      </p:sp>
      <p:pic>
        <p:nvPicPr>
          <p:cNvPr id="6" name="Picture 1">
            <a:extLst>
              <a:ext uri="{FF2B5EF4-FFF2-40B4-BE49-F238E27FC236}">
                <a16:creationId xmlns:a16="http://schemas.microsoft.com/office/drawing/2014/main" id="{54B07FD4-A227-4055-98DB-D4AD499B6E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585" y="2171700"/>
            <a:ext cx="11690830" cy="27510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171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6A7-6D49-463B-93A9-BCEB8E6D50AF}"/>
              </a:ext>
            </a:extLst>
          </p:cNvPr>
          <p:cNvSpPr>
            <a:spLocks noGrp="1"/>
          </p:cNvSpPr>
          <p:nvPr>
            <p:ph type="title"/>
          </p:nvPr>
        </p:nvSpPr>
        <p:spPr/>
        <p:txBody>
          <a:bodyPr/>
          <a:lstStyle/>
          <a:p>
            <a:r>
              <a:rPr lang="en-US" dirty="0"/>
              <a:t>Texas Emergent Bilingual Identification Program Overview </a:t>
            </a:r>
          </a:p>
        </p:txBody>
      </p:sp>
      <p:sp>
        <p:nvSpPr>
          <p:cNvPr id="3" name="Content Placeholder 2">
            <a:extLst>
              <a:ext uri="{FF2B5EF4-FFF2-40B4-BE49-F238E27FC236}">
                <a16:creationId xmlns:a16="http://schemas.microsoft.com/office/drawing/2014/main" id="{DC726800-271E-4E94-886F-E5C57AA7F3D8}"/>
              </a:ext>
            </a:extLst>
          </p:cNvPr>
          <p:cNvSpPr>
            <a:spLocks noGrp="1"/>
          </p:cNvSpPr>
          <p:nvPr>
            <p:ph idx="1"/>
          </p:nvPr>
        </p:nvSpPr>
        <p:spPr>
          <a:xfrm>
            <a:off x="838200" y="5536734"/>
            <a:ext cx="10515600" cy="471556"/>
          </a:xfrm>
        </p:spPr>
        <p:txBody>
          <a:bodyPr/>
          <a:lstStyle/>
          <a:p>
            <a:r>
              <a:rPr lang="en-US" kern="0" dirty="0">
                <a:solidFill>
                  <a:sysClr val="windowText" lastClr="000000"/>
                </a:solidFill>
                <a:latin typeface="+mn-lt"/>
                <a:ea typeface="ＭＳ Ｐゴシック" panose="020B0600070205080204" pitchFamily="34" charset="-128"/>
              </a:rPr>
              <a:t>* Spanish testing is required by the TEA when you have a bilingual program  </a:t>
            </a:r>
          </a:p>
          <a:p>
            <a:endParaRPr lang="en-US" dirty="0">
              <a:latin typeface="+mn-lt"/>
            </a:endParaRPr>
          </a:p>
        </p:txBody>
      </p:sp>
      <p:sp>
        <p:nvSpPr>
          <p:cNvPr id="4" name="Slide Number Placeholder 3">
            <a:extLst>
              <a:ext uri="{FF2B5EF4-FFF2-40B4-BE49-F238E27FC236}">
                <a16:creationId xmlns:a16="http://schemas.microsoft.com/office/drawing/2014/main" id="{EA1CC186-8D25-49BA-B64C-4A403F2D176B}"/>
              </a:ext>
            </a:extLst>
          </p:cNvPr>
          <p:cNvSpPr>
            <a:spLocks noGrp="1"/>
          </p:cNvSpPr>
          <p:nvPr>
            <p:ph type="sldNum" sz="quarter" idx="12"/>
          </p:nvPr>
        </p:nvSpPr>
        <p:spPr/>
        <p:txBody>
          <a:bodyPr/>
          <a:lstStyle/>
          <a:p>
            <a:pPr>
              <a:defRPr/>
            </a:pPr>
            <a:fld id="{6AEC214C-A56B-9540-8AEB-8257408B4110}" type="slidenum">
              <a:rPr lang="en-US" smtClean="0"/>
              <a:pPr>
                <a:defRPr/>
              </a:pPr>
              <a:t>5</a:t>
            </a:fld>
            <a:endParaRPr lang="en-US"/>
          </a:p>
        </p:txBody>
      </p:sp>
      <p:graphicFrame>
        <p:nvGraphicFramePr>
          <p:cNvPr id="5" name="Table 4">
            <a:extLst>
              <a:ext uri="{FF2B5EF4-FFF2-40B4-BE49-F238E27FC236}">
                <a16:creationId xmlns:a16="http://schemas.microsoft.com/office/drawing/2014/main" id="{EAA8A27B-AFFB-45DA-A3EE-FD8059A41DF6}"/>
              </a:ext>
            </a:extLst>
          </p:cNvPr>
          <p:cNvGraphicFramePr>
            <a:graphicFrameLocks noGrp="1"/>
          </p:cNvGraphicFramePr>
          <p:nvPr>
            <p:extLst>
              <p:ext uri="{D42A27DB-BD31-4B8C-83A1-F6EECF244321}">
                <p14:modId xmlns:p14="http://schemas.microsoft.com/office/powerpoint/2010/main" val="3095091004"/>
              </p:ext>
            </p:extLst>
          </p:nvPr>
        </p:nvGraphicFramePr>
        <p:xfrm>
          <a:off x="1657351" y="1445019"/>
          <a:ext cx="8543925" cy="3825874"/>
        </p:xfrm>
        <a:graphic>
          <a:graphicData uri="http://schemas.openxmlformats.org/drawingml/2006/table">
            <a:tbl>
              <a:tblPr firstRow="1" bandRow="1">
                <a:tableStyleId>{16D9F66E-5EB9-4882-86FB-DCBF35E3C3E4}</a:tableStyleId>
              </a:tblPr>
              <a:tblGrid>
                <a:gridCol w="1817282">
                  <a:extLst>
                    <a:ext uri="{9D8B030D-6E8A-4147-A177-3AD203B41FA5}">
                      <a16:colId xmlns:a16="http://schemas.microsoft.com/office/drawing/2014/main" val="2841125045"/>
                    </a:ext>
                  </a:extLst>
                </a:gridCol>
                <a:gridCol w="6726643">
                  <a:extLst>
                    <a:ext uri="{9D8B030D-6E8A-4147-A177-3AD203B41FA5}">
                      <a16:colId xmlns:a16="http://schemas.microsoft.com/office/drawing/2014/main" val="1545540687"/>
                    </a:ext>
                  </a:extLst>
                </a:gridCol>
              </a:tblGrid>
              <a:tr h="350578">
                <a:tc>
                  <a:txBody>
                    <a:bodyPr/>
                    <a:lstStyle/>
                    <a:p>
                      <a:r>
                        <a:rPr lang="en-US" sz="1700" dirty="0"/>
                        <a:t>Grade Level</a:t>
                      </a:r>
                    </a:p>
                  </a:txBody>
                  <a:tcPr marT="45728" marB="45728"/>
                </a:tc>
                <a:tc>
                  <a:txBody>
                    <a:bodyPr/>
                    <a:lstStyle/>
                    <a:p>
                      <a:r>
                        <a:rPr lang="en-US" sz="1700" dirty="0"/>
                        <a:t>Approved Assessment(s) for Identification:</a:t>
                      </a:r>
                    </a:p>
                  </a:txBody>
                  <a:tcPr marT="45728" marB="45728"/>
                </a:tc>
                <a:extLst>
                  <a:ext uri="{0D108BD9-81ED-4DB2-BD59-A6C34878D82A}">
                    <a16:rowId xmlns:a16="http://schemas.microsoft.com/office/drawing/2014/main" val="1465637467"/>
                  </a:ext>
                </a:extLst>
              </a:tr>
              <a:tr h="868824">
                <a:tc>
                  <a:txBody>
                    <a:bodyPr/>
                    <a:lstStyle/>
                    <a:p>
                      <a:r>
                        <a:rPr lang="en-US" sz="1700" dirty="0"/>
                        <a:t>preK3, preK4, Kindergarten</a:t>
                      </a:r>
                    </a:p>
                  </a:txBody>
                  <a:tcPr marT="45728" marB="45728"/>
                </a:tc>
                <a:tc>
                  <a:txBody>
                    <a:bodyPr/>
                    <a:lstStyle/>
                    <a:p>
                      <a:pPr marL="285750" indent="-285750">
                        <a:buFont typeface="Arial" panose="020B0604020202020204" pitchFamily="34" charset="0"/>
                        <a:buChar char="•"/>
                      </a:pPr>
                      <a:r>
                        <a:rPr lang="en-US" sz="1700" dirty="0"/>
                        <a:t>preLAS English</a:t>
                      </a:r>
                      <a:r>
                        <a:rPr lang="en-US" sz="1700" baseline="0" dirty="0"/>
                        <a:t> Form C</a:t>
                      </a:r>
                    </a:p>
                    <a:p>
                      <a:pPr marL="285750" indent="-285750">
                        <a:buFont typeface="Arial" panose="020B0604020202020204" pitchFamily="34" charset="0"/>
                        <a:buChar char="•"/>
                      </a:pPr>
                      <a:r>
                        <a:rPr lang="en-US" sz="1700" baseline="0" dirty="0"/>
                        <a:t>preLAS Español Form C</a:t>
                      </a:r>
                    </a:p>
                    <a:p>
                      <a:pPr marL="285750" indent="-285750">
                        <a:buFont typeface="Arial" panose="020B0604020202020204" pitchFamily="34" charset="0"/>
                        <a:buChar char="•"/>
                      </a:pPr>
                      <a:r>
                        <a:rPr lang="en-US" sz="1700" baseline="0" dirty="0"/>
                        <a:t>Available in Online or Paper formats</a:t>
                      </a:r>
                    </a:p>
                  </a:txBody>
                  <a:tcPr marT="45728" marB="45728"/>
                </a:tc>
                <a:extLst>
                  <a:ext uri="{0D108BD9-81ED-4DB2-BD59-A6C34878D82A}">
                    <a16:rowId xmlns:a16="http://schemas.microsoft.com/office/drawing/2014/main" val="1846569822"/>
                  </a:ext>
                </a:extLst>
              </a:tr>
              <a:tr h="868824">
                <a:tc>
                  <a:txBody>
                    <a:bodyPr/>
                    <a:lstStyle/>
                    <a:p>
                      <a:r>
                        <a:rPr lang="en-US" sz="1700" dirty="0"/>
                        <a:t>1</a:t>
                      </a:r>
                      <a:r>
                        <a:rPr lang="en-US" sz="1700" baseline="30000" dirty="0"/>
                        <a:t>st</a:t>
                      </a:r>
                      <a:r>
                        <a:rPr lang="en-US" sz="1700" dirty="0"/>
                        <a:t> Grade</a:t>
                      </a:r>
                    </a:p>
                  </a:txBody>
                  <a:tcPr marT="45728" marB="45728"/>
                </a:tc>
                <a:tc>
                  <a:txBody>
                    <a:bodyPr/>
                    <a:lstStyle/>
                    <a:p>
                      <a:pPr marL="285750" indent="-285750">
                        <a:buFont typeface="Arial" panose="020B0604020202020204" pitchFamily="34" charset="0"/>
                        <a:buChar char="•"/>
                      </a:pPr>
                      <a:r>
                        <a:rPr lang="en-US" sz="1700" baseline="0" dirty="0"/>
                        <a:t>LAS Links Form A</a:t>
                      </a:r>
                    </a:p>
                    <a:p>
                      <a:pPr marL="285750" indent="-285750">
                        <a:buFont typeface="Arial" panose="020B0604020202020204" pitchFamily="34" charset="0"/>
                        <a:buChar char="•"/>
                      </a:pPr>
                      <a:r>
                        <a:rPr lang="en-US" sz="1700" baseline="0" dirty="0"/>
                        <a:t>Speaking and Listening Only</a:t>
                      </a:r>
                    </a:p>
                    <a:p>
                      <a:pPr marL="285750" indent="-285750">
                        <a:buFont typeface="Arial" panose="020B0604020202020204" pitchFamily="34" charset="0"/>
                        <a:buChar char="•"/>
                      </a:pPr>
                      <a:r>
                        <a:rPr lang="en-US" sz="1700" baseline="0" dirty="0"/>
                        <a:t>Available in Online or Paper formats</a:t>
                      </a:r>
                    </a:p>
                  </a:txBody>
                  <a:tcPr marT="45728" marB="45728"/>
                </a:tc>
                <a:extLst>
                  <a:ext uri="{0D108BD9-81ED-4DB2-BD59-A6C34878D82A}">
                    <a16:rowId xmlns:a16="http://schemas.microsoft.com/office/drawing/2014/main" val="3428949222"/>
                  </a:ext>
                </a:extLst>
              </a:tr>
              <a:tr h="868824">
                <a:tc>
                  <a:txBody>
                    <a:bodyPr/>
                    <a:lstStyle/>
                    <a:p>
                      <a:r>
                        <a:rPr lang="en-US" sz="1700" dirty="0"/>
                        <a:t>2nd –</a:t>
                      </a:r>
                      <a:r>
                        <a:rPr lang="en-US" sz="1700" baseline="0" dirty="0"/>
                        <a:t> 12</a:t>
                      </a:r>
                      <a:r>
                        <a:rPr lang="en-US" sz="1700" baseline="30000" dirty="0"/>
                        <a:t>th</a:t>
                      </a:r>
                      <a:r>
                        <a:rPr lang="en-US" sz="1700" baseline="0" dirty="0"/>
                        <a:t> Grade</a:t>
                      </a:r>
                      <a:endParaRPr lang="en-US" sz="1700" dirty="0"/>
                    </a:p>
                  </a:txBody>
                  <a:tcPr marT="45728" marB="45728"/>
                </a:tc>
                <a:tc>
                  <a:txBody>
                    <a:bodyPr/>
                    <a:lstStyle/>
                    <a:p>
                      <a:pPr marL="285750" indent="-285750">
                        <a:buFont typeface="Arial" panose="020B0604020202020204" pitchFamily="34" charset="0"/>
                        <a:buChar char="•"/>
                      </a:pPr>
                      <a:r>
                        <a:rPr lang="en-US" sz="1700" dirty="0"/>
                        <a:t>LAS Links</a:t>
                      </a:r>
                      <a:r>
                        <a:rPr lang="en-US" sz="1700" baseline="0" dirty="0"/>
                        <a:t> Form A</a:t>
                      </a:r>
                    </a:p>
                    <a:p>
                      <a:pPr marL="285750" indent="-285750">
                        <a:buFont typeface="Arial" panose="020B0604020202020204" pitchFamily="34" charset="0"/>
                        <a:buChar char="•"/>
                      </a:pPr>
                      <a:r>
                        <a:rPr lang="en-US" sz="1700" baseline="0" dirty="0"/>
                        <a:t>Speaking, Listening, Reading and Writing</a:t>
                      </a:r>
                    </a:p>
                    <a:p>
                      <a:pPr marL="285750" indent="-285750">
                        <a:buFont typeface="Arial" panose="020B0604020202020204" pitchFamily="34" charset="0"/>
                        <a:buChar char="•"/>
                      </a:pPr>
                      <a:r>
                        <a:rPr lang="en-US" sz="1700" baseline="0" dirty="0"/>
                        <a:t>Available in Online or Paper formats</a:t>
                      </a:r>
                    </a:p>
                  </a:txBody>
                  <a:tcPr marT="45728" marB="45728"/>
                </a:tc>
                <a:extLst>
                  <a:ext uri="{0D108BD9-81ED-4DB2-BD59-A6C34878D82A}">
                    <a16:rowId xmlns:a16="http://schemas.microsoft.com/office/drawing/2014/main" val="95195909"/>
                  </a:ext>
                </a:extLst>
              </a:tr>
              <a:tr h="868824">
                <a:tc>
                  <a:txBody>
                    <a:bodyPr/>
                    <a:lstStyle/>
                    <a:p>
                      <a:r>
                        <a:rPr lang="en-US" sz="1700" dirty="0"/>
                        <a:t>1</a:t>
                      </a:r>
                      <a:r>
                        <a:rPr lang="en-US" sz="1700" baseline="30000" dirty="0"/>
                        <a:t>st</a:t>
                      </a:r>
                      <a:r>
                        <a:rPr lang="en-US" sz="1700" baseline="0" dirty="0"/>
                        <a:t> </a:t>
                      </a:r>
                      <a:r>
                        <a:rPr lang="en-US" sz="1700" dirty="0"/>
                        <a:t> – 6</a:t>
                      </a:r>
                      <a:r>
                        <a:rPr lang="en-US" sz="1700" baseline="30000" dirty="0"/>
                        <a:t>th</a:t>
                      </a:r>
                      <a:r>
                        <a:rPr lang="en-US" sz="1700" dirty="0"/>
                        <a:t> Grade*</a:t>
                      </a:r>
                    </a:p>
                  </a:txBody>
                  <a:tcPr marT="45728" marB="45728"/>
                </a:tc>
                <a:tc>
                  <a:txBody>
                    <a:bodyPr/>
                    <a:lstStyle/>
                    <a:p>
                      <a:pPr marL="285750" indent="-285750">
                        <a:buFont typeface="Arial" panose="020B0604020202020204" pitchFamily="34" charset="0"/>
                        <a:buChar char="•"/>
                      </a:pPr>
                      <a:r>
                        <a:rPr lang="en-US" sz="1700" baseline="0" dirty="0"/>
                        <a:t>LAS Links Español Form A</a:t>
                      </a:r>
                    </a:p>
                    <a:p>
                      <a:pPr marL="285750" indent="-285750">
                        <a:buFont typeface="Arial" panose="020B0604020202020204" pitchFamily="34" charset="0"/>
                        <a:buChar char="•"/>
                      </a:pPr>
                      <a:r>
                        <a:rPr lang="en-US" sz="1700" baseline="0" dirty="0"/>
                        <a:t>Speaking and Listening</a:t>
                      </a:r>
                    </a:p>
                    <a:p>
                      <a:pPr marL="285750" indent="-285750">
                        <a:buFont typeface="Arial" panose="020B0604020202020204" pitchFamily="34" charset="0"/>
                        <a:buChar char="•"/>
                      </a:pPr>
                      <a:r>
                        <a:rPr lang="en-US" sz="1700" baseline="0" dirty="0"/>
                        <a:t>Available in Online or Paper formats</a:t>
                      </a:r>
                    </a:p>
                  </a:txBody>
                  <a:tcPr marT="45728" marB="45728"/>
                </a:tc>
                <a:extLst>
                  <a:ext uri="{0D108BD9-81ED-4DB2-BD59-A6C34878D82A}">
                    <a16:rowId xmlns:a16="http://schemas.microsoft.com/office/drawing/2014/main" val="3783404565"/>
                  </a:ext>
                </a:extLst>
              </a:tr>
            </a:tbl>
          </a:graphicData>
        </a:graphic>
      </p:graphicFrame>
      <p:sp>
        <p:nvSpPr>
          <p:cNvPr id="6" name="Rectangle 5">
            <a:extLst>
              <a:ext uri="{FF2B5EF4-FFF2-40B4-BE49-F238E27FC236}">
                <a16:creationId xmlns:a16="http://schemas.microsoft.com/office/drawing/2014/main" id="{3F324BD8-63D6-4318-9BC5-E5227CC741B6}"/>
              </a:ext>
            </a:extLst>
          </p:cNvPr>
          <p:cNvSpPr/>
          <p:nvPr/>
        </p:nvSpPr>
        <p:spPr bwMode="auto">
          <a:xfrm>
            <a:off x="1577468" y="1709373"/>
            <a:ext cx="8734933" cy="954157"/>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sz="1200" b="1">
              <a:latin typeface="Arial Narrow" pitchFamily="34" charset="0"/>
            </a:endParaRPr>
          </a:p>
        </p:txBody>
      </p:sp>
    </p:spTree>
    <p:extLst>
      <p:ext uri="{BB962C8B-B14F-4D97-AF65-F5344CB8AC3E}">
        <p14:creationId xmlns:p14="http://schemas.microsoft.com/office/powerpoint/2010/main" val="796913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6A7-6D49-463B-93A9-BCEB8E6D50AF}"/>
              </a:ext>
            </a:extLst>
          </p:cNvPr>
          <p:cNvSpPr>
            <a:spLocks noGrp="1"/>
          </p:cNvSpPr>
          <p:nvPr>
            <p:ph type="title"/>
          </p:nvPr>
        </p:nvSpPr>
        <p:spPr/>
        <p:txBody>
          <a:bodyPr/>
          <a:lstStyle/>
          <a:p>
            <a:r>
              <a:rPr lang="en-US" dirty="0"/>
              <a:t>What is the </a:t>
            </a:r>
            <a:r>
              <a:rPr lang="en-US" i="1" dirty="0"/>
              <a:t>pre</a:t>
            </a:r>
            <a:r>
              <a:rPr lang="en-US" dirty="0"/>
              <a:t>LAS?</a:t>
            </a:r>
          </a:p>
        </p:txBody>
      </p:sp>
      <p:sp>
        <p:nvSpPr>
          <p:cNvPr id="3" name="Content Placeholder 2">
            <a:extLst>
              <a:ext uri="{FF2B5EF4-FFF2-40B4-BE49-F238E27FC236}">
                <a16:creationId xmlns:a16="http://schemas.microsoft.com/office/drawing/2014/main" id="{DC726800-271E-4E94-886F-E5C57AA7F3D8}"/>
              </a:ext>
            </a:extLst>
          </p:cNvPr>
          <p:cNvSpPr>
            <a:spLocks noGrp="1"/>
          </p:cNvSpPr>
          <p:nvPr>
            <p:ph idx="1"/>
          </p:nvPr>
        </p:nvSpPr>
        <p:spPr/>
        <p:txBody>
          <a:bodyPr/>
          <a:lstStyle/>
          <a:p>
            <a:pPr marL="57150" indent="0">
              <a:lnSpc>
                <a:spcPct val="120000"/>
              </a:lnSpc>
              <a:buNone/>
              <a:defRPr/>
            </a:pPr>
            <a:r>
              <a:rPr lang="en-US" altLang="en-US" kern="0" dirty="0">
                <a:solidFill>
                  <a:srgbClr val="000000"/>
                </a:solidFill>
                <a:latin typeface="Calibri" panose="020F0502020204030204" pitchFamily="34" charset="0"/>
                <a:cs typeface="Calibri" panose="020F0502020204030204" pitchFamily="34" charset="0"/>
              </a:rPr>
              <a:t>The </a:t>
            </a:r>
            <a:r>
              <a:rPr lang="en-US" altLang="en-US" i="1" kern="0" dirty="0">
                <a:solidFill>
                  <a:srgbClr val="000000"/>
                </a:solidFill>
                <a:latin typeface="Calibri" panose="020F0502020204030204" pitchFamily="34" charset="0"/>
                <a:cs typeface="Calibri" panose="020F0502020204030204" pitchFamily="34" charset="0"/>
              </a:rPr>
              <a:t>pre</a:t>
            </a:r>
            <a:r>
              <a:rPr lang="en-US" altLang="en-US" kern="0" dirty="0">
                <a:solidFill>
                  <a:srgbClr val="000000"/>
                </a:solidFill>
                <a:latin typeface="Calibri" panose="020F0502020204030204" pitchFamily="34" charset="0"/>
                <a:cs typeface="Calibri" panose="020F0502020204030204" pitchFamily="34" charset="0"/>
              </a:rPr>
              <a:t>LAS is language proficiency assessment consisting of an Oral Language component in </a:t>
            </a:r>
            <a:r>
              <a:rPr lang="en-US" altLang="en-US" kern="0" dirty="0">
                <a:solidFill>
                  <a:srgbClr val="C00000"/>
                </a:solidFill>
                <a:latin typeface="Calibri" panose="020F0502020204030204" pitchFamily="34" charset="0"/>
                <a:cs typeface="Calibri" panose="020F0502020204030204" pitchFamily="34" charset="0"/>
              </a:rPr>
              <a:t>English and Spanish </a:t>
            </a:r>
            <a:r>
              <a:rPr lang="en-US" altLang="en-US" kern="0" dirty="0">
                <a:solidFill>
                  <a:srgbClr val="000000"/>
                </a:solidFill>
                <a:latin typeface="Calibri" panose="020F0502020204030204" pitchFamily="34" charset="0"/>
                <a:cs typeface="Calibri" panose="020F0502020204030204" pitchFamily="34" charset="0"/>
              </a:rPr>
              <a:t>for preK3-, preK4-, and Kindergarten students.  Test results are used to:</a:t>
            </a:r>
          </a:p>
          <a:p>
            <a:pPr lvl="2">
              <a:lnSpc>
                <a:spcPct val="120000"/>
              </a:lnSpc>
              <a:defRPr/>
            </a:pPr>
            <a:r>
              <a:rPr lang="en-US" altLang="en-US" sz="2400" kern="0" dirty="0">
                <a:solidFill>
                  <a:srgbClr val="000000"/>
                </a:solidFill>
                <a:latin typeface="Calibri" panose="020F0502020204030204" pitchFamily="34" charset="0"/>
                <a:cs typeface="Calibri" panose="020F0502020204030204" pitchFamily="34" charset="0"/>
              </a:rPr>
              <a:t>Identify and place Emergent Bilingual students in appropriate classroom settings</a:t>
            </a:r>
          </a:p>
          <a:p>
            <a:pPr lvl="2">
              <a:lnSpc>
                <a:spcPct val="120000"/>
              </a:lnSpc>
              <a:defRPr/>
            </a:pPr>
            <a:r>
              <a:rPr lang="en-US" altLang="en-US" sz="2400" kern="0" dirty="0">
                <a:solidFill>
                  <a:srgbClr val="000000"/>
                </a:solidFill>
                <a:latin typeface="Calibri" panose="020F0502020204030204" pitchFamily="34" charset="0"/>
                <a:cs typeface="Calibri" panose="020F0502020204030204" pitchFamily="34" charset="0"/>
              </a:rPr>
              <a:t>Measure the developing language of first-language learners of Spanish</a:t>
            </a:r>
          </a:p>
          <a:p>
            <a:pPr lvl="2">
              <a:lnSpc>
                <a:spcPct val="120000"/>
              </a:lnSpc>
              <a:defRPr/>
            </a:pPr>
            <a:r>
              <a:rPr lang="en-US" altLang="en-US" sz="2400" kern="0" dirty="0">
                <a:solidFill>
                  <a:srgbClr val="000000"/>
                </a:solidFill>
                <a:latin typeface="Calibri" panose="020F0502020204030204" pitchFamily="34" charset="0"/>
                <a:cs typeface="Calibri" panose="020F0502020204030204" pitchFamily="34" charset="0"/>
              </a:rPr>
              <a:t>Individually administered assessment</a:t>
            </a:r>
          </a:p>
          <a:p>
            <a:pPr lvl="2">
              <a:lnSpc>
                <a:spcPct val="120000"/>
              </a:lnSpc>
              <a:defRPr/>
            </a:pPr>
            <a:r>
              <a:rPr lang="en-US" altLang="en-US" sz="2400" kern="0" dirty="0">
                <a:solidFill>
                  <a:srgbClr val="000000"/>
                </a:solidFill>
                <a:latin typeface="Calibri" panose="020F0502020204030204" pitchFamily="34" charset="0"/>
                <a:cs typeface="Calibri" panose="020F0502020204030204" pitchFamily="34" charset="0"/>
              </a:rPr>
              <a:t>Takes approximately 15 minutes to administer</a:t>
            </a:r>
          </a:p>
          <a:p>
            <a:endParaRPr lang="en-US" sz="2800" dirty="0"/>
          </a:p>
        </p:txBody>
      </p:sp>
      <p:sp>
        <p:nvSpPr>
          <p:cNvPr id="4" name="Slide Number Placeholder 3">
            <a:extLst>
              <a:ext uri="{FF2B5EF4-FFF2-40B4-BE49-F238E27FC236}">
                <a16:creationId xmlns:a16="http://schemas.microsoft.com/office/drawing/2014/main" id="{EA1CC186-8D25-49BA-B64C-4A403F2D176B}"/>
              </a:ext>
            </a:extLst>
          </p:cNvPr>
          <p:cNvSpPr>
            <a:spLocks noGrp="1"/>
          </p:cNvSpPr>
          <p:nvPr>
            <p:ph type="sldNum" sz="quarter" idx="12"/>
          </p:nvPr>
        </p:nvSpPr>
        <p:spPr/>
        <p:txBody>
          <a:bodyPr/>
          <a:lstStyle/>
          <a:p>
            <a:pPr>
              <a:defRPr/>
            </a:pPr>
            <a:fld id="{6AEC214C-A56B-9540-8AEB-8257408B4110}" type="slidenum">
              <a:rPr lang="en-US" smtClean="0"/>
              <a:pPr>
                <a:defRPr/>
              </a:pPr>
              <a:t>6</a:t>
            </a:fld>
            <a:endParaRPr lang="en-US"/>
          </a:p>
        </p:txBody>
      </p:sp>
    </p:spTree>
    <p:extLst>
      <p:ext uri="{BB962C8B-B14F-4D97-AF65-F5344CB8AC3E}">
        <p14:creationId xmlns:p14="http://schemas.microsoft.com/office/powerpoint/2010/main" val="3779258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4DDF60-937B-4A8E-BAF8-9B01D23B9D08}"/>
              </a:ext>
            </a:extLst>
          </p:cNvPr>
          <p:cNvSpPr>
            <a:spLocks noGrp="1"/>
          </p:cNvSpPr>
          <p:nvPr>
            <p:ph type="sldNum" sz="quarter" idx="12"/>
          </p:nvPr>
        </p:nvSpPr>
        <p:spPr/>
        <p:txBody>
          <a:bodyPr/>
          <a:lstStyle/>
          <a:p>
            <a:pPr>
              <a:defRPr/>
            </a:pPr>
            <a:fld id="{EFC50848-5F15-3246-B834-6E017B4A97BA}" type="slidenum">
              <a:rPr lang="en-US" smtClean="0"/>
              <a:pPr>
                <a:defRPr/>
              </a:pPr>
              <a:t>7</a:t>
            </a:fld>
            <a:endParaRPr lang="en-US"/>
          </a:p>
        </p:txBody>
      </p:sp>
      <p:sp>
        <p:nvSpPr>
          <p:cNvPr id="3" name="Title 2">
            <a:extLst>
              <a:ext uri="{FF2B5EF4-FFF2-40B4-BE49-F238E27FC236}">
                <a16:creationId xmlns:a16="http://schemas.microsoft.com/office/drawing/2014/main" id="{FC18C1B9-0341-4019-B3E7-A03DAEA3A850}"/>
              </a:ext>
            </a:extLst>
          </p:cNvPr>
          <p:cNvSpPr>
            <a:spLocks noGrp="1"/>
          </p:cNvSpPr>
          <p:nvPr>
            <p:ph type="title"/>
          </p:nvPr>
        </p:nvSpPr>
        <p:spPr>
          <a:xfrm>
            <a:off x="135069" y="1096962"/>
            <a:ext cx="3375026" cy="4952145"/>
          </a:xfrm>
        </p:spPr>
        <p:txBody>
          <a:bodyPr/>
          <a:lstStyle/>
          <a:p>
            <a:pPr marL="0" lvl="1" algn="ctr" fontAlgn="auto">
              <a:spcAft>
                <a:spcPts val="0"/>
              </a:spcAft>
              <a:buNone/>
              <a:defRPr/>
            </a:pPr>
            <a:r>
              <a:rPr lang="en-US" dirty="0">
                <a:solidFill>
                  <a:schemeClr val="bg1"/>
                </a:solidFill>
              </a:rPr>
              <a:t>Training Part 1:</a:t>
            </a:r>
            <a:br>
              <a:rPr lang="en-US" dirty="0">
                <a:solidFill>
                  <a:schemeClr val="bg1"/>
                </a:solidFill>
              </a:rPr>
            </a:br>
            <a:r>
              <a:rPr lang="en-US" dirty="0">
                <a:solidFill>
                  <a:schemeClr val="bg1"/>
                </a:solidFill>
              </a:rPr>
              <a:t>Pre-Test Activities</a:t>
            </a:r>
            <a:br>
              <a:rPr lang="en-US" dirty="0"/>
            </a:br>
            <a:br>
              <a:rPr lang="en-US" dirty="0"/>
            </a:br>
            <a:br>
              <a:rPr lang="en-US" dirty="0"/>
            </a:br>
            <a:br>
              <a:rPr lang="en-US" dirty="0"/>
            </a:br>
            <a:r>
              <a:rPr lang="en-US" altLang="en-US" dirty="0">
                <a:solidFill>
                  <a:srgbClr val="C00000"/>
                </a:solidFill>
                <a:latin typeface="Calibri" panose="020F0502020204030204" pitchFamily="34" charset="0"/>
              </a:rPr>
              <a:t>Activity 1:</a:t>
            </a:r>
            <a:r>
              <a:rPr lang="en-US" altLang="en-US" dirty="0">
                <a:latin typeface="Calibri" panose="020F0502020204030204" pitchFamily="34" charset="0"/>
              </a:rPr>
              <a:t> </a:t>
            </a:r>
            <a:br>
              <a:rPr lang="en-US" altLang="en-US" dirty="0">
                <a:latin typeface="Calibri" panose="020F0502020204030204" pitchFamily="34" charset="0"/>
              </a:rPr>
            </a:br>
            <a:r>
              <a:rPr lang="en-US" altLang="en-US" dirty="0">
                <a:latin typeface="Calibri" panose="020F0502020204030204" pitchFamily="34" charset="0"/>
              </a:rPr>
              <a:t>Accessing the INSIGHT portal and DRC’s Professional Learning courses</a:t>
            </a:r>
            <a:br>
              <a:rPr lang="en-US" altLang="en-US" dirty="0">
                <a:latin typeface="Calibri" panose="020F0502020204030204" pitchFamily="34" charset="0"/>
              </a:rPr>
            </a:br>
            <a:br>
              <a:rPr lang="en-US" dirty="0"/>
            </a:br>
            <a:endParaRPr lang="en-US" dirty="0"/>
          </a:p>
        </p:txBody>
      </p:sp>
    </p:spTree>
    <p:extLst>
      <p:ext uri="{BB962C8B-B14F-4D97-AF65-F5344CB8AC3E}">
        <p14:creationId xmlns:p14="http://schemas.microsoft.com/office/powerpoint/2010/main" val="2192846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6A7-6D49-463B-93A9-BCEB8E6D50AF}"/>
              </a:ext>
            </a:extLst>
          </p:cNvPr>
          <p:cNvSpPr>
            <a:spLocks noGrp="1"/>
          </p:cNvSpPr>
          <p:nvPr>
            <p:ph type="title"/>
          </p:nvPr>
        </p:nvSpPr>
        <p:spPr/>
        <p:txBody>
          <a:bodyPr/>
          <a:lstStyle/>
          <a:p>
            <a:r>
              <a:rPr lang="en-US" dirty="0"/>
              <a:t>Accessing the DRC INSIGHT Portal</a:t>
            </a:r>
          </a:p>
        </p:txBody>
      </p:sp>
      <p:sp>
        <p:nvSpPr>
          <p:cNvPr id="3" name="Content Placeholder 2">
            <a:extLst>
              <a:ext uri="{FF2B5EF4-FFF2-40B4-BE49-F238E27FC236}">
                <a16:creationId xmlns:a16="http://schemas.microsoft.com/office/drawing/2014/main" id="{DC726800-271E-4E94-886F-E5C57AA7F3D8}"/>
              </a:ext>
            </a:extLst>
          </p:cNvPr>
          <p:cNvSpPr>
            <a:spLocks noGrp="1"/>
          </p:cNvSpPr>
          <p:nvPr>
            <p:ph idx="1"/>
          </p:nvPr>
        </p:nvSpPr>
        <p:spPr>
          <a:xfrm>
            <a:off x="612506" y="2271524"/>
            <a:ext cx="3439486" cy="731615"/>
          </a:xfrm>
        </p:spPr>
        <p:txBody>
          <a:bodyPr/>
          <a:lstStyle/>
          <a:p>
            <a:r>
              <a:rPr lang="en-US" altLang="en-US" kern="0" dirty="0">
                <a:solidFill>
                  <a:srgbClr val="404040"/>
                </a:solidFill>
                <a:latin typeface="+mn-lt"/>
              </a:rPr>
              <a:t>Use the INSIGHT portal for Test Administrative functions such as professional learning and accessing the </a:t>
            </a:r>
            <a:r>
              <a:rPr lang="en-US" altLang="en-US" i="1" kern="0" dirty="0">
                <a:solidFill>
                  <a:srgbClr val="404040"/>
                </a:solidFill>
                <a:latin typeface="+mn-lt"/>
              </a:rPr>
              <a:t>pre</a:t>
            </a:r>
            <a:r>
              <a:rPr lang="en-US" altLang="en-US" kern="0" dirty="0">
                <a:solidFill>
                  <a:srgbClr val="404040"/>
                </a:solidFill>
                <a:latin typeface="+mn-lt"/>
              </a:rPr>
              <a:t>LAS audio files.</a:t>
            </a:r>
          </a:p>
          <a:p>
            <a:endParaRPr lang="en-US" dirty="0">
              <a:latin typeface="+mn-lt"/>
            </a:endParaRPr>
          </a:p>
        </p:txBody>
      </p:sp>
      <p:sp>
        <p:nvSpPr>
          <p:cNvPr id="4" name="Slide Number Placeholder 3">
            <a:extLst>
              <a:ext uri="{FF2B5EF4-FFF2-40B4-BE49-F238E27FC236}">
                <a16:creationId xmlns:a16="http://schemas.microsoft.com/office/drawing/2014/main" id="{EA1CC186-8D25-49BA-B64C-4A403F2D176B}"/>
              </a:ext>
            </a:extLst>
          </p:cNvPr>
          <p:cNvSpPr>
            <a:spLocks noGrp="1"/>
          </p:cNvSpPr>
          <p:nvPr>
            <p:ph type="sldNum" sz="quarter" idx="12"/>
          </p:nvPr>
        </p:nvSpPr>
        <p:spPr/>
        <p:txBody>
          <a:bodyPr/>
          <a:lstStyle/>
          <a:p>
            <a:pPr>
              <a:defRPr/>
            </a:pPr>
            <a:fld id="{6AEC214C-A56B-9540-8AEB-8257408B4110}" type="slidenum">
              <a:rPr lang="en-US" smtClean="0"/>
              <a:pPr>
                <a:defRPr/>
              </a:pPr>
              <a:t>8</a:t>
            </a:fld>
            <a:endParaRPr lang="en-US"/>
          </a:p>
        </p:txBody>
      </p:sp>
      <p:pic>
        <p:nvPicPr>
          <p:cNvPr id="5" name="Picture 4">
            <a:extLst>
              <a:ext uri="{FF2B5EF4-FFF2-40B4-BE49-F238E27FC236}">
                <a16:creationId xmlns:a16="http://schemas.microsoft.com/office/drawing/2014/main" id="{422A5591-7A57-4020-B914-8EFD12A66D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8961" y="1796566"/>
            <a:ext cx="7442098" cy="36339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A8C6AF7-F1A3-4D8D-BC8F-877B4F59F4F4}"/>
              </a:ext>
            </a:extLst>
          </p:cNvPr>
          <p:cNvSpPr txBox="1">
            <a:spLocks noChangeArrowheads="1"/>
          </p:cNvSpPr>
          <p:nvPr/>
        </p:nvSpPr>
        <p:spPr bwMode="auto">
          <a:xfrm>
            <a:off x="-201116" y="1621271"/>
            <a:ext cx="4882173" cy="523220"/>
          </a:xfrm>
          <a:prstGeom prst="rect">
            <a:avLst/>
          </a:prstGeom>
          <a:noFill/>
          <a:ln w="9525">
            <a:noFill/>
            <a:miter lim="800000"/>
            <a:headEnd/>
            <a:tailEnd/>
          </a:ln>
        </p:spPr>
        <p:txBody>
          <a:bodyPr wrap="square">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2800" kern="0" dirty="0">
                <a:latin typeface="Calibri" panose="020F0502020204030204" pitchFamily="34" charset="0"/>
                <a:hlinkClick r:id="rId4"/>
              </a:rPr>
              <a:t>www.drcedirect.com</a:t>
            </a:r>
            <a:r>
              <a:rPr lang="en-US" altLang="en-US" sz="2800" kern="0" dirty="0">
                <a:latin typeface="Calibri" panose="020F0502020204030204" pitchFamily="34" charset="0"/>
              </a:rPr>
              <a:t> </a:t>
            </a:r>
          </a:p>
        </p:txBody>
      </p:sp>
    </p:spTree>
    <p:extLst>
      <p:ext uri="{BB962C8B-B14F-4D97-AF65-F5344CB8AC3E}">
        <p14:creationId xmlns:p14="http://schemas.microsoft.com/office/powerpoint/2010/main" val="2224559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6A7-6D49-463B-93A9-BCEB8E6D50AF}"/>
              </a:ext>
            </a:extLst>
          </p:cNvPr>
          <p:cNvSpPr>
            <a:spLocks noGrp="1"/>
          </p:cNvSpPr>
          <p:nvPr>
            <p:ph type="title"/>
          </p:nvPr>
        </p:nvSpPr>
        <p:spPr/>
        <p:txBody>
          <a:bodyPr/>
          <a:lstStyle/>
          <a:p>
            <a:r>
              <a:rPr lang="en-US" dirty="0"/>
              <a:t>Portal Activation Email</a:t>
            </a:r>
          </a:p>
        </p:txBody>
      </p:sp>
      <p:sp>
        <p:nvSpPr>
          <p:cNvPr id="3" name="Content Placeholder 2">
            <a:extLst>
              <a:ext uri="{FF2B5EF4-FFF2-40B4-BE49-F238E27FC236}">
                <a16:creationId xmlns:a16="http://schemas.microsoft.com/office/drawing/2014/main" id="{DC726800-271E-4E94-886F-E5C57AA7F3D8}"/>
              </a:ext>
            </a:extLst>
          </p:cNvPr>
          <p:cNvSpPr>
            <a:spLocks noGrp="1"/>
          </p:cNvSpPr>
          <p:nvPr>
            <p:ph idx="1"/>
          </p:nvPr>
        </p:nvSpPr>
        <p:spPr>
          <a:xfrm>
            <a:off x="385892" y="1212336"/>
            <a:ext cx="10813410" cy="1681866"/>
          </a:xfrm>
        </p:spPr>
        <p:txBody>
          <a:bodyPr/>
          <a:lstStyle/>
          <a:p>
            <a:pPr marL="342900" indent="-342900" fontAlgn="auto">
              <a:spcBef>
                <a:spcPts val="0"/>
              </a:spcBef>
              <a:spcAft>
                <a:spcPts val="0"/>
              </a:spcAft>
              <a:buFont typeface="Arial" panose="020B0604020202020204" pitchFamily="34" charset="0"/>
              <a:buChar char="•"/>
              <a:defRPr/>
            </a:pPr>
            <a:r>
              <a:rPr lang="en-US" altLang="en-US" kern="0" dirty="0">
                <a:latin typeface="Calibri" panose="020F0502020204030204" pitchFamily="34" charset="0"/>
              </a:rPr>
              <a:t>Sent from: </a:t>
            </a:r>
            <a:r>
              <a:rPr lang="en-US" altLang="en-US" kern="0" dirty="0">
                <a:latin typeface="Calibri" panose="020F0502020204030204" pitchFamily="34" charset="0"/>
                <a:hlinkClick r:id="rId3"/>
              </a:rPr>
              <a:t>no-reply@datarecognitioncorp.com</a:t>
            </a:r>
            <a:endParaRPr lang="en-US" altLang="en-US" kern="0" dirty="0">
              <a:latin typeface="Calibri" panose="020F0502020204030204" pitchFamily="34" charset="0"/>
            </a:endParaRPr>
          </a:p>
          <a:p>
            <a:pPr marL="342900" indent="-342900" fontAlgn="auto">
              <a:spcBef>
                <a:spcPts val="0"/>
              </a:spcBef>
              <a:spcAft>
                <a:spcPts val="0"/>
              </a:spcAft>
              <a:buFont typeface="Arial" panose="020B0604020202020204" pitchFamily="34" charset="0"/>
              <a:buChar char="•"/>
              <a:defRPr/>
            </a:pPr>
            <a:endParaRPr lang="en-US" altLang="en-US" kern="0" dirty="0">
              <a:latin typeface="Calibri" panose="020F0502020204030204" pitchFamily="34" charset="0"/>
            </a:endParaRPr>
          </a:p>
          <a:p>
            <a:pPr marL="342900" indent="-342900" fontAlgn="auto">
              <a:spcBef>
                <a:spcPts val="0"/>
              </a:spcBef>
              <a:spcAft>
                <a:spcPts val="0"/>
              </a:spcAft>
              <a:buFont typeface="Arial" panose="020B0604020202020204" pitchFamily="34" charset="0"/>
              <a:buChar char="•"/>
              <a:defRPr/>
            </a:pPr>
            <a:r>
              <a:rPr lang="en-US" altLang="en-US" kern="0" dirty="0">
                <a:latin typeface="Calibri" panose="020F0502020204030204" pitchFamily="34" charset="0"/>
              </a:rPr>
              <a:t>Check your clutter/spam if you do not find the email in your inbox</a:t>
            </a:r>
          </a:p>
          <a:p>
            <a:endParaRPr lang="en-US" dirty="0"/>
          </a:p>
        </p:txBody>
      </p:sp>
      <p:sp>
        <p:nvSpPr>
          <p:cNvPr id="4" name="Slide Number Placeholder 3">
            <a:extLst>
              <a:ext uri="{FF2B5EF4-FFF2-40B4-BE49-F238E27FC236}">
                <a16:creationId xmlns:a16="http://schemas.microsoft.com/office/drawing/2014/main" id="{EA1CC186-8D25-49BA-B64C-4A403F2D176B}"/>
              </a:ext>
            </a:extLst>
          </p:cNvPr>
          <p:cNvSpPr>
            <a:spLocks noGrp="1"/>
          </p:cNvSpPr>
          <p:nvPr>
            <p:ph type="sldNum" sz="quarter" idx="12"/>
          </p:nvPr>
        </p:nvSpPr>
        <p:spPr/>
        <p:txBody>
          <a:bodyPr/>
          <a:lstStyle/>
          <a:p>
            <a:pPr>
              <a:defRPr/>
            </a:pPr>
            <a:fld id="{6AEC214C-A56B-9540-8AEB-8257408B4110}" type="slidenum">
              <a:rPr lang="en-US" smtClean="0"/>
              <a:pPr>
                <a:defRPr/>
              </a:pPr>
              <a:t>9</a:t>
            </a:fld>
            <a:endParaRPr lang="en-US"/>
          </a:p>
        </p:txBody>
      </p:sp>
      <p:pic>
        <p:nvPicPr>
          <p:cNvPr id="5" name="Content Placeholder 4">
            <a:extLst>
              <a:ext uri="{FF2B5EF4-FFF2-40B4-BE49-F238E27FC236}">
                <a16:creationId xmlns:a16="http://schemas.microsoft.com/office/drawing/2014/main" id="{B49DEDCD-4342-4CF8-A426-14C2BF49E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068" y="2483126"/>
            <a:ext cx="6024665" cy="42383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1" descr="Screen Clipping">
            <a:extLst>
              <a:ext uri="{FF2B5EF4-FFF2-40B4-BE49-F238E27FC236}">
                <a16:creationId xmlns:a16="http://schemas.microsoft.com/office/drawing/2014/main" id="{F729ACC2-E2E8-4BFC-9B53-224319CBCB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6909" y="3210475"/>
            <a:ext cx="4695300" cy="24351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1947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B7FDA10-EDED-5145-B8D3-5C4AB7332083}" vid="{4BA968C4-1669-B84E-B746-6BC949BB14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B5F72E7B31C74AA74E83F4BE5D145D" ma:contentTypeVersion="13" ma:contentTypeDescription="Create a new document." ma:contentTypeScope="" ma:versionID="1d8aefba84d2a9d2db926d7cb841c433">
  <xsd:schema xmlns:xsd="http://www.w3.org/2001/XMLSchema" xmlns:xs="http://www.w3.org/2001/XMLSchema" xmlns:p="http://schemas.microsoft.com/office/2006/metadata/properties" xmlns:ns3="49cc791f-c77f-4e56-86e5-0a78e6c49632" xmlns:ns4="8d8b8d4a-d1ad-441b-ac5b-c47f94a84cd6" targetNamespace="http://schemas.microsoft.com/office/2006/metadata/properties" ma:root="true" ma:fieldsID="2a40f6c649619ce697ee8b412016e81f" ns3:_="" ns4:_="">
    <xsd:import namespace="49cc791f-c77f-4e56-86e5-0a78e6c49632"/>
    <xsd:import namespace="8d8b8d4a-d1ad-441b-ac5b-c47f94a84cd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Location"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cc791f-c77f-4e56-86e5-0a78e6c4963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8b8d4a-d1ad-441b-ac5b-c47f94a84cd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3A4248-3F40-4A1E-891B-A530A95D889D}">
  <ds:schemaRefs>
    <ds:schemaRef ds:uri="http://purl.org/dc/terms/"/>
    <ds:schemaRef ds:uri="http://schemas.openxmlformats.org/package/2006/metadata/core-properties"/>
    <ds:schemaRef ds:uri="http://schemas.microsoft.com/office/2006/documentManagement/types"/>
    <ds:schemaRef ds:uri="49cc791f-c77f-4e56-86e5-0a78e6c49632"/>
    <ds:schemaRef ds:uri="http://purl.org/dc/elements/1.1/"/>
    <ds:schemaRef ds:uri="http://schemas.microsoft.com/office/2006/metadata/properties"/>
    <ds:schemaRef ds:uri="http://schemas.microsoft.com/office/infopath/2007/PartnerControls"/>
    <ds:schemaRef ds:uri="8d8b8d4a-d1ad-441b-ac5b-c47f94a84cd6"/>
    <ds:schemaRef ds:uri="http://www.w3.org/XML/1998/namespace"/>
    <ds:schemaRef ds:uri="http://purl.org/dc/dcmitype/"/>
  </ds:schemaRefs>
</ds:datastoreItem>
</file>

<file path=customXml/itemProps2.xml><?xml version="1.0" encoding="utf-8"?>
<ds:datastoreItem xmlns:ds="http://schemas.openxmlformats.org/officeDocument/2006/customXml" ds:itemID="{281C2FC7-9C83-4A5A-958E-29D56E255FDE}">
  <ds:schemaRefs>
    <ds:schemaRef ds:uri="http://schemas.microsoft.com/sharepoint/v3/contenttype/forms"/>
  </ds:schemaRefs>
</ds:datastoreItem>
</file>

<file path=customXml/itemProps3.xml><?xml version="1.0" encoding="utf-8"?>
<ds:datastoreItem xmlns:ds="http://schemas.openxmlformats.org/officeDocument/2006/customXml" ds:itemID="{4E6347A2-E3A7-4E1A-8B23-E8524EBE3A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cc791f-c77f-4e56-86e5-0a78e6c49632"/>
    <ds:schemaRef ds:uri="8d8b8d4a-d1ad-441b-ac5b-c47f94a84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5004</TotalTime>
  <Words>4688</Words>
  <Application>Microsoft Office PowerPoint</Application>
  <PresentationFormat>Widescreen</PresentationFormat>
  <Paragraphs>404</Paragraphs>
  <Slides>40</Slides>
  <Notes>25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 Narrow</vt:lpstr>
      <vt:lpstr>Wingdings</vt:lpstr>
      <vt:lpstr>Century Gothic</vt:lpstr>
      <vt:lpstr>Tw Cen MT</vt:lpstr>
      <vt:lpstr>Arial</vt:lpstr>
      <vt:lpstr>Calibri</vt:lpstr>
      <vt:lpstr>Office Theme</vt:lpstr>
      <vt:lpstr>preLAS Paper Administration Training</vt:lpstr>
      <vt:lpstr>Agenda</vt:lpstr>
      <vt:lpstr>TEA Video: Process for Serving English Learners</vt:lpstr>
      <vt:lpstr>What is the LAS Battery of Assessments?</vt:lpstr>
      <vt:lpstr>Texas Emergent Bilingual Identification Program Overview </vt:lpstr>
      <vt:lpstr>What is the preLAS?</vt:lpstr>
      <vt:lpstr>Training Part 1: Pre-Test Activities    Activity 1:  Accessing the INSIGHT portal and DRC’s Professional Learning courses  </vt:lpstr>
      <vt:lpstr>Accessing the DRC INSIGHT Portal</vt:lpstr>
      <vt:lpstr>Portal Activation Email</vt:lpstr>
      <vt:lpstr>Logging into the Portal</vt:lpstr>
      <vt:lpstr>Accessing the Professional Learning Courses</vt:lpstr>
      <vt:lpstr>Professional Learning Courses</vt:lpstr>
      <vt:lpstr>Professional Learning Courses</vt:lpstr>
      <vt:lpstr>Training Part 2: Administering the preLAS</vt:lpstr>
      <vt:lpstr>preLAS Test Materials Needed for Testing</vt:lpstr>
      <vt:lpstr>preLAS Test Materials Needed for Testing</vt:lpstr>
      <vt:lpstr>preLAS Test Components</vt:lpstr>
      <vt:lpstr>Test Response Time</vt:lpstr>
      <vt:lpstr>Part 1: Simon Says</vt:lpstr>
      <vt:lpstr>When to Stop Testing</vt:lpstr>
      <vt:lpstr>Part 2: Art Show</vt:lpstr>
      <vt:lpstr>Part 2: Art Show Cue Pictures</vt:lpstr>
      <vt:lpstr>Part 3: Say What You Hear</vt:lpstr>
      <vt:lpstr>Say What You Hear Examples</vt:lpstr>
      <vt:lpstr>Part 4: The Human Body</vt:lpstr>
      <vt:lpstr>Part 4: The Human Body Prompts</vt:lpstr>
      <vt:lpstr>Part 5: Let’s Tell Stories</vt:lpstr>
      <vt:lpstr>Accessing the Audio Files</vt:lpstr>
      <vt:lpstr>Training Part 2: Administering the preLAS    Holistically Scoring  Part 5: Let’s Tell Stories   </vt:lpstr>
      <vt:lpstr>Handouts and Worksheets</vt:lpstr>
      <vt:lpstr>Scoring Rubric</vt:lpstr>
      <vt:lpstr>Let’s Tell Stories – Flow Chart</vt:lpstr>
      <vt:lpstr>Let’s Tell Stories – Scoring Practice</vt:lpstr>
      <vt:lpstr>Training Part 3: Post Test Activities     Tabulating, Reporting and Interpreting the preLAS Scores </vt:lpstr>
      <vt:lpstr>PowerPoint Presentation</vt:lpstr>
      <vt:lpstr>PowerPoint Presentation</vt:lpstr>
      <vt:lpstr>Scores Used to Determine Proficiency</vt:lpstr>
      <vt:lpstr>preLAS Pre-Literacy Component</vt:lpstr>
      <vt:lpstr>Resources: www.LASLinks.com/Texas </vt:lpstr>
      <vt:lpstr>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preLAS Paper Administration</dc:title>
  <dc:creator>DRC</dc:creator>
  <cp:lastModifiedBy>Trigger, Nina</cp:lastModifiedBy>
  <cp:revision>72</cp:revision>
  <cp:lastPrinted>2021-04-19T18:21:55Z</cp:lastPrinted>
  <dcterms:created xsi:type="dcterms:W3CDTF">2021-02-04T17:11:44Z</dcterms:created>
  <dcterms:modified xsi:type="dcterms:W3CDTF">2022-07-21T21:59:54Z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0x010100EBB5F72E7B31C74AA74E83F4BE5D145D</vt:lpwstr>
  </property>
</Properties>
</file>